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88EF6-9995-4427-8FEC-A66FFA113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74071E-AD9F-4500-861E-96E7CAF7D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F18C31-229E-4165-8E26-7BAC314B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1605FB-0A3C-415D-AAED-38F408F6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25BB6A-AC8D-40F3-AD91-8A3C0747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0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22531-16E4-4911-88F9-6122C96C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85A321-1AF5-4C29-82DF-140DD6F6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1B7B6-14C7-4A6F-9475-D5564BB0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6FE804-6A13-43FC-B78E-7EA638AA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C58CA-9285-4D55-B4F3-87393C3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EF45BB-BB50-4C26-8440-9E32E649F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E3986-AD50-4C7E-B09D-7972A41F6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D165D0-E3E9-4F58-9B3D-FD123438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2DC843-4CF0-47CB-B67A-EB447BF1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021626-F0E5-490A-B0E8-F7E9445A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1E9D0-ECCF-4E7E-ABEF-EEB46582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5DA760-D094-464A-9FC2-241EAB0A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B3BA38-D507-4F8F-BDD5-8D5FFA3B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CEF561-6F91-45CF-8DBA-4946889E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037E7-629D-476B-94EF-8B46EB1F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89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E28E8-01B0-42D9-B2BA-397EB3FC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D06E4A-6A43-463A-9596-0DD9E4505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98FB0-2012-4A27-B7A7-B01ED7AA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44E6BC-E3A4-4D44-9918-61D6EAE0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2F094-55BC-4423-A111-557B6F39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9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05865-815C-4477-ACFF-E4F8151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4B6D65-0626-434A-BCE1-C50953F13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E6E70E-F7B9-4618-B700-56A396CE2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8D5720-7B76-4EBD-99B1-D6C1A13D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4A8D38-3192-4210-9D9E-72FBF670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CFF602-AADD-4FA3-8F51-ED691627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AB68A-F127-45A1-8EC0-1BC1469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B35495-6266-4D85-BCED-4B76723D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D9158C-D1A8-406C-BDC8-3CE890FCC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46B604-4745-48C0-8E5E-A99589A2F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E0E266-D474-467D-9BAC-B8EDE976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5C9B68-60B5-4D85-A7AC-00CDEA7B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004FC0-3F1D-458B-9BFE-70F48BDC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45FEEB-DE47-45C7-8E2E-319983A2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5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94177-0492-40B0-BAD4-B61DF3F2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09A9DF-0663-4F00-A4AC-EDE473D8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8095F8-36D2-4318-9F81-DC83F30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5E58BE-6428-4032-9DF5-409EB81F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3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B4B3DB-FB95-4B5B-BFF8-27A6B437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05D873-EFA1-4D1F-8626-7CDD9F05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08FCC5-2132-46C5-9E3A-B17A2CE8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B4475-44E4-44EB-9C77-8333CDB2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E69636-F3EA-4566-924C-EA2FA872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625FAD-7990-43CD-BBB9-1BC98039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BEA8F4-8B93-4F3E-A1E2-C434AA8C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BBC67-FFE0-4A9F-9A4E-754AEF6A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08F6DC-C657-4560-B3B8-438E9D47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93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E4F5A-B5EF-4BE2-829E-73EB7D74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BF292D-0342-4824-8721-32EAE908A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4B9615-BB81-4B16-924A-C2ED81803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9523A6-32B0-446B-BC1C-6024A210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9AEE1C-8CB1-4E5A-854E-C149193B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8FBA5F-58CA-4649-9CDE-D78A850E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0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8F14C3-F845-4BBF-8D2A-9E9BE8F7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E529E2-ECCD-4C08-BA9A-2E84EADC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A5713-45D8-4DCE-834C-E6CEEAE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E14-F871-4952-887E-F54929175CBC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4B9032-DB2E-4955-9E46-B1E4495E2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5206B-DBAC-445B-BA3B-B687D51B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C35E-C4EF-4F02-B348-F83F0035FE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192C64-B970-40C9-8DE7-DBDBD0F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40" y="2066709"/>
            <a:ext cx="5851515" cy="3868569"/>
          </a:xfrm>
          <a:prstGeom prst="rect">
            <a:avLst/>
          </a:prstGeom>
        </p:spPr>
      </p:pic>
      <p:sp>
        <p:nvSpPr>
          <p:cNvPr id="5" name="箭头: 左 4">
            <a:extLst>
              <a:ext uri="{FF2B5EF4-FFF2-40B4-BE49-F238E27FC236}">
                <a16:creationId xmlns:a16="http://schemas.microsoft.com/office/drawing/2014/main" id="{0908A4DE-0CE6-47F0-B40C-AEFEA3064856}"/>
              </a:ext>
            </a:extLst>
          </p:cNvPr>
          <p:cNvSpPr/>
          <p:nvPr/>
        </p:nvSpPr>
        <p:spPr>
          <a:xfrm>
            <a:off x="5320145" y="3845221"/>
            <a:ext cx="3408218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91E6B4-7C3A-4BB1-9C6C-77E4A1BD3057}"/>
              </a:ext>
            </a:extLst>
          </p:cNvPr>
          <p:cNvSpPr/>
          <p:nvPr/>
        </p:nvSpPr>
        <p:spPr>
          <a:xfrm>
            <a:off x="8728363" y="3441460"/>
            <a:ext cx="2113808" cy="807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初始用户名、密码均为个人工号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4F6B8D-5033-48E5-A158-1F35412C67DA}"/>
              </a:ext>
            </a:extLst>
          </p:cNvPr>
          <p:cNvSpPr/>
          <p:nvPr/>
        </p:nvSpPr>
        <p:spPr>
          <a:xfrm>
            <a:off x="2328789" y="922722"/>
            <a:ext cx="643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实验室综合管理系统登陆地址      http://211.70.176.112:10081/</a:t>
            </a:r>
          </a:p>
        </p:txBody>
      </p:sp>
    </p:spTree>
    <p:extLst>
      <p:ext uri="{BB962C8B-B14F-4D97-AF65-F5344CB8AC3E}">
        <p14:creationId xmlns:p14="http://schemas.microsoft.com/office/powerpoint/2010/main" val="307405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57B1908-8B6B-48A6-B21A-5A471FD5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9" y="943757"/>
            <a:ext cx="10209524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8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D599A8-C894-4CF9-BC24-A14C7D37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635"/>
            <a:ext cx="12192000" cy="47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170CF0-88C4-4E26-8309-639622D4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400"/>
            <a:ext cx="12192000" cy="42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8B2E5C8-2678-4213-A793-4CAD6762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58" y="724238"/>
            <a:ext cx="9009524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9FFE79-4F9B-4B17-8957-1C87A9A16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63"/>
            <a:ext cx="12192000" cy="55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999362-12EB-46EB-9057-C922D7E8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113"/>
            <a:ext cx="12192000" cy="37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47543A0-E4D6-4C03-AA3D-000B5B4D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2018-04-17T10:01:39Z</dcterms:created>
  <dcterms:modified xsi:type="dcterms:W3CDTF">2018-04-18T03:34:10Z</dcterms:modified>
</cp:coreProperties>
</file>