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64" r:id="rId3"/>
    <p:sldId id="576" r:id="rId4"/>
    <p:sldId id="614" r:id="rId5"/>
    <p:sldId id="280" r:id="rId6"/>
    <p:sldId id="256" r:id="rId7"/>
    <p:sldId id="259" r:id="rId9"/>
    <p:sldId id="260" r:id="rId10"/>
    <p:sldId id="268" r:id="rId11"/>
    <p:sldId id="282" r:id="rId12"/>
    <p:sldId id="269" r:id="rId13"/>
    <p:sldId id="270" r:id="rId14"/>
    <p:sldId id="404" r:id="rId15"/>
    <p:sldId id="406" r:id="rId16"/>
    <p:sldId id="271" r:id="rId17"/>
    <p:sldId id="283" r:id="rId18"/>
    <p:sldId id="284" r:id="rId19"/>
    <p:sldId id="285" r:id="rId20"/>
    <p:sldId id="286" r:id="rId21"/>
    <p:sldId id="275" r:id="rId22"/>
    <p:sldId id="402" r:id="rId23"/>
    <p:sldId id="279" r:id="rId24"/>
    <p:sldId id="301" r:id="rId2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0AE"/>
    <a:srgbClr val="FA5318"/>
    <a:srgbClr val="CF7F3F"/>
    <a:srgbClr val="74AC7B"/>
    <a:srgbClr val="EBCDB3"/>
    <a:srgbClr val="FDC3A6"/>
    <a:srgbClr val="FFFFFF"/>
    <a:srgbClr val="B6C2E1"/>
    <a:srgbClr val="F4DC76"/>
    <a:srgbClr val="E44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guide orient="horz" pos="2266"/>
        <p:guide pos="37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7.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4.png"/><Relationship Id="rId3" Type="http://schemas.openxmlformats.org/officeDocument/2006/relationships/image" Target="../media/image27.jpeg"/><Relationship Id="rId2" Type="http://schemas.openxmlformats.org/officeDocument/2006/relationships/image" Target="../media/image29.png"/><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7.jpeg"/><Relationship Id="rId2" Type="http://schemas.openxmlformats.org/officeDocument/2006/relationships/image" Target="../media/image36.jpeg"/><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7.jpeg"/><Relationship Id="rId2" Type="http://schemas.openxmlformats.org/officeDocument/2006/relationships/image" Target="../media/image36.jpeg"/><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7.jpeg"/><Relationship Id="rId2" Type="http://schemas.openxmlformats.org/officeDocument/2006/relationships/image" Target="../media/image36.jpeg"/><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7.jpeg"/><Relationship Id="rId2" Type="http://schemas.openxmlformats.org/officeDocument/2006/relationships/image" Target="../media/image36.jpeg"/><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7.jpeg"/><Relationship Id="rId2" Type="http://schemas.openxmlformats.org/officeDocument/2006/relationships/image" Target="../media/image36.jpeg"/><Relationship Id="rId1"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29.png"/><Relationship Id="rId13" Type="http://schemas.openxmlformats.org/officeDocument/2006/relationships/slideLayout" Target="../slideLayouts/slideLayout7.xml"/><Relationship Id="rId12" Type="http://schemas.openxmlformats.org/officeDocument/2006/relationships/image" Target="../media/image50.png"/><Relationship Id="rId11" Type="http://schemas.openxmlformats.org/officeDocument/2006/relationships/image" Target="../media/image49.png"/><Relationship Id="rId10" Type="http://schemas.openxmlformats.org/officeDocument/2006/relationships/image" Target="../media/image48.png"/><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9" Type="http://schemas.openxmlformats.org/officeDocument/2006/relationships/slideLayout" Target="../slideLayouts/slideLayout7.xml"/><Relationship Id="rId18" Type="http://schemas.openxmlformats.org/officeDocument/2006/relationships/image" Target="../media/image25.png"/><Relationship Id="rId17" Type="http://schemas.openxmlformats.org/officeDocument/2006/relationships/image" Target="../media/image24.png"/><Relationship Id="rId16" Type="http://schemas.openxmlformats.org/officeDocument/2006/relationships/image" Target="../media/image23.png"/><Relationship Id="rId15" Type="http://schemas.openxmlformats.org/officeDocument/2006/relationships/image" Target="../media/image22.jpeg"/><Relationship Id="rId14" Type="http://schemas.openxmlformats.org/officeDocument/2006/relationships/image" Target="../media/image21.jpeg"/><Relationship Id="rId13" Type="http://schemas.openxmlformats.org/officeDocument/2006/relationships/image" Target="../media/image20.png"/><Relationship Id="rId12" Type="http://schemas.openxmlformats.org/officeDocument/2006/relationships/image" Target="../media/image19.png"/><Relationship Id="rId11" Type="http://schemas.openxmlformats.org/officeDocument/2006/relationships/image" Target="../media/image18.png"/><Relationship Id="rId10" Type="http://schemas.openxmlformats.org/officeDocument/2006/relationships/image" Target="../media/image17.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5.xml"/></Relationships>
</file>

<file path=ppt/slides/_rels/slide5.xml.rels><?xml version="1.0" encoding="UTF-8" standalone="yes"?>
<Relationships xmlns="http://schemas.openxmlformats.org/package/2006/relationships"><Relationship Id="rId99" Type="http://schemas.openxmlformats.org/officeDocument/2006/relationships/tags" Target="../tags/tag95.xml"/><Relationship Id="rId98" Type="http://schemas.openxmlformats.org/officeDocument/2006/relationships/tags" Target="../tags/tag94.xml"/><Relationship Id="rId97" Type="http://schemas.openxmlformats.org/officeDocument/2006/relationships/tags" Target="../tags/tag93.xml"/><Relationship Id="rId96" Type="http://schemas.openxmlformats.org/officeDocument/2006/relationships/tags" Target="../tags/tag92.xml"/><Relationship Id="rId95" Type="http://schemas.openxmlformats.org/officeDocument/2006/relationships/tags" Target="../tags/tag91.xml"/><Relationship Id="rId94" Type="http://schemas.openxmlformats.org/officeDocument/2006/relationships/tags" Target="../tags/tag90.xml"/><Relationship Id="rId93" Type="http://schemas.openxmlformats.org/officeDocument/2006/relationships/tags" Target="../tags/tag89.xml"/><Relationship Id="rId92" Type="http://schemas.openxmlformats.org/officeDocument/2006/relationships/tags" Target="../tags/tag88.xml"/><Relationship Id="rId91" Type="http://schemas.openxmlformats.org/officeDocument/2006/relationships/tags" Target="../tags/tag87.xml"/><Relationship Id="rId90" Type="http://schemas.openxmlformats.org/officeDocument/2006/relationships/tags" Target="../tags/tag86.xml"/><Relationship Id="rId9" Type="http://schemas.openxmlformats.org/officeDocument/2006/relationships/tags" Target="../tags/tag8.xml"/><Relationship Id="rId89" Type="http://schemas.openxmlformats.org/officeDocument/2006/relationships/tags" Target="../tags/tag85.xml"/><Relationship Id="rId88" Type="http://schemas.openxmlformats.org/officeDocument/2006/relationships/tags" Target="../tags/tag84.xml"/><Relationship Id="rId87" Type="http://schemas.openxmlformats.org/officeDocument/2006/relationships/tags" Target="../tags/tag83.xml"/><Relationship Id="rId86" Type="http://schemas.openxmlformats.org/officeDocument/2006/relationships/tags" Target="../tags/tag82.xml"/><Relationship Id="rId85" Type="http://schemas.openxmlformats.org/officeDocument/2006/relationships/tags" Target="../tags/tag81.xml"/><Relationship Id="rId84" Type="http://schemas.openxmlformats.org/officeDocument/2006/relationships/tags" Target="../tags/tag80.xml"/><Relationship Id="rId83" Type="http://schemas.openxmlformats.org/officeDocument/2006/relationships/tags" Target="../tags/tag79.xml"/><Relationship Id="rId82" Type="http://schemas.openxmlformats.org/officeDocument/2006/relationships/tags" Target="../tags/tag78.xml"/><Relationship Id="rId81" Type="http://schemas.openxmlformats.org/officeDocument/2006/relationships/tags" Target="../tags/tag77.xml"/><Relationship Id="rId80" Type="http://schemas.openxmlformats.org/officeDocument/2006/relationships/tags" Target="../tags/tag76.xml"/><Relationship Id="rId8" Type="http://schemas.openxmlformats.org/officeDocument/2006/relationships/tags" Target="../tags/tag7.xml"/><Relationship Id="rId79" Type="http://schemas.openxmlformats.org/officeDocument/2006/relationships/tags" Target="../tags/tag75.xml"/><Relationship Id="rId78" Type="http://schemas.openxmlformats.org/officeDocument/2006/relationships/tags" Target="../tags/tag74.xml"/><Relationship Id="rId77" Type="http://schemas.openxmlformats.org/officeDocument/2006/relationships/tags" Target="../tags/tag73.xml"/><Relationship Id="rId76" Type="http://schemas.openxmlformats.org/officeDocument/2006/relationships/tags" Target="../tags/tag72.xml"/><Relationship Id="rId75" Type="http://schemas.openxmlformats.org/officeDocument/2006/relationships/tags" Target="../tags/tag71.xml"/><Relationship Id="rId74" Type="http://schemas.openxmlformats.org/officeDocument/2006/relationships/tags" Target="../tags/tag70.xml"/><Relationship Id="rId73" Type="http://schemas.openxmlformats.org/officeDocument/2006/relationships/tags" Target="../tags/tag69.xml"/><Relationship Id="rId72" Type="http://schemas.openxmlformats.org/officeDocument/2006/relationships/tags" Target="../tags/tag68.xml"/><Relationship Id="rId71" Type="http://schemas.openxmlformats.org/officeDocument/2006/relationships/tags" Target="../tags/tag67.xml"/><Relationship Id="rId70" Type="http://schemas.openxmlformats.org/officeDocument/2006/relationships/tags" Target="../tags/tag66.xml"/><Relationship Id="rId7" Type="http://schemas.openxmlformats.org/officeDocument/2006/relationships/tags" Target="../tags/tag6.xml"/><Relationship Id="rId69" Type="http://schemas.openxmlformats.org/officeDocument/2006/relationships/tags" Target="../tags/tag65.xml"/><Relationship Id="rId68" Type="http://schemas.openxmlformats.org/officeDocument/2006/relationships/tags" Target="../tags/tag64.xml"/><Relationship Id="rId67" Type="http://schemas.openxmlformats.org/officeDocument/2006/relationships/tags" Target="../tags/tag63.xml"/><Relationship Id="rId66" Type="http://schemas.openxmlformats.org/officeDocument/2006/relationships/tags" Target="../tags/tag62.xml"/><Relationship Id="rId65" Type="http://schemas.openxmlformats.org/officeDocument/2006/relationships/tags" Target="../tags/tag61.xml"/><Relationship Id="rId64" Type="http://schemas.openxmlformats.org/officeDocument/2006/relationships/tags" Target="../tags/tag60.xml"/><Relationship Id="rId63" Type="http://schemas.openxmlformats.org/officeDocument/2006/relationships/tags" Target="../tags/tag59.xml"/><Relationship Id="rId62" Type="http://schemas.openxmlformats.org/officeDocument/2006/relationships/tags" Target="../tags/tag58.xml"/><Relationship Id="rId61" Type="http://schemas.openxmlformats.org/officeDocument/2006/relationships/tags" Target="../tags/tag57.xml"/><Relationship Id="rId60" Type="http://schemas.openxmlformats.org/officeDocument/2006/relationships/tags" Target="../tags/tag56.xml"/><Relationship Id="rId6" Type="http://schemas.openxmlformats.org/officeDocument/2006/relationships/slide" Target="slide8.xml"/><Relationship Id="rId59" Type="http://schemas.openxmlformats.org/officeDocument/2006/relationships/tags" Target="../tags/tag55.xml"/><Relationship Id="rId58" Type="http://schemas.openxmlformats.org/officeDocument/2006/relationships/tags" Target="../tags/tag54.xml"/><Relationship Id="rId57" Type="http://schemas.openxmlformats.org/officeDocument/2006/relationships/tags" Target="../tags/tag53.xml"/><Relationship Id="rId56" Type="http://schemas.openxmlformats.org/officeDocument/2006/relationships/tags" Target="../tags/tag52.xml"/><Relationship Id="rId55" Type="http://schemas.openxmlformats.org/officeDocument/2006/relationships/tags" Target="../tags/tag51.xml"/><Relationship Id="rId54" Type="http://schemas.openxmlformats.org/officeDocument/2006/relationships/tags" Target="../tags/tag50.xml"/><Relationship Id="rId53" Type="http://schemas.openxmlformats.org/officeDocument/2006/relationships/tags" Target="../tags/tag49.xml"/><Relationship Id="rId52" Type="http://schemas.openxmlformats.org/officeDocument/2006/relationships/tags" Target="../tags/tag48.xml"/><Relationship Id="rId51" Type="http://schemas.openxmlformats.org/officeDocument/2006/relationships/tags" Target="../tags/tag47.xml"/><Relationship Id="rId50" Type="http://schemas.openxmlformats.org/officeDocument/2006/relationships/tags" Target="../tags/tag46.xml"/><Relationship Id="rId5" Type="http://schemas.openxmlformats.org/officeDocument/2006/relationships/tags" Target="../tags/tag5.xml"/><Relationship Id="rId49" Type="http://schemas.openxmlformats.org/officeDocument/2006/relationships/tags" Target="../tags/tag45.xml"/><Relationship Id="rId48" Type="http://schemas.openxmlformats.org/officeDocument/2006/relationships/tags" Target="../tags/tag44.xml"/><Relationship Id="rId47" Type="http://schemas.openxmlformats.org/officeDocument/2006/relationships/tags" Target="../tags/tag43.xml"/><Relationship Id="rId46" Type="http://schemas.openxmlformats.org/officeDocument/2006/relationships/tags" Target="../tags/tag42.xml"/><Relationship Id="rId45" Type="http://schemas.openxmlformats.org/officeDocument/2006/relationships/tags" Target="../tags/tag41.xml"/><Relationship Id="rId44" Type="http://schemas.openxmlformats.org/officeDocument/2006/relationships/tags" Target="../tags/tag40.xml"/><Relationship Id="rId43" Type="http://schemas.openxmlformats.org/officeDocument/2006/relationships/tags" Target="../tags/tag39.xml"/><Relationship Id="rId42" Type="http://schemas.openxmlformats.org/officeDocument/2006/relationships/tags" Target="../tags/tag38.xml"/><Relationship Id="rId419" Type="http://schemas.openxmlformats.org/officeDocument/2006/relationships/notesSlide" Target="../notesSlides/notesSlide1.xml"/><Relationship Id="rId418" Type="http://schemas.openxmlformats.org/officeDocument/2006/relationships/slideLayout" Target="../slideLayouts/slideLayout1.xml"/><Relationship Id="rId417" Type="http://schemas.openxmlformats.org/officeDocument/2006/relationships/tags" Target="../tags/tag413.xml"/><Relationship Id="rId416" Type="http://schemas.openxmlformats.org/officeDocument/2006/relationships/tags" Target="../tags/tag412.xml"/><Relationship Id="rId415" Type="http://schemas.openxmlformats.org/officeDocument/2006/relationships/tags" Target="../tags/tag411.xml"/><Relationship Id="rId414" Type="http://schemas.openxmlformats.org/officeDocument/2006/relationships/tags" Target="../tags/tag410.xml"/><Relationship Id="rId413" Type="http://schemas.openxmlformats.org/officeDocument/2006/relationships/tags" Target="../tags/tag409.xml"/><Relationship Id="rId412" Type="http://schemas.openxmlformats.org/officeDocument/2006/relationships/tags" Target="../tags/tag408.xml"/><Relationship Id="rId411" Type="http://schemas.openxmlformats.org/officeDocument/2006/relationships/tags" Target="../tags/tag407.xml"/><Relationship Id="rId410" Type="http://schemas.openxmlformats.org/officeDocument/2006/relationships/tags" Target="../tags/tag406.xml"/><Relationship Id="rId41" Type="http://schemas.openxmlformats.org/officeDocument/2006/relationships/tags" Target="../tags/tag37.xml"/><Relationship Id="rId409" Type="http://schemas.openxmlformats.org/officeDocument/2006/relationships/tags" Target="../tags/tag405.xml"/><Relationship Id="rId408" Type="http://schemas.openxmlformats.org/officeDocument/2006/relationships/tags" Target="../tags/tag404.xml"/><Relationship Id="rId407" Type="http://schemas.openxmlformats.org/officeDocument/2006/relationships/tags" Target="../tags/tag403.xml"/><Relationship Id="rId406" Type="http://schemas.openxmlformats.org/officeDocument/2006/relationships/tags" Target="../tags/tag402.xml"/><Relationship Id="rId405" Type="http://schemas.openxmlformats.org/officeDocument/2006/relationships/tags" Target="../tags/tag401.xml"/><Relationship Id="rId404" Type="http://schemas.openxmlformats.org/officeDocument/2006/relationships/tags" Target="../tags/tag400.xml"/><Relationship Id="rId403" Type="http://schemas.openxmlformats.org/officeDocument/2006/relationships/tags" Target="../tags/tag399.xml"/><Relationship Id="rId402" Type="http://schemas.openxmlformats.org/officeDocument/2006/relationships/tags" Target="../tags/tag398.xml"/><Relationship Id="rId401" Type="http://schemas.openxmlformats.org/officeDocument/2006/relationships/tags" Target="../tags/tag397.xml"/><Relationship Id="rId400" Type="http://schemas.openxmlformats.org/officeDocument/2006/relationships/tags" Target="../tags/tag396.xml"/><Relationship Id="rId40" Type="http://schemas.openxmlformats.org/officeDocument/2006/relationships/tags" Target="../tags/tag36.xml"/><Relationship Id="rId4" Type="http://schemas.openxmlformats.org/officeDocument/2006/relationships/tags" Target="../tags/tag4.xml"/><Relationship Id="rId399" Type="http://schemas.openxmlformats.org/officeDocument/2006/relationships/tags" Target="../tags/tag395.xml"/><Relationship Id="rId398" Type="http://schemas.openxmlformats.org/officeDocument/2006/relationships/tags" Target="../tags/tag394.xml"/><Relationship Id="rId397" Type="http://schemas.openxmlformats.org/officeDocument/2006/relationships/tags" Target="../tags/tag393.xml"/><Relationship Id="rId396" Type="http://schemas.openxmlformats.org/officeDocument/2006/relationships/tags" Target="../tags/tag392.xml"/><Relationship Id="rId395" Type="http://schemas.openxmlformats.org/officeDocument/2006/relationships/tags" Target="../tags/tag391.xml"/><Relationship Id="rId394" Type="http://schemas.openxmlformats.org/officeDocument/2006/relationships/tags" Target="../tags/tag390.xml"/><Relationship Id="rId393" Type="http://schemas.openxmlformats.org/officeDocument/2006/relationships/tags" Target="../tags/tag389.xml"/><Relationship Id="rId392" Type="http://schemas.openxmlformats.org/officeDocument/2006/relationships/tags" Target="../tags/tag388.xml"/><Relationship Id="rId391" Type="http://schemas.openxmlformats.org/officeDocument/2006/relationships/tags" Target="../tags/tag387.xml"/><Relationship Id="rId390" Type="http://schemas.openxmlformats.org/officeDocument/2006/relationships/tags" Target="../tags/tag386.xml"/><Relationship Id="rId39" Type="http://schemas.openxmlformats.org/officeDocument/2006/relationships/tags" Target="../tags/tag35.xml"/><Relationship Id="rId389" Type="http://schemas.openxmlformats.org/officeDocument/2006/relationships/tags" Target="../tags/tag385.xml"/><Relationship Id="rId388" Type="http://schemas.openxmlformats.org/officeDocument/2006/relationships/tags" Target="../tags/tag384.xml"/><Relationship Id="rId387" Type="http://schemas.openxmlformats.org/officeDocument/2006/relationships/tags" Target="../tags/tag383.xml"/><Relationship Id="rId386" Type="http://schemas.openxmlformats.org/officeDocument/2006/relationships/tags" Target="../tags/tag382.xml"/><Relationship Id="rId385" Type="http://schemas.openxmlformats.org/officeDocument/2006/relationships/tags" Target="../tags/tag381.xml"/><Relationship Id="rId384" Type="http://schemas.openxmlformats.org/officeDocument/2006/relationships/tags" Target="../tags/tag380.xml"/><Relationship Id="rId383" Type="http://schemas.openxmlformats.org/officeDocument/2006/relationships/tags" Target="../tags/tag379.xml"/><Relationship Id="rId382" Type="http://schemas.openxmlformats.org/officeDocument/2006/relationships/tags" Target="../tags/tag378.xml"/><Relationship Id="rId381" Type="http://schemas.openxmlformats.org/officeDocument/2006/relationships/tags" Target="../tags/tag377.xml"/><Relationship Id="rId380" Type="http://schemas.openxmlformats.org/officeDocument/2006/relationships/tags" Target="../tags/tag376.xml"/><Relationship Id="rId38" Type="http://schemas.openxmlformats.org/officeDocument/2006/relationships/tags" Target="../tags/tag34.xml"/><Relationship Id="rId379" Type="http://schemas.openxmlformats.org/officeDocument/2006/relationships/tags" Target="../tags/tag375.xml"/><Relationship Id="rId378" Type="http://schemas.openxmlformats.org/officeDocument/2006/relationships/tags" Target="../tags/tag374.xml"/><Relationship Id="rId377" Type="http://schemas.openxmlformats.org/officeDocument/2006/relationships/tags" Target="../tags/tag373.xml"/><Relationship Id="rId376" Type="http://schemas.openxmlformats.org/officeDocument/2006/relationships/tags" Target="../tags/tag372.xml"/><Relationship Id="rId375" Type="http://schemas.openxmlformats.org/officeDocument/2006/relationships/tags" Target="../tags/tag371.xml"/><Relationship Id="rId374" Type="http://schemas.openxmlformats.org/officeDocument/2006/relationships/tags" Target="../tags/tag370.xml"/><Relationship Id="rId373" Type="http://schemas.openxmlformats.org/officeDocument/2006/relationships/tags" Target="../tags/tag369.xml"/><Relationship Id="rId372" Type="http://schemas.openxmlformats.org/officeDocument/2006/relationships/tags" Target="../tags/tag368.xml"/><Relationship Id="rId371" Type="http://schemas.openxmlformats.org/officeDocument/2006/relationships/tags" Target="../tags/tag367.xml"/><Relationship Id="rId370" Type="http://schemas.openxmlformats.org/officeDocument/2006/relationships/tags" Target="../tags/tag366.xml"/><Relationship Id="rId37" Type="http://schemas.openxmlformats.org/officeDocument/2006/relationships/tags" Target="../tags/tag33.xml"/><Relationship Id="rId369" Type="http://schemas.openxmlformats.org/officeDocument/2006/relationships/tags" Target="../tags/tag365.xml"/><Relationship Id="rId368" Type="http://schemas.openxmlformats.org/officeDocument/2006/relationships/tags" Target="../tags/tag364.xml"/><Relationship Id="rId367" Type="http://schemas.openxmlformats.org/officeDocument/2006/relationships/tags" Target="../tags/tag363.xml"/><Relationship Id="rId366" Type="http://schemas.openxmlformats.org/officeDocument/2006/relationships/tags" Target="../tags/tag362.xml"/><Relationship Id="rId365" Type="http://schemas.openxmlformats.org/officeDocument/2006/relationships/tags" Target="../tags/tag361.xml"/><Relationship Id="rId364" Type="http://schemas.openxmlformats.org/officeDocument/2006/relationships/tags" Target="../tags/tag360.xml"/><Relationship Id="rId363" Type="http://schemas.openxmlformats.org/officeDocument/2006/relationships/tags" Target="../tags/tag359.xml"/><Relationship Id="rId362" Type="http://schemas.openxmlformats.org/officeDocument/2006/relationships/tags" Target="../tags/tag358.xml"/><Relationship Id="rId361" Type="http://schemas.openxmlformats.org/officeDocument/2006/relationships/tags" Target="../tags/tag357.xml"/><Relationship Id="rId360" Type="http://schemas.openxmlformats.org/officeDocument/2006/relationships/tags" Target="../tags/tag356.xml"/><Relationship Id="rId36" Type="http://schemas.openxmlformats.org/officeDocument/2006/relationships/tags" Target="../tags/tag32.xml"/><Relationship Id="rId359" Type="http://schemas.openxmlformats.org/officeDocument/2006/relationships/tags" Target="../tags/tag355.xml"/><Relationship Id="rId358" Type="http://schemas.openxmlformats.org/officeDocument/2006/relationships/tags" Target="../tags/tag354.xml"/><Relationship Id="rId357" Type="http://schemas.openxmlformats.org/officeDocument/2006/relationships/tags" Target="../tags/tag353.xml"/><Relationship Id="rId356" Type="http://schemas.openxmlformats.org/officeDocument/2006/relationships/tags" Target="../tags/tag352.xml"/><Relationship Id="rId355" Type="http://schemas.openxmlformats.org/officeDocument/2006/relationships/tags" Target="../tags/tag351.xml"/><Relationship Id="rId354" Type="http://schemas.openxmlformats.org/officeDocument/2006/relationships/tags" Target="../tags/tag350.xml"/><Relationship Id="rId353" Type="http://schemas.openxmlformats.org/officeDocument/2006/relationships/tags" Target="../tags/tag349.xml"/><Relationship Id="rId352" Type="http://schemas.openxmlformats.org/officeDocument/2006/relationships/tags" Target="../tags/tag348.xml"/><Relationship Id="rId351" Type="http://schemas.openxmlformats.org/officeDocument/2006/relationships/tags" Target="../tags/tag347.xml"/><Relationship Id="rId350" Type="http://schemas.openxmlformats.org/officeDocument/2006/relationships/tags" Target="../tags/tag346.xml"/><Relationship Id="rId35" Type="http://schemas.openxmlformats.org/officeDocument/2006/relationships/tags" Target="../tags/tag31.xml"/><Relationship Id="rId349" Type="http://schemas.openxmlformats.org/officeDocument/2006/relationships/tags" Target="../tags/tag345.xml"/><Relationship Id="rId348" Type="http://schemas.openxmlformats.org/officeDocument/2006/relationships/tags" Target="../tags/tag344.xml"/><Relationship Id="rId347" Type="http://schemas.openxmlformats.org/officeDocument/2006/relationships/tags" Target="../tags/tag343.xml"/><Relationship Id="rId346" Type="http://schemas.openxmlformats.org/officeDocument/2006/relationships/tags" Target="../tags/tag342.xml"/><Relationship Id="rId345" Type="http://schemas.openxmlformats.org/officeDocument/2006/relationships/tags" Target="../tags/tag341.xml"/><Relationship Id="rId344" Type="http://schemas.openxmlformats.org/officeDocument/2006/relationships/tags" Target="../tags/tag340.xml"/><Relationship Id="rId343" Type="http://schemas.openxmlformats.org/officeDocument/2006/relationships/tags" Target="../tags/tag339.xml"/><Relationship Id="rId342" Type="http://schemas.openxmlformats.org/officeDocument/2006/relationships/tags" Target="../tags/tag338.xml"/><Relationship Id="rId341" Type="http://schemas.openxmlformats.org/officeDocument/2006/relationships/tags" Target="../tags/tag337.xml"/><Relationship Id="rId340" Type="http://schemas.openxmlformats.org/officeDocument/2006/relationships/tags" Target="../tags/tag336.xml"/><Relationship Id="rId34" Type="http://schemas.openxmlformats.org/officeDocument/2006/relationships/tags" Target="../tags/tag30.xml"/><Relationship Id="rId339" Type="http://schemas.openxmlformats.org/officeDocument/2006/relationships/tags" Target="../tags/tag335.xml"/><Relationship Id="rId338" Type="http://schemas.openxmlformats.org/officeDocument/2006/relationships/tags" Target="../tags/tag334.xml"/><Relationship Id="rId337" Type="http://schemas.openxmlformats.org/officeDocument/2006/relationships/tags" Target="../tags/tag333.xml"/><Relationship Id="rId336" Type="http://schemas.openxmlformats.org/officeDocument/2006/relationships/tags" Target="../tags/tag332.xml"/><Relationship Id="rId335" Type="http://schemas.openxmlformats.org/officeDocument/2006/relationships/tags" Target="../tags/tag331.xml"/><Relationship Id="rId334" Type="http://schemas.openxmlformats.org/officeDocument/2006/relationships/tags" Target="../tags/tag330.xml"/><Relationship Id="rId333" Type="http://schemas.openxmlformats.org/officeDocument/2006/relationships/tags" Target="../tags/tag329.xml"/><Relationship Id="rId332" Type="http://schemas.openxmlformats.org/officeDocument/2006/relationships/tags" Target="../tags/tag328.xml"/><Relationship Id="rId331" Type="http://schemas.openxmlformats.org/officeDocument/2006/relationships/tags" Target="../tags/tag327.xml"/><Relationship Id="rId330" Type="http://schemas.openxmlformats.org/officeDocument/2006/relationships/tags" Target="../tags/tag326.xml"/><Relationship Id="rId33" Type="http://schemas.openxmlformats.org/officeDocument/2006/relationships/tags" Target="../tags/tag29.xml"/><Relationship Id="rId329" Type="http://schemas.openxmlformats.org/officeDocument/2006/relationships/tags" Target="../tags/tag325.xml"/><Relationship Id="rId328" Type="http://schemas.openxmlformats.org/officeDocument/2006/relationships/tags" Target="../tags/tag324.xml"/><Relationship Id="rId327" Type="http://schemas.openxmlformats.org/officeDocument/2006/relationships/tags" Target="../tags/tag323.xml"/><Relationship Id="rId326" Type="http://schemas.openxmlformats.org/officeDocument/2006/relationships/tags" Target="../tags/tag322.xml"/><Relationship Id="rId325" Type="http://schemas.openxmlformats.org/officeDocument/2006/relationships/tags" Target="../tags/tag321.xml"/><Relationship Id="rId324" Type="http://schemas.openxmlformats.org/officeDocument/2006/relationships/tags" Target="../tags/tag320.xml"/><Relationship Id="rId323" Type="http://schemas.openxmlformats.org/officeDocument/2006/relationships/tags" Target="../tags/tag319.xml"/><Relationship Id="rId322" Type="http://schemas.openxmlformats.org/officeDocument/2006/relationships/tags" Target="../tags/tag318.xml"/><Relationship Id="rId321" Type="http://schemas.openxmlformats.org/officeDocument/2006/relationships/tags" Target="../tags/tag317.xml"/><Relationship Id="rId320" Type="http://schemas.openxmlformats.org/officeDocument/2006/relationships/tags" Target="../tags/tag316.xml"/><Relationship Id="rId32" Type="http://schemas.openxmlformats.org/officeDocument/2006/relationships/tags" Target="../tags/tag28.xml"/><Relationship Id="rId319" Type="http://schemas.openxmlformats.org/officeDocument/2006/relationships/tags" Target="../tags/tag315.xml"/><Relationship Id="rId318" Type="http://schemas.openxmlformats.org/officeDocument/2006/relationships/tags" Target="../tags/tag314.xml"/><Relationship Id="rId317" Type="http://schemas.openxmlformats.org/officeDocument/2006/relationships/tags" Target="../tags/tag313.xml"/><Relationship Id="rId316" Type="http://schemas.openxmlformats.org/officeDocument/2006/relationships/tags" Target="../tags/tag312.xml"/><Relationship Id="rId315" Type="http://schemas.openxmlformats.org/officeDocument/2006/relationships/tags" Target="../tags/tag311.xml"/><Relationship Id="rId314" Type="http://schemas.openxmlformats.org/officeDocument/2006/relationships/tags" Target="../tags/tag310.xml"/><Relationship Id="rId313" Type="http://schemas.openxmlformats.org/officeDocument/2006/relationships/tags" Target="../tags/tag309.xml"/><Relationship Id="rId312" Type="http://schemas.openxmlformats.org/officeDocument/2006/relationships/tags" Target="../tags/tag308.xml"/><Relationship Id="rId311" Type="http://schemas.openxmlformats.org/officeDocument/2006/relationships/tags" Target="../tags/tag307.xml"/><Relationship Id="rId310" Type="http://schemas.openxmlformats.org/officeDocument/2006/relationships/tags" Target="../tags/tag306.xml"/><Relationship Id="rId31" Type="http://schemas.openxmlformats.org/officeDocument/2006/relationships/tags" Target="../tags/tag27.xml"/><Relationship Id="rId309" Type="http://schemas.openxmlformats.org/officeDocument/2006/relationships/tags" Target="../tags/tag305.xml"/><Relationship Id="rId308" Type="http://schemas.openxmlformats.org/officeDocument/2006/relationships/tags" Target="../tags/tag304.xml"/><Relationship Id="rId307" Type="http://schemas.openxmlformats.org/officeDocument/2006/relationships/tags" Target="../tags/tag303.xml"/><Relationship Id="rId306" Type="http://schemas.openxmlformats.org/officeDocument/2006/relationships/tags" Target="../tags/tag302.xml"/><Relationship Id="rId305" Type="http://schemas.openxmlformats.org/officeDocument/2006/relationships/tags" Target="../tags/tag301.xml"/><Relationship Id="rId304" Type="http://schemas.openxmlformats.org/officeDocument/2006/relationships/tags" Target="../tags/tag300.xml"/><Relationship Id="rId303" Type="http://schemas.openxmlformats.org/officeDocument/2006/relationships/tags" Target="../tags/tag299.xml"/><Relationship Id="rId302" Type="http://schemas.openxmlformats.org/officeDocument/2006/relationships/tags" Target="../tags/tag298.xml"/><Relationship Id="rId301" Type="http://schemas.openxmlformats.org/officeDocument/2006/relationships/tags" Target="../tags/tag297.xml"/><Relationship Id="rId300" Type="http://schemas.openxmlformats.org/officeDocument/2006/relationships/tags" Target="../tags/tag296.xml"/><Relationship Id="rId30" Type="http://schemas.openxmlformats.org/officeDocument/2006/relationships/tags" Target="../tags/tag26.xml"/><Relationship Id="rId3" Type="http://schemas.openxmlformats.org/officeDocument/2006/relationships/tags" Target="../tags/tag3.xml"/><Relationship Id="rId299" Type="http://schemas.openxmlformats.org/officeDocument/2006/relationships/tags" Target="../tags/tag295.xml"/><Relationship Id="rId298" Type="http://schemas.openxmlformats.org/officeDocument/2006/relationships/tags" Target="../tags/tag294.xml"/><Relationship Id="rId297" Type="http://schemas.openxmlformats.org/officeDocument/2006/relationships/tags" Target="../tags/tag293.xml"/><Relationship Id="rId296" Type="http://schemas.openxmlformats.org/officeDocument/2006/relationships/tags" Target="../tags/tag292.xml"/><Relationship Id="rId295" Type="http://schemas.openxmlformats.org/officeDocument/2006/relationships/tags" Target="../tags/tag291.xml"/><Relationship Id="rId294" Type="http://schemas.openxmlformats.org/officeDocument/2006/relationships/tags" Target="../tags/tag290.xml"/><Relationship Id="rId293" Type="http://schemas.openxmlformats.org/officeDocument/2006/relationships/tags" Target="../tags/tag289.xml"/><Relationship Id="rId292" Type="http://schemas.openxmlformats.org/officeDocument/2006/relationships/tags" Target="../tags/tag288.xml"/><Relationship Id="rId291" Type="http://schemas.openxmlformats.org/officeDocument/2006/relationships/tags" Target="../tags/tag287.xml"/><Relationship Id="rId290" Type="http://schemas.openxmlformats.org/officeDocument/2006/relationships/tags" Target="../tags/tag286.xml"/><Relationship Id="rId29" Type="http://schemas.openxmlformats.org/officeDocument/2006/relationships/tags" Target="../tags/tag25.xml"/><Relationship Id="rId289" Type="http://schemas.openxmlformats.org/officeDocument/2006/relationships/tags" Target="../tags/tag285.xml"/><Relationship Id="rId288" Type="http://schemas.openxmlformats.org/officeDocument/2006/relationships/tags" Target="../tags/tag284.xml"/><Relationship Id="rId287" Type="http://schemas.openxmlformats.org/officeDocument/2006/relationships/tags" Target="../tags/tag283.xml"/><Relationship Id="rId286" Type="http://schemas.openxmlformats.org/officeDocument/2006/relationships/tags" Target="../tags/tag282.xml"/><Relationship Id="rId285" Type="http://schemas.openxmlformats.org/officeDocument/2006/relationships/tags" Target="../tags/tag281.xml"/><Relationship Id="rId284" Type="http://schemas.openxmlformats.org/officeDocument/2006/relationships/tags" Target="../tags/tag280.xml"/><Relationship Id="rId283" Type="http://schemas.openxmlformats.org/officeDocument/2006/relationships/tags" Target="../tags/tag279.xml"/><Relationship Id="rId282" Type="http://schemas.openxmlformats.org/officeDocument/2006/relationships/tags" Target="../tags/tag278.xml"/><Relationship Id="rId281" Type="http://schemas.openxmlformats.org/officeDocument/2006/relationships/tags" Target="../tags/tag277.xml"/><Relationship Id="rId280" Type="http://schemas.openxmlformats.org/officeDocument/2006/relationships/tags" Target="../tags/tag276.xml"/><Relationship Id="rId28" Type="http://schemas.openxmlformats.org/officeDocument/2006/relationships/tags" Target="../tags/tag24.xml"/><Relationship Id="rId279" Type="http://schemas.openxmlformats.org/officeDocument/2006/relationships/tags" Target="../tags/tag275.xml"/><Relationship Id="rId278" Type="http://schemas.openxmlformats.org/officeDocument/2006/relationships/tags" Target="../tags/tag274.xml"/><Relationship Id="rId277" Type="http://schemas.openxmlformats.org/officeDocument/2006/relationships/tags" Target="../tags/tag273.xml"/><Relationship Id="rId276" Type="http://schemas.openxmlformats.org/officeDocument/2006/relationships/tags" Target="../tags/tag272.xml"/><Relationship Id="rId275" Type="http://schemas.openxmlformats.org/officeDocument/2006/relationships/tags" Target="../tags/tag271.xml"/><Relationship Id="rId274" Type="http://schemas.openxmlformats.org/officeDocument/2006/relationships/tags" Target="../tags/tag270.xml"/><Relationship Id="rId273" Type="http://schemas.openxmlformats.org/officeDocument/2006/relationships/tags" Target="../tags/tag269.xml"/><Relationship Id="rId272" Type="http://schemas.openxmlformats.org/officeDocument/2006/relationships/tags" Target="../tags/tag268.xml"/><Relationship Id="rId271" Type="http://schemas.openxmlformats.org/officeDocument/2006/relationships/tags" Target="../tags/tag267.xml"/><Relationship Id="rId270" Type="http://schemas.openxmlformats.org/officeDocument/2006/relationships/tags" Target="../tags/tag266.xml"/><Relationship Id="rId27" Type="http://schemas.openxmlformats.org/officeDocument/2006/relationships/tags" Target="../tags/tag23.xml"/><Relationship Id="rId269" Type="http://schemas.openxmlformats.org/officeDocument/2006/relationships/tags" Target="../tags/tag265.xml"/><Relationship Id="rId268" Type="http://schemas.openxmlformats.org/officeDocument/2006/relationships/tags" Target="../tags/tag264.xml"/><Relationship Id="rId267" Type="http://schemas.openxmlformats.org/officeDocument/2006/relationships/tags" Target="../tags/tag263.xml"/><Relationship Id="rId266" Type="http://schemas.openxmlformats.org/officeDocument/2006/relationships/tags" Target="../tags/tag262.xml"/><Relationship Id="rId265" Type="http://schemas.openxmlformats.org/officeDocument/2006/relationships/tags" Target="../tags/tag261.xml"/><Relationship Id="rId264" Type="http://schemas.openxmlformats.org/officeDocument/2006/relationships/tags" Target="../tags/tag260.xml"/><Relationship Id="rId263" Type="http://schemas.openxmlformats.org/officeDocument/2006/relationships/tags" Target="../tags/tag259.xml"/><Relationship Id="rId262" Type="http://schemas.openxmlformats.org/officeDocument/2006/relationships/tags" Target="../tags/tag258.xml"/><Relationship Id="rId261" Type="http://schemas.openxmlformats.org/officeDocument/2006/relationships/tags" Target="../tags/tag257.xml"/><Relationship Id="rId260" Type="http://schemas.openxmlformats.org/officeDocument/2006/relationships/tags" Target="../tags/tag256.xml"/><Relationship Id="rId26" Type="http://schemas.openxmlformats.org/officeDocument/2006/relationships/tags" Target="../tags/tag22.xml"/><Relationship Id="rId259" Type="http://schemas.openxmlformats.org/officeDocument/2006/relationships/tags" Target="../tags/tag255.xml"/><Relationship Id="rId258" Type="http://schemas.openxmlformats.org/officeDocument/2006/relationships/tags" Target="../tags/tag254.xml"/><Relationship Id="rId257" Type="http://schemas.openxmlformats.org/officeDocument/2006/relationships/tags" Target="../tags/tag253.xml"/><Relationship Id="rId256" Type="http://schemas.openxmlformats.org/officeDocument/2006/relationships/tags" Target="../tags/tag252.xml"/><Relationship Id="rId255" Type="http://schemas.openxmlformats.org/officeDocument/2006/relationships/tags" Target="../tags/tag251.xml"/><Relationship Id="rId254" Type="http://schemas.openxmlformats.org/officeDocument/2006/relationships/tags" Target="../tags/tag250.xml"/><Relationship Id="rId253" Type="http://schemas.openxmlformats.org/officeDocument/2006/relationships/tags" Target="../tags/tag249.xml"/><Relationship Id="rId252" Type="http://schemas.openxmlformats.org/officeDocument/2006/relationships/tags" Target="../tags/tag248.xml"/><Relationship Id="rId251" Type="http://schemas.openxmlformats.org/officeDocument/2006/relationships/tags" Target="../tags/tag247.xml"/><Relationship Id="rId250" Type="http://schemas.openxmlformats.org/officeDocument/2006/relationships/tags" Target="../tags/tag246.xml"/><Relationship Id="rId25" Type="http://schemas.openxmlformats.org/officeDocument/2006/relationships/tags" Target="../tags/tag21.xml"/><Relationship Id="rId249" Type="http://schemas.openxmlformats.org/officeDocument/2006/relationships/tags" Target="../tags/tag245.xml"/><Relationship Id="rId248" Type="http://schemas.openxmlformats.org/officeDocument/2006/relationships/tags" Target="../tags/tag244.xml"/><Relationship Id="rId247" Type="http://schemas.openxmlformats.org/officeDocument/2006/relationships/tags" Target="../tags/tag243.xml"/><Relationship Id="rId246" Type="http://schemas.openxmlformats.org/officeDocument/2006/relationships/tags" Target="../tags/tag242.xml"/><Relationship Id="rId245" Type="http://schemas.openxmlformats.org/officeDocument/2006/relationships/tags" Target="../tags/tag241.xml"/><Relationship Id="rId244" Type="http://schemas.openxmlformats.org/officeDocument/2006/relationships/tags" Target="../tags/tag240.xml"/><Relationship Id="rId243" Type="http://schemas.openxmlformats.org/officeDocument/2006/relationships/tags" Target="../tags/tag239.xml"/><Relationship Id="rId242" Type="http://schemas.openxmlformats.org/officeDocument/2006/relationships/tags" Target="../tags/tag238.xml"/><Relationship Id="rId241" Type="http://schemas.openxmlformats.org/officeDocument/2006/relationships/tags" Target="../tags/tag237.xml"/><Relationship Id="rId240" Type="http://schemas.openxmlformats.org/officeDocument/2006/relationships/tags" Target="../tags/tag236.xml"/><Relationship Id="rId24" Type="http://schemas.openxmlformats.org/officeDocument/2006/relationships/slide" Target="slide7.xml"/><Relationship Id="rId239" Type="http://schemas.openxmlformats.org/officeDocument/2006/relationships/tags" Target="../tags/tag235.xml"/><Relationship Id="rId238" Type="http://schemas.openxmlformats.org/officeDocument/2006/relationships/tags" Target="../tags/tag234.xml"/><Relationship Id="rId237" Type="http://schemas.openxmlformats.org/officeDocument/2006/relationships/tags" Target="../tags/tag233.xml"/><Relationship Id="rId236" Type="http://schemas.openxmlformats.org/officeDocument/2006/relationships/tags" Target="../tags/tag232.xml"/><Relationship Id="rId235" Type="http://schemas.openxmlformats.org/officeDocument/2006/relationships/tags" Target="../tags/tag231.xml"/><Relationship Id="rId234" Type="http://schemas.openxmlformats.org/officeDocument/2006/relationships/tags" Target="../tags/tag230.xml"/><Relationship Id="rId233" Type="http://schemas.openxmlformats.org/officeDocument/2006/relationships/tags" Target="../tags/tag229.xml"/><Relationship Id="rId232" Type="http://schemas.openxmlformats.org/officeDocument/2006/relationships/tags" Target="../tags/tag228.xml"/><Relationship Id="rId231" Type="http://schemas.openxmlformats.org/officeDocument/2006/relationships/tags" Target="../tags/tag227.xml"/><Relationship Id="rId230" Type="http://schemas.openxmlformats.org/officeDocument/2006/relationships/tags" Target="../tags/tag226.xml"/><Relationship Id="rId23" Type="http://schemas.openxmlformats.org/officeDocument/2006/relationships/tags" Target="../tags/tag20.xml"/><Relationship Id="rId229" Type="http://schemas.openxmlformats.org/officeDocument/2006/relationships/tags" Target="../tags/tag225.xml"/><Relationship Id="rId228" Type="http://schemas.openxmlformats.org/officeDocument/2006/relationships/tags" Target="../tags/tag224.xml"/><Relationship Id="rId227" Type="http://schemas.openxmlformats.org/officeDocument/2006/relationships/tags" Target="../tags/tag223.xml"/><Relationship Id="rId226" Type="http://schemas.openxmlformats.org/officeDocument/2006/relationships/tags" Target="../tags/tag222.xml"/><Relationship Id="rId225" Type="http://schemas.openxmlformats.org/officeDocument/2006/relationships/tags" Target="../tags/tag221.xml"/><Relationship Id="rId224" Type="http://schemas.openxmlformats.org/officeDocument/2006/relationships/tags" Target="../tags/tag220.xml"/><Relationship Id="rId223" Type="http://schemas.openxmlformats.org/officeDocument/2006/relationships/tags" Target="../tags/tag219.xml"/><Relationship Id="rId222" Type="http://schemas.openxmlformats.org/officeDocument/2006/relationships/tags" Target="../tags/tag218.xml"/><Relationship Id="rId221" Type="http://schemas.openxmlformats.org/officeDocument/2006/relationships/tags" Target="../tags/tag217.xml"/><Relationship Id="rId220" Type="http://schemas.openxmlformats.org/officeDocument/2006/relationships/tags" Target="../tags/tag216.xml"/><Relationship Id="rId22" Type="http://schemas.openxmlformats.org/officeDocument/2006/relationships/tags" Target="../tags/tag19.xml"/><Relationship Id="rId219" Type="http://schemas.openxmlformats.org/officeDocument/2006/relationships/tags" Target="../tags/tag215.xml"/><Relationship Id="rId218" Type="http://schemas.openxmlformats.org/officeDocument/2006/relationships/tags" Target="../tags/tag214.xml"/><Relationship Id="rId217" Type="http://schemas.openxmlformats.org/officeDocument/2006/relationships/tags" Target="../tags/tag213.xml"/><Relationship Id="rId216" Type="http://schemas.openxmlformats.org/officeDocument/2006/relationships/tags" Target="../tags/tag212.xml"/><Relationship Id="rId215" Type="http://schemas.openxmlformats.org/officeDocument/2006/relationships/tags" Target="../tags/tag211.xml"/><Relationship Id="rId214" Type="http://schemas.openxmlformats.org/officeDocument/2006/relationships/tags" Target="../tags/tag210.xml"/><Relationship Id="rId213" Type="http://schemas.openxmlformats.org/officeDocument/2006/relationships/tags" Target="../tags/tag209.xml"/><Relationship Id="rId212" Type="http://schemas.openxmlformats.org/officeDocument/2006/relationships/tags" Target="../tags/tag208.xml"/><Relationship Id="rId211" Type="http://schemas.openxmlformats.org/officeDocument/2006/relationships/tags" Target="../tags/tag207.xml"/><Relationship Id="rId210" Type="http://schemas.openxmlformats.org/officeDocument/2006/relationships/tags" Target="../tags/tag206.xml"/><Relationship Id="rId21" Type="http://schemas.openxmlformats.org/officeDocument/2006/relationships/tags" Target="../tags/tag18.xml"/><Relationship Id="rId209" Type="http://schemas.openxmlformats.org/officeDocument/2006/relationships/tags" Target="../tags/tag205.xml"/><Relationship Id="rId208" Type="http://schemas.openxmlformats.org/officeDocument/2006/relationships/tags" Target="../tags/tag204.xml"/><Relationship Id="rId207" Type="http://schemas.openxmlformats.org/officeDocument/2006/relationships/tags" Target="../tags/tag203.xml"/><Relationship Id="rId206" Type="http://schemas.openxmlformats.org/officeDocument/2006/relationships/tags" Target="../tags/tag202.xml"/><Relationship Id="rId205" Type="http://schemas.openxmlformats.org/officeDocument/2006/relationships/tags" Target="../tags/tag201.xml"/><Relationship Id="rId204" Type="http://schemas.openxmlformats.org/officeDocument/2006/relationships/tags" Target="../tags/tag200.xml"/><Relationship Id="rId203" Type="http://schemas.openxmlformats.org/officeDocument/2006/relationships/tags" Target="../tags/tag199.xml"/><Relationship Id="rId202" Type="http://schemas.openxmlformats.org/officeDocument/2006/relationships/tags" Target="../tags/tag198.xml"/><Relationship Id="rId201" Type="http://schemas.openxmlformats.org/officeDocument/2006/relationships/tags" Target="../tags/tag197.xml"/><Relationship Id="rId200" Type="http://schemas.openxmlformats.org/officeDocument/2006/relationships/tags" Target="../tags/tag196.xml"/><Relationship Id="rId20" Type="http://schemas.openxmlformats.org/officeDocument/2006/relationships/tags" Target="../tags/tag17.xml"/><Relationship Id="rId2" Type="http://schemas.openxmlformats.org/officeDocument/2006/relationships/tags" Target="../tags/tag2.xml"/><Relationship Id="rId199" Type="http://schemas.openxmlformats.org/officeDocument/2006/relationships/tags" Target="../tags/tag195.xml"/><Relationship Id="rId198" Type="http://schemas.openxmlformats.org/officeDocument/2006/relationships/tags" Target="../tags/tag194.xml"/><Relationship Id="rId197" Type="http://schemas.openxmlformats.org/officeDocument/2006/relationships/tags" Target="../tags/tag193.xml"/><Relationship Id="rId196" Type="http://schemas.openxmlformats.org/officeDocument/2006/relationships/tags" Target="../tags/tag192.xml"/><Relationship Id="rId195" Type="http://schemas.openxmlformats.org/officeDocument/2006/relationships/tags" Target="../tags/tag191.xml"/><Relationship Id="rId194" Type="http://schemas.openxmlformats.org/officeDocument/2006/relationships/tags" Target="../tags/tag190.xml"/><Relationship Id="rId193" Type="http://schemas.openxmlformats.org/officeDocument/2006/relationships/tags" Target="../tags/tag189.xml"/><Relationship Id="rId192" Type="http://schemas.openxmlformats.org/officeDocument/2006/relationships/tags" Target="../tags/tag188.xml"/><Relationship Id="rId191" Type="http://schemas.openxmlformats.org/officeDocument/2006/relationships/tags" Target="../tags/tag187.xml"/><Relationship Id="rId190" Type="http://schemas.openxmlformats.org/officeDocument/2006/relationships/tags" Target="../tags/tag186.xml"/><Relationship Id="rId19" Type="http://schemas.openxmlformats.org/officeDocument/2006/relationships/tags" Target="../tags/tag16.xml"/><Relationship Id="rId189" Type="http://schemas.openxmlformats.org/officeDocument/2006/relationships/tags" Target="../tags/tag185.xml"/><Relationship Id="rId188" Type="http://schemas.openxmlformats.org/officeDocument/2006/relationships/tags" Target="../tags/tag184.xml"/><Relationship Id="rId187" Type="http://schemas.openxmlformats.org/officeDocument/2006/relationships/tags" Target="../tags/tag183.xml"/><Relationship Id="rId186" Type="http://schemas.openxmlformats.org/officeDocument/2006/relationships/tags" Target="../tags/tag182.xml"/><Relationship Id="rId185" Type="http://schemas.openxmlformats.org/officeDocument/2006/relationships/tags" Target="../tags/tag181.xml"/><Relationship Id="rId184" Type="http://schemas.openxmlformats.org/officeDocument/2006/relationships/tags" Target="../tags/tag180.xml"/><Relationship Id="rId183" Type="http://schemas.openxmlformats.org/officeDocument/2006/relationships/tags" Target="../tags/tag179.xml"/><Relationship Id="rId182" Type="http://schemas.openxmlformats.org/officeDocument/2006/relationships/tags" Target="../tags/tag178.xml"/><Relationship Id="rId181" Type="http://schemas.openxmlformats.org/officeDocument/2006/relationships/tags" Target="../tags/tag177.xml"/><Relationship Id="rId180" Type="http://schemas.openxmlformats.org/officeDocument/2006/relationships/tags" Target="../tags/tag176.xml"/><Relationship Id="rId18" Type="http://schemas.openxmlformats.org/officeDocument/2006/relationships/tags" Target="../tags/tag15.xml"/><Relationship Id="rId179" Type="http://schemas.openxmlformats.org/officeDocument/2006/relationships/tags" Target="../tags/tag175.xml"/><Relationship Id="rId178" Type="http://schemas.openxmlformats.org/officeDocument/2006/relationships/tags" Target="../tags/tag174.xml"/><Relationship Id="rId177" Type="http://schemas.openxmlformats.org/officeDocument/2006/relationships/tags" Target="../tags/tag173.xml"/><Relationship Id="rId176" Type="http://schemas.openxmlformats.org/officeDocument/2006/relationships/tags" Target="../tags/tag172.xml"/><Relationship Id="rId175" Type="http://schemas.openxmlformats.org/officeDocument/2006/relationships/tags" Target="../tags/tag171.xml"/><Relationship Id="rId174" Type="http://schemas.openxmlformats.org/officeDocument/2006/relationships/tags" Target="../tags/tag170.xml"/><Relationship Id="rId173" Type="http://schemas.openxmlformats.org/officeDocument/2006/relationships/tags" Target="../tags/tag169.xml"/><Relationship Id="rId172" Type="http://schemas.openxmlformats.org/officeDocument/2006/relationships/tags" Target="../tags/tag168.xml"/><Relationship Id="rId171" Type="http://schemas.openxmlformats.org/officeDocument/2006/relationships/tags" Target="../tags/tag167.xml"/><Relationship Id="rId170" Type="http://schemas.openxmlformats.org/officeDocument/2006/relationships/tags" Target="../tags/tag166.xml"/><Relationship Id="rId17" Type="http://schemas.openxmlformats.org/officeDocument/2006/relationships/tags" Target="../tags/tag14.xml"/><Relationship Id="rId169" Type="http://schemas.openxmlformats.org/officeDocument/2006/relationships/tags" Target="../tags/tag165.xml"/><Relationship Id="rId168" Type="http://schemas.openxmlformats.org/officeDocument/2006/relationships/tags" Target="../tags/tag164.xml"/><Relationship Id="rId167" Type="http://schemas.openxmlformats.org/officeDocument/2006/relationships/tags" Target="../tags/tag163.xml"/><Relationship Id="rId166" Type="http://schemas.openxmlformats.org/officeDocument/2006/relationships/tags" Target="../tags/tag162.xml"/><Relationship Id="rId165" Type="http://schemas.openxmlformats.org/officeDocument/2006/relationships/tags" Target="../tags/tag161.xml"/><Relationship Id="rId164" Type="http://schemas.openxmlformats.org/officeDocument/2006/relationships/tags" Target="../tags/tag160.xml"/><Relationship Id="rId163" Type="http://schemas.openxmlformats.org/officeDocument/2006/relationships/tags" Target="../tags/tag159.xml"/><Relationship Id="rId162" Type="http://schemas.openxmlformats.org/officeDocument/2006/relationships/tags" Target="../tags/tag158.xml"/><Relationship Id="rId161" Type="http://schemas.openxmlformats.org/officeDocument/2006/relationships/tags" Target="../tags/tag157.xml"/><Relationship Id="rId160" Type="http://schemas.openxmlformats.org/officeDocument/2006/relationships/tags" Target="../tags/tag156.xml"/><Relationship Id="rId16" Type="http://schemas.openxmlformats.org/officeDocument/2006/relationships/tags" Target="../tags/tag13.xml"/><Relationship Id="rId159" Type="http://schemas.openxmlformats.org/officeDocument/2006/relationships/tags" Target="../tags/tag155.xml"/><Relationship Id="rId158" Type="http://schemas.openxmlformats.org/officeDocument/2006/relationships/tags" Target="../tags/tag154.xml"/><Relationship Id="rId157" Type="http://schemas.openxmlformats.org/officeDocument/2006/relationships/tags" Target="../tags/tag153.xml"/><Relationship Id="rId156" Type="http://schemas.openxmlformats.org/officeDocument/2006/relationships/tags" Target="../tags/tag152.xml"/><Relationship Id="rId155" Type="http://schemas.openxmlformats.org/officeDocument/2006/relationships/tags" Target="../tags/tag151.xml"/><Relationship Id="rId154" Type="http://schemas.openxmlformats.org/officeDocument/2006/relationships/tags" Target="../tags/tag150.xml"/><Relationship Id="rId153" Type="http://schemas.openxmlformats.org/officeDocument/2006/relationships/tags" Target="../tags/tag149.xml"/><Relationship Id="rId152" Type="http://schemas.openxmlformats.org/officeDocument/2006/relationships/tags" Target="../tags/tag148.xml"/><Relationship Id="rId151" Type="http://schemas.openxmlformats.org/officeDocument/2006/relationships/tags" Target="../tags/tag147.xml"/><Relationship Id="rId150" Type="http://schemas.openxmlformats.org/officeDocument/2006/relationships/tags" Target="../tags/tag146.xml"/><Relationship Id="rId15" Type="http://schemas.openxmlformats.org/officeDocument/2006/relationships/image" Target="../media/image26.GIF"/><Relationship Id="rId149" Type="http://schemas.openxmlformats.org/officeDocument/2006/relationships/tags" Target="../tags/tag145.xml"/><Relationship Id="rId148" Type="http://schemas.openxmlformats.org/officeDocument/2006/relationships/tags" Target="../tags/tag144.xml"/><Relationship Id="rId147" Type="http://schemas.openxmlformats.org/officeDocument/2006/relationships/tags" Target="../tags/tag143.xml"/><Relationship Id="rId146" Type="http://schemas.openxmlformats.org/officeDocument/2006/relationships/tags" Target="../tags/tag142.xml"/><Relationship Id="rId145" Type="http://schemas.openxmlformats.org/officeDocument/2006/relationships/tags" Target="../tags/tag141.xml"/><Relationship Id="rId144" Type="http://schemas.openxmlformats.org/officeDocument/2006/relationships/tags" Target="../tags/tag140.xml"/><Relationship Id="rId143" Type="http://schemas.openxmlformats.org/officeDocument/2006/relationships/tags" Target="../tags/tag139.xml"/><Relationship Id="rId142" Type="http://schemas.openxmlformats.org/officeDocument/2006/relationships/tags" Target="../tags/tag138.xml"/><Relationship Id="rId141" Type="http://schemas.openxmlformats.org/officeDocument/2006/relationships/tags" Target="../tags/tag137.xml"/><Relationship Id="rId140" Type="http://schemas.openxmlformats.org/officeDocument/2006/relationships/tags" Target="../tags/tag136.xml"/><Relationship Id="rId14" Type="http://schemas.openxmlformats.org/officeDocument/2006/relationships/tags" Target="../tags/tag12.xml"/><Relationship Id="rId139" Type="http://schemas.openxmlformats.org/officeDocument/2006/relationships/tags" Target="../tags/tag135.xml"/><Relationship Id="rId138" Type="http://schemas.openxmlformats.org/officeDocument/2006/relationships/tags" Target="../tags/tag134.xml"/><Relationship Id="rId137" Type="http://schemas.openxmlformats.org/officeDocument/2006/relationships/tags" Target="../tags/tag133.xml"/><Relationship Id="rId136" Type="http://schemas.openxmlformats.org/officeDocument/2006/relationships/tags" Target="../tags/tag132.xml"/><Relationship Id="rId135" Type="http://schemas.openxmlformats.org/officeDocument/2006/relationships/tags" Target="../tags/tag131.xml"/><Relationship Id="rId134" Type="http://schemas.openxmlformats.org/officeDocument/2006/relationships/tags" Target="../tags/tag130.xml"/><Relationship Id="rId133" Type="http://schemas.openxmlformats.org/officeDocument/2006/relationships/tags" Target="../tags/tag129.xml"/><Relationship Id="rId132" Type="http://schemas.openxmlformats.org/officeDocument/2006/relationships/tags" Target="../tags/tag128.xml"/><Relationship Id="rId131" Type="http://schemas.openxmlformats.org/officeDocument/2006/relationships/tags" Target="../tags/tag127.xml"/><Relationship Id="rId130" Type="http://schemas.openxmlformats.org/officeDocument/2006/relationships/tags" Target="../tags/tag126.xml"/><Relationship Id="rId13" Type="http://schemas.openxmlformats.org/officeDocument/2006/relationships/tags" Target="../tags/tag11.xml"/><Relationship Id="rId129" Type="http://schemas.openxmlformats.org/officeDocument/2006/relationships/tags" Target="../tags/tag125.xml"/><Relationship Id="rId128" Type="http://schemas.openxmlformats.org/officeDocument/2006/relationships/tags" Target="../tags/tag124.xml"/><Relationship Id="rId127" Type="http://schemas.openxmlformats.org/officeDocument/2006/relationships/tags" Target="../tags/tag123.xml"/><Relationship Id="rId126" Type="http://schemas.openxmlformats.org/officeDocument/2006/relationships/tags" Target="../tags/tag122.xml"/><Relationship Id="rId125" Type="http://schemas.openxmlformats.org/officeDocument/2006/relationships/tags" Target="../tags/tag121.xml"/><Relationship Id="rId124" Type="http://schemas.openxmlformats.org/officeDocument/2006/relationships/tags" Target="../tags/tag120.xml"/><Relationship Id="rId123" Type="http://schemas.openxmlformats.org/officeDocument/2006/relationships/tags" Target="../tags/tag119.xml"/><Relationship Id="rId122" Type="http://schemas.openxmlformats.org/officeDocument/2006/relationships/tags" Target="../tags/tag118.xml"/><Relationship Id="rId121" Type="http://schemas.openxmlformats.org/officeDocument/2006/relationships/tags" Target="../tags/tag117.xml"/><Relationship Id="rId120" Type="http://schemas.openxmlformats.org/officeDocument/2006/relationships/tags" Target="../tags/tag116.xml"/><Relationship Id="rId12" Type="http://schemas.openxmlformats.org/officeDocument/2006/relationships/tags" Target="../tags/tag10.xml"/><Relationship Id="rId119" Type="http://schemas.openxmlformats.org/officeDocument/2006/relationships/tags" Target="../tags/tag115.xml"/><Relationship Id="rId118" Type="http://schemas.openxmlformats.org/officeDocument/2006/relationships/tags" Target="../tags/tag114.xml"/><Relationship Id="rId117" Type="http://schemas.openxmlformats.org/officeDocument/2006/relationships/tags" Target="../tags/tag113.xml"/><Relationship Id="rId116" Type="http://schemas.openxmlformats.org/officeDocument/2006/relationships/tags" Target="../tags/tag112.xml"/><Relationship Id="rId115" Type="http://schemas.openxmlformats.org/officeDocument/2006/relationships/tags" Target="../tags/tag111.xml"/><Relationship Id="rId114" Type="http://schemas.openxmlformats.org/officeDocument/2006/relationships/tags" Target="../tags/tag110.xml"/><Relationship Id="rId113" Type="http://schemas.openxmlformats.org/officeDocument/2006/relationships/tags" Target="../tags/tag109.xml"/><Relationship Id="rId112" Type="http://schemas.openxmlformats.org/officeDocument/2006/relationships/tags" Target="../tags/tag108.xml"/><Relationship Id="rId111" Type="http://schemas.openxmlformats.org/officeDocument/2006/relationships/tags" Target="../tags/tag107.xml"/><Relationship Id="rId110" Type="http://schemas.openxmlformats.org/officeDocument/2006/relationships/tags" Target="../tags/tag106.xml"/><Relationship Id="rId11" Type="http://schemas.openxmlformats.org/officeDocument/2006/relationships/tags" Target="../tags/tag9.xml"/><Relationship Id="rId109" Type="http://schemas.openxmlformats.org/officeDocument/2006/relationships/tags" Target="../tags/tag105.xml"/><Relationship Id="rId108" Type="http://schemas.openxmlformats.org/officeDocument/2006/relationships/tags" Target="../tags/tag104.xml"/><Relationship Id="rId107" Type="http://schemas.openxmlformats.org/officeDocument/2006/relationships/tags" Target="../tags/tag103.xml"/><Relationship Id="rId106" Type="http://schemas.openxmlformats.org/officeDocument/2006/relationships/tags" Target="../tags/tag102.xml"/><Relationship Id="rId105" Type="http://schemas.openxmlformats.org/officeDocument/2006/relationships/tags" Target="../tags/tag101.xml"/><Relationship Id="rId104" Type="http://schemas.openxmlformats.org/officeDocument/2006/relationships/tags" Target="../tags/tag100.xml"/><Relationship Id="rId103" Type="http://schemas.openxmlformats.org/officeDocument/2006/relationships/tags" Target="../tags/tag99.xml"/><Relationship Id="rId102" Type="http://schemas.openxmlformats.org/officeDocument/2006/relationships/tags" Target="../tags/tag98.xml"/><Relationship Id="rId101" Type="http://schemas.openxmlformats.org/officeDocument/2006/relationships/tags" Target="../tags/tag97.xml"/><Relationship Id="rId100" Type="http://schemas.openxmlformats.org/officeDocument/2006/relationships/tags" Target="../tags/tag96.xml"/><Relationship Id="rId10" Type="http://schemas.openxmlformats.org/officeDocument/2006/relationships/slide" Target="slide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7.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6" Type="http://schemas.openxmlformats.org/officeDocument/2006/relationships/slideLayout" Target="../slideLayouts/slideLayout2.xml"/><Relationship Id="rId15" Type="http://schemas.openxmlformats.org/officeDocument/2006/relationships/slide" Target="slide5.xml"/><Relationship Id="rId14" Type="http://schemas.openxmlformats.org/officeDocument/2006/relationships/tags" Target="../tags/tag427.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tags" Target="../tags/tag41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p:cNvSpPr>
          <p:nvPr/>
        </p:nvSpPr>
        <p:spPr>
          <a:xfrm>
            <a:off x="560588" y="4556125"/>
            <a:ext cx="10972800" cy="762000"/>
          </a:xfrm>
          <a:prstGeom prst="rect">
            <a:avLst/>
          </a:prstGeom>
          <a:noFill/>
          <a:ln w="9525">
            <a:noFill/>
          </a:ln>
        </p:spPr>
        <p:txBody>
          <a:bodyPr anchor="ctr"/>
          <a:lstStyle/>
          <a:p>
            <a:pPr algn="ctr"/>
            <a:r>
              <a:rPr lang="en-US" altLang="zh-CN" sz="3200" b="1" dirty="0">
                <a:solidFill>
                  <a:srgbClr val="00B0F0"/>
                </a:solidFill>
                <a:effectLst>
                  <a:outerShdw blurRad="38100" dist="38100" dir="2700000">
                    <a:srgbClr val="000000"/>
                  </a:outerShdw>
                </a:effectLst>
                <a:latin typeface="微软雅黑" panose="020B0503020204020204" pitchFamily="2" charset="-122"/>
                <a:ea typeface="微软雅黑" panose="020B0503020204020204" pitchFamily="2" charset="-122"/>
              </a:rPr>
              <a:t>2018</a:t>
            </a:r>
            <a:r>
              <a:rPr lang="zh-CN" altLang="en-US" sz="3200" b="1" dirty="0">
                <a:solidFill>
                  <a:srgbClr val="00B0F0"/>
                </a:solidFill>
                <a:effectLst>
                  <a:outerShdw blurRad="38100" dist="38100" dir="2700000">
                    <a:srgbClr val="000000"/>
                  </a:outerShdw>
                </a:effectLst>
                <a:latin typeface="微软雅黑" panose="020B0503020204020204" pitchFamily="2" charset="-122"/>
                <a:ea typeface="微软雅黑" panose="020B0503020204020204" pitchFamily="2" charset="-122"/>
              </a:rPr>
              <a:t>级本科专业人才培养方案</a:t>
            </a:r>
            <a:r>
              <a:rPr lang="zh-CN" altLang="en-US" sz="3200" b="1" dirty="0">
                <a:effectLst>
                  <a:outerShdw blurRad="38100" dist="38100" dir="2700000">
                    <a:srgbClr val="FFFFFF"/>
                  </a:outerShdw>
                </a:effectLst>
                <a:latin typeface="微软雅黑" panose="020B0503020204020204" pitchFamily="2" charset="-122"/>
                <a:ea typeface="微软雅黑" panose="020B0503020204020204" pitchFamily="2" charset="-122"/>
              </a:rPr>
              <a:t>  解读</a:t>
            </a:r>
            <a:endParaRPr lang="zh-CN" altLang="en-US" sz="3200" b="1" dirty="0">
              <a:effectLst>
                <a:outerShdw blurRad="38100" dist="38100" dir="2700000">
                  <a:srgbClr val="FFFFFF"/>
                </a:outerShdw>
              </a:effectLst>
              <a:latin typeface="微软雅黑" panose="020B0503020204020204" pitchFamily="2" charset="-122"/>
              <a:ea typeface="微软雅黑" panose="020B0503020204020204" pitchFamily="2" charset="-122"/>
            </a:endParaRPr>
          </a:p>
        </p:txBody>
      </p:sp>
      <p:sp>
        <p:nvSpPr>
          <p:cNvPr id="26628" name="Line 4"/>
          <p:cNvSpPr/>
          <p:nvPr/>
        </p:nvSpPr>
        <p:spPr>
          <a:xfrm flipV="1">
            <a:off x="492333" y="4950902"/>
            <a:ext cx="2207684" cy="0"/>
          </a:xfrm>
          <a:prstGeom prst="line">
            <a:avLst/>
          </a:prstGeom>
          <a:ln w="76200" cap="rnd" cmpd="sng">
            <a:solidFill>
              <a:schemeClr val="accent1"/>
            </a:solidFill>
            <a:prstDash val="sysDot"/>
            <a:headEnd type="none" w="med" len="med"/>
            <a:tailEnd type="none" w="med" len="med"/>
          </a:ln>
        </p:spPr>
      </p:sp>
      <p:sp>
        <p:nvSpPr>
          <p:cNvPr id="26630" name="TextBox 7"/>
          <p:cNvSpPr txBox="1"/>
          <p:nvPr/>
        </p:nvSpPr>
        <p:spPr>
          <a:xfrm>
            <a:off x="3919738" y="5372116"/>
            <a:ext cx="3913716" cy="646331"/>
          </a:xfrm>
          <a:prstGeom prst="rect">
            <a:avLst/>
          </a:prstGeom>
          <a:noFill/>
          <a:ln w="9525">
            <a:noFill/>
          </a:ln>
        </p:spPr>
        <p:txBody>
          <a:bodyPr>
            <a:spAutoFit/>
          </a:bodyPr>
          <a:lstStyle/>
          <a:p>
            <a:pPr algn="ctr"/>
            <a:r>
              <a:rPr lang="zh-CN" altLang="en-US" sz="3600" b="1" dirty="0">
                <a:solidFill>
                  <a:srgbClr val="00B050"/>
                </a:solidFill>
                <a:effectLst>
                  <a:outerShdw blurRad="38100" dist="38100" dir="2700000">
                    <a:srgbClr val="000000"/>
                  </a:outerShdw>
                </a:effectLst>
                <a:latin typeface="华文行楷" panose="02010800040101010101" charset="-122"/>
                <a:ea typeface="微软雅黑" panose="020B0503020204020204" pitchFamily="2" charset="-122"/>
              </a:rPr>
              <a:t>应用心理学</a:t>
            </a:r>
            <a:endParaRPr lang="zh-CN" altLang="en-US" sz="3600" b="1" dirty="0">
              <a:solidFill>
                <a:srgbClr val="00B050"/>
              </a:solidFill>
              <a:effectLst>
                <a:outerShdw blurRad="38100" dist="38100" dir="2700000">
                  <a:srgbClr val="000000"/>
                </a:outerShdw>
              </a:effectLst>
              <a:latin typeface="华文行楷" panose="02010800040101010101" charset="-122"/>
              <a:ea typeface="微软雅黑" panose="020B0503020204020204" pitchFamily="2" charset="-122"/>
            </a:endParaRPr>
          </a:p>
        </p:txBody>
      </p:sp>
      <p:pic>
        <p:nvPicPr>
          <p:cNvPr id="26631" name="图片 1"/>
          <p:cNvPicPr>
            <a:picLocks noChangeAspect="1"/>
          </p:cNvPicPr>
          <p:nvPr/>
        </p:nvPicPr>
        <p:blipFill>
          <a:blip r:embed="rId1">
            <a:clrChange>
              <a:clrFrom>
                <a:srgbClr val="FFFFFF"/>
              </a:clrFrom>
              <a:clrTo>
                <a:srgbClr val="FFFFFF">
                  <a:alpha val="0"/>
                </a:srgbClr>
              </a:clrTo>
            </a:clrChange>
          </a:blip>
          <a:stretch>
            <a:fillRect/>
          </a:stretch>
        </p:blipFill>
        <p:spPr>
          <a:xfrm>
            <a:off x="10348384" y="5514976"/>
            <a:ext cx="1422400" cy="1000125"/>
          </a:xfrm>
          <a:prstGeom prst="rect">
            <a:avLst/>
          </a:prstGeom>
          <a:noFill/>
          <a:ln w="9525">
            <a:noFill/>
          </a:ln>
        </p:spPr>
      </p:pic>
      <p:pic>
        <p:nvPicPr>
          <p:cNvPr id="26632" name="图片 2"/>
          <p:cNvPicPr>
            <a:picLocks noChangeAspect="1"/>
          </p:cNvPicPr>
          <p:nvPr/>
        </p:nvPicPr>
        <p:blipFill>
          <a:blip r:embed="rId2">
            <a:clrChange>
              <a:clrFrom>
                <a:srgbClr val="FFFFFF"/>
              </a:clrFrom>
              <a:clrTo>
                <a:srgbClr val="FFFFFF">
                  <a:alpha val="0"/>
                </a:srgbClr>
              </a:clrTo>
            </a:clrChange>
          </a:blip>
          <a:srcRect l="25272" t="-720" r="25272" b="720"/>
          <a:stretch>
            <a:fillRect/>
          </a:stretch>
        </p:blipFill>
        <p:spPr>
          <a:xfrm>
            <a:off x="9552517" y="5300664"/>
            <a:ext cx="1056216" cy="1017587"/>
          </a:xfrm>
          <a:prstGeom prst="rect">
            <a:avLst/>
          </a:prstGeom>
          <a:noFill/>
          <a:ln w="9525">
            <a:noFill/>
          </a:ln>
        </p:spPr>
      </p:pic>
      <p:pic>
        <p:nvPicPr>
          <p:cNvPr id="1026" name="Picture 2" descr="C:\Users\ADMINI~1\AppData\Local\Temp\ksohtml\wps195B.t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55"/>
            <a:ext cx="4668819" cy="117141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BDAAgGBgcGBQgHBwcJCQgKDBQNDAsLDBkSEw8UHRofHh0aHBwgJC4nICIsIxwcKDcpLDAxNDQ0Hyc5PTgyPC4zNDL/2wBDAQkJCQwLDBgNDRgyIRwhMjIyMjIyMjIyMjIyMjIyMjIyMjIyMjIyMjIyMjIyMjIyMjIyMjIyMjIyMjIyMjIyMjL/wAARCAG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qKS5hi+/KgPpnmq76par0ct9BQBdorP8A7XiZgqRSsT0AApjayikgwOCOxNAGnRVSC8eddwt3C+pIp014sAzLHIq/3sZFAFmiq8N7BcNtjfJxnGCKmSRHGUdW+hoAdRRRQAUUUUAFFFFABRRketZ2oa9pGlAm/wBTs7b2mnVD+poA0aK4y6+K3gu1JDa3G5H/ADyjd/1AxWbJ8a/CKhjG1/MFGSY7Y8fmRQB6LRXmQ+OnhMnHk6nz/wBMF/8Aiq6/TPFCarbC4i0jVooiMgz22wkeoBOTQBvUVy8vxE8L2141neamLO5U4aK6ieIj67lHHvW7Y6pYanbfabG9t7mHdt8yGUOufTIPX2oAt0UUUAFFFFABRRRQAUUUUAFFMeaOP78ir9TioG1G1X/lqD9ATQBaoqidVth03n6LSf2vbekn5UAX6KgjuRIu4RSge64pDe26ttd9jejAigCxRTEljkXcjqw9QafQAUUUUAFFFFABRRRQAUUUUAFFFFABRRRQAUUUUAFFFFABRRRQAUUUUAFFFFABUM1zDbjMjgH071FczAZU3KQj25ase5WBWBimaUn7xagDSN/POjtbQ5C92PJ/CsuW6uJSRJI3uOn6UyOaSJ96MVPtV7EepJxhLkD8GoGZtFOdGjcq4IYdQabQMu6WoN3uPRFJpbSNZpZbmb/VoSxz3NLY/Ja3U3TC7R9f84onPk6XDGOsh3H/AD+VAiC5vJbhzklU7KDwKm0+djKbeTLRSAjB7VRpyuyOGQ4IORQFieFzaX4GeFfafp0ovozBeuF4B+YY96rszOxZjlick1ev/wB5bW0/crtJ/wA/jQBBHf3MX3ZSR6NzWhBq6nAmTHuv+FY9KoJYBQST0AoA6iOaOZd0bhh7U8nAzWRaWEkX75yyt12IcE/WuR8VT6vfb7aXxdpPhy2I5VJd87D3Yldv/AfzNAjpde8a+H/DYK6jqEaT4yIE+aQ/8BHT6nArzzxV8Wtfs7CG70zw5Ja2Nyu6C+vFLBwehCrwPUZPPpXjeuW8Vjq93aW+oJqEaSEfa06Te/U/zNdF4V+It/okQ0zVEGqaG48uS0nwxRP9gnp9On060DsZerePPFGtFvtms3WxuscTeWn0wuAfxrniSzEkkk9zXeeLfA1vHpw8TeFpTe6FN8zIOXtT3DDrge/I7+p4KgYV6XoATR/gl4g1HaPP1K5WzUkdUGMj8i9eaV6xqOnv/wAKv8EeHR8s+q3/AJ2O+GY4P5SLQIh8Lafp3gbwenjPWbZLnUbo40u1k7ej/wBc9hjua5PUfiH4s1K8a5k1u8hJOVjt5DGij0Cr/Wtz4waktx4tTSLf5bPSYEt4ox0BKgn9No/4DXAY8oZP+s9P7v8A9egD1O7u28e/C+71K/SN9e0JgWnCgNJCf72PbcfqvuarfDFhr/h7xH4OmbLXNubu1z2lXA/nsP4GuI0nxJqWi2Op2VnIgg1KHybhXQNleenoeT+daPw61M6T4/0efdhHnED+mH+T+ufwoApad4w8S6MwWz1m+h2HHlmUso/4C2R+ldzofx11+0ZY9Vtra/j/AL4HlP8AmOP0rkPiFpY0jx9rNoq7U88yoAOMOA4/9CrmKAPqnw38UvDXiJlgF39ivDx9nusISf8AZbofzz7V2gIIyOlfEoIcbWOCPut6V2nhX4oeIvCrJbmZr6xXg21wxO0f7LdV/Ue1AWPqeoJruGAfvHAPoOTXK+G/HekeM7dUsLw2l7tzJaTYEgHqPUe4/SrVzEYJ2RmLEH72OtAjTuNSmVA8cBVG6O1Z0l5cS/elbHoDgU+2vnhHlv8AvIjwVb09qdc2i+X9otjuhPUd1oGU6KKKBl+D93pc8mOXOylt447W2+1Srudv9Wp/nSuh/s21h/ikfP8An8xTNTcG4EY+5GoAH+fwoEQve3EjbjMw9lOBVkv9t093fBmh7+orOqSOd4ldVIw4w1AFvT/30U1qf4l3L9f84qslzPEcLK4x2zS2Unl3kTZ43YP48Ut9H5d7Ko6ZyPx5oAsx6tOn31Vx+RrQt9Rt5+N2xvRuK54HFKf0oCx1dFc7bX89vwDvT+63atm2vobkfKdrf3T1oEWaKKKACiiigAooooAKKKKACiiigAooooAKKKKACiiqF9f+QPLj5kP/AI7QBceVI0ZmYAL19qxLrUpZyVQlI/QdTT2ZpNIJySRJl/X/AD0qiBtJDLz2zQNCD3oPWk/EH6UdqBhQCVYMpwR0Ipyo7fdRj9BSMrL95SPqMUAX1mhvkCXBEcw4WTsfrUR0y5D7QoI/vZ4qpV+wdjbXS7m4j+UZ6daBCXbpBbraRHdg5dh3NGp8PDH2SMf5/SqI61e1b/j6X02D+tAFE+3SkoooGFX5OdFhPpIR/OqFaqws9laRBcgtvbPTH+TQJmdDBJcSBIxk9z6UmveINI8E6MdQvX8yRvliRMFpW9F9vevN/iH8To0kl0Pw5IEj3bbq8iPJ9VQ/zP5VjfGhn/4SDSY4z/xL009DbAfd5Jzj8Av6UAY3iP4meJfEs7ILt7K0J+W3tmKDH+03Vvx49q5GUh1Yx9er+p9/pUeTgqOAetICVIKnBHegYzmlxSnk0n40AdD4S8Y6j4RvzLbETWkvFxaSH5JV/off+YrqtU8Dad4vtn1zwLIj7ubjSnYLJC3fbnjHt09D2rzSrFlfXem3S3VjdTW06/dkhcqw/EUAdX4d+GWv6nrCQ6jp9xp9jG265uLhNgVB1256nHpXW22t23iz416LBYBTpWmBorUL90hEY7h+IGPYCq3jDXNTvvg54cupr6aSS7nkS6fdjzMFwA2Oo46e1Y/wcVU+I9lu/wBZ5UuB6fIf1oEc74sn+0+MtanLfvHvZtmew3kD8cYrnznJBznvmrusZOt35b7xuZM/XcarAiQbWOGHQnv7GgZHU1lM1vf28y/ejlVx9QQaiIIJBGCKuaPaNf61YWaDLT3EcQA/2mA/rQB3PxthWP4gl1HMtnE5+vI/kBXnFeveN7zw7dfFrUIvEFre3Vpb2kcKCzPzI+A2TyOBuI+vrWcmlfCi/nWCLVNdtJWO0B484Pv8hoEecWdlcajew2dnE0txM4SONRyxNeo3x0X4YaO2mCK31LxRdQFZ5ZV3R2qsPu//AFu/U8YFa2laHpPw70vUvEkV3b30rv5GlXEvyg7l5P4fMDjqFPrXC+GPCV5401G81bVL0waXC7SXuoynG49SFz3/AEGfoCActYW+oz6jGunRXMl6G3J9nDGQEdxt5/Gvf/CHiHxT9lisfGOgX3l4xHqKwksv/XRRyP8Aex9fWvP9T+JUOi27aT4Fso9Ps0+Vr10DTTY789Pxyfp0rnLb4jeL7W6Fwuv3jtnJWV96H/gJyKAPpGe2aHDAh4m+646Gi2untnyvKn7ynoa5fQ/iT/aPgNddvLZXFnMINTjjHKg4AkUenIOP970rpQbe5tIb6xnS4s51DRyocgg0AW5LSO6Uy2hGf4ozwRUcFhPJJh0ZEH3mYYwKrKzRsGQkEdwa0LiaR9LhZnJLMQ3v1oAUSrcapCsf+rj4X8BVK7bddyn/AGj/ADqbTOb9Pof5VWlP76T/AHj/ADoAZRRRQMVThgR2NXdWAF5nuUFU413yKvqQK0Lx4DqTCcMUCAfL60CM2nIrM4VQSTxiruzTW/5aSr+H/wBapY44rKOS5VxIOkR9TQA1/KsItgVXnYfNnkLWeiuzgIGLdtvWp7e3e7kaWRtqDl3NSvfLCPLs0CL3cjk0AXrS5ulAW5hfHZ8fzrQByMiubW+uVbcJnP1Oa1IL8taecy52HEgH86BGhRTUdZEDoQVPQinUAFFFFABRRRQAUUUUAFFFFABRRSMwVSxOABk0AVL+8+zR7V/1jdPb3rCLEsSxJJ61oeR9pZrq5fy4ieM9SKabq3jH+j24OO7d6BkFrcGBmyCUPDr/AFqcw2UpJS4MeeSpHekW8t34ltVx6r1ols43iM1q29R1XuKADybCMfNO7n0UUfbLaH/UWoz/AHn5NUaKAsXG1S5PQqo9AtKupyn5ZVSRe4IxVKkoCxdnt4poDcWuQB99D1FN06QLdhT0kBU0umSbbsIfuuCCKryKYbllU4KNx+dACSxmKV4z/CcVbvh51tBcDn5drfX/ADmjUFEgiulHEg59j/n+VR2lykatDMN0L9fY+tAFSlVS7BVGSTgVfOmGT5reaN0PTJ5p6Rw2Hzs6yXHRVHQUBcry2W27W3jYucDccdK474l+Irt7R9B0a4SEkbbqUE5C/wBwEfr+XrXR+J9Xl0LwzdXkHzX9x+4tR3aVuh/Dk/Ra81tvAFjpltHqnjXxDLbyTHcsCy4kc+hzk/l69qAPMr7SbuwG6aPMf99Dkf8A1q7vRvEPh/xT4YtvDXiyd7Sez+Wx1EDIRf7rfkBzwQB0IreufEng3TJYLEeGZri0m+Tz55yc/XJJ/WqE+nfDXWrxtP2XPh++ONkjOWhYnp1JH/oP1oAzz8KrJwZIPGuiNB1DmQA4+m7+tA8JfD7R/m1fxg1+4/5ZafGCD7ZG7+YrmvF3gvU/CF4qXYWa1l/1F1F9xx6ex9v51zZFAHpP/CbeCNF+XQfBiXDjpPqLBjn1wd38xQPjVraEJDpGjRQ/88xA2Mf99V5rQB3oA9Oj8X+DvFzfZfE2gRaZcPwuoWPy7T6sMZx9d1cl4w8IXfhLUkikdbiznXfa3SD5ZV/x5H5iudxXqeju3iH4M6vZXJ8y60OQT27HkomM4/IOPy9KAK+lK2t/BbU9PXDXWi3QvEXuqEHJ/IyH8K5n4eammkeP9Iu5W2xmfynY9g4KZP8A31Wj8LdZi0zxjFa3WGstTQ2c6t0O77ufxwPoTXP+JtFk8O+Jb7S3z/o8pCMe6HlT+IINAFvx9pUmj+ONWtnQqrXDTR+6Odw/nj8K5uvV7efSvilotpY6jex2Himzj8qGeXhLpewPv+uckZyRWOPg14xN35P2O3EeceebhdmPX+9+lAHP+EvDNz4x1pNMgkETCNpHnZchFHqPrgfjXRfCzRY5PGs2o3MiNYaLG9xLMPuEjIUj9WH+7WpqV5pfw48O3OgaNdpf+IdQHl3l1F0hXpsX35OB15yewpmvJ/wgXw1t/DqnbrWsnz74D70cX9w/oP8AvugDirjWptV8Q6hfNC7yX07SAJ1XJOB+R/SpdHtpr/Uo47V0E19KkUb7N3luTjYw7Ag9fas+2m+y2Akj3PHITHcoGx1+7j04zz9RXZ/CiCLUviNaSIjLDZWzykMeW2rtBOO+WH5UDNfxrp7+JPHWkeBNJAjstNhWNyBxH8oLsfouPx+tYvxH8SW8Yi8HaDiLR9N/dybf+W8o6knuAc/U5PpW9oepHS/C3jDx45xfX909tZseq7mzkfQsD/2zrx4kkkkkk9SaBCUUUUDPSfh2CfAHj9X/ANV9ijIz/exJj+lUPhx8QZfCd99hvy8ui3DfvY+piJ/jX+o7/WtOBP8AhHPgZcySfLda9dhYwevlKev/AI63/fQrzHFAj63kSMpHPBIsttMoeKRDkMD05qzF+/0yVO8Tbh9P85rxv4Q+NxDIPC2qyZtZz/ocrH/VyH+D6Ht78d69jtS1pfmKTo3yH3z0oAgs5BFeRMTxnB/HilvYzFeSKe5yPoabcQmCd4/7p4+lW1MWoQrG7BLhBhWPRqAM6pra2e5lCLwO7dhU40u58wKVG3PXdU8jrbRm3gYGZuCR/CKAuR2Nqy3W9ipWPk4NVLgs07u4ILHNXnRbW08kyYml5J71UBJJhl5z0NAEKIZHVF6scCtC6QzXUVnFwsYx/wDXqHTY83yg/wAGSanhk8uG6vP4mYqv+f8APSgCK+nUAWsPEScH3NUaDyaKBhV6x/49bzPTYP61Rq+o8nSmP8UzYH0/zmgTGWN61rJtbJibqPT3rfVg6hlIIPIIrlTwMd+9aOl3nlt5Dn5T90nsfSgGbVFFFAgooooAKKKKACiiigAqC4+fbDnh/vfQdf6fnU9Z7zb57gqclI9q/wCfyoAo3Vy00x4IRfuL049frVUknv8Aj60cYAGce5zRQAhFS207W0wcdP4h6imUhHagCxfxLFckr9xxuFVavaiMNCh+8kYBqjQNBRRSgFmCqCSeABQMtaaha9Vuygk1XmfzJ3cdGYmr+wWVt5ZYLNNwT/dFVbmze3AbIeM9GHSgQ37T/oRtyufm3A56VBRWjaQCSxKgDdJIFzjoP85oAoKrt90MfoKWMEzIAOdwq9NfG2k8m2VVRDgnGcmpJZbeGI6rIVjhjhZ5j6YHJ/n+VAXMHxDcW1tqh1jUWT+z9FiHlITw9y/A/wC+VK4/3z6V4jrRvNd12/1LW5naIqTE4YbEHZVHoB2ruPEWrw6p8MNMu9SwqalfSyuRnhgzhRkegA/KvO2tNEiAZ9QeSMciMPn+QoBDMPL4STfkuJQIs9fvYH9areJGDartByyRKrfXk/1p1zravdQmKAC2t+Y4zxk44J+lZU0zzzNLIdzscsfWgZ6T8P8AVV8U6Td+BtYk8yOaFnsJX5aJ1GcA+g6j6Ed68zngktriWCZdssTlHX0IOCK6z4ZQSTfEXR/Jz8kjO2OyhGz+lZHiqSO48XazLDjynvZmUjuN5oEY1B9BTgPSn8Q+8n/oP/16BjceSMn7/wD6D/8AXr0fwfnTPhJ4w1KThLrZaR57tjB/9Gfoa4XRtFvvEGqw6dYQmWeU/go7sT2Ar1DxBoz6rb2nw88M3Fsw0uI3F28smzzpv7o9T8xJ7DIHagR49G7xSLIjFXUhlYdQR3rqvH3iey8W6pZajbW8sNwLRI7reAA0gzyMHpzjNc9qOm3ukX0tlf20lvcxHDRuMEf4j3qsAKBjea0T4g1o2v2Y6vqBt+nlfaX2/lnFev3PgTQhcaUb21jttP0jSlutSkRdrXDt0ViOv3GPrzjuKzdJ+JGnaxrcOgXHhnT49BuXECRpH88YPAY9vTOAMevFAjzjwrqUWkeJrLUJtO/tAQPvFvu27mwcHOD0PP4Vpatrl1q2p3uq36yR3c7kS7SQ1vHxsCjuo6H1/GvQ9L8J6baQ+LvCyQLNeRK1zayMgEuzaCFDdccgfUtXjV1cCYRpGHEUYwu8hm/PHT2oGNuLp52ZFACuwLBBgO3TdivQfgmwHjK9jzh5NOlVfruSvNq6LwV4gHh3xZYapJuKRPtlC9XRhtb8cHP4UAdPrO9fgNoKRj5RqUgm9mzJjNea16hpHiTw7qt1r3hfUHe10LU7triyuJBg20hPBPoDx9Oh6msTWPhX4p0uY/Z7E6jan/V3Fp84cdjt6j8se9Ajia3/AAf4XufFniGDToAyw5D3EoHEcY6n69h71uaL8JfFGqShru0/sy0HLz3ZC7R3wucn9B716Za6BaaX4Xl0zQLtNP0pxnUdenIDTDoRH6+m77o7ZOaAPNPiLrS+I/EttouhwtLp+mJ9ktIoVLbyMBioHXoAPZc96u6b8MrfSrNNU8canHpVp1W1Rg08ntxnH0AJ+lWrzx9oPhOF9P8AAumo02Nj6pcpudv90Hk/jgexrnF8KeOfGNydQl0+/u3k58+5YICPYuQMfTigDR8QeP8ATV0aXw/4U0WKw01yN9xKMzSEHIOex4HJJP0r1fwN4nHjHwnHdSNnU7LEV0O7ej/iOfrmvG7z4UeNLKEyvozSKOvkzRuf++Q2T+Ap3w28Qy+EvG8Ud4Hhtrk/ZbuOQFduTwxB6YOPwzQB9CXlwty6OqkNtw2fWq1TXUPkXDJ26r9KvmziJi3qFSOPdIR/F/nBoAowzybwpkfb0A3cU6BxDelnGc8irKX8bzCLyEWEnA45HvUnkxu9xbMvzgZVu9AGfOWlLyy5DZwopWyRAf4sim7YV5LFvYU1pGLl+hxge1Ay7ppBv5PdSB+lNk40eMD/AJ6HP61WtZvs9ykh6A8/SrUdxBI80DkrDI2VJ/hNAjPoq3Lp1xGflTzF7MvNEWnXEh+ZfLXuWoC5FbW7XMwjXp3PoKnvZRLMsMIJSMbVA71dWFY4DHCwSM/fmPf6VVN3DbKUtEy3eRutADU08InmXcgiX+6OppJryPyjBbRBEPVj1NR/Z7u6beUdye54/nStp10gyYs/Qg0Aa+n3X2m3G4/OvDf41brnbGdra7G7IB+Vga6KgQUUUUAFFFFABRRRQBDLJ5as/oM1j2UwS6O/OyTg5PrV/VZNtuEHVz+lY1AEtzAbedkPTqD6ioq0rW6jnQQ3QBP8LGluILOBsPHKo7EdDQBmVdt4BCguLgbVHKKerGj7Xbw/8e9v8395+aqyyyTPukYsf5UAEsjSytI3UnOKt+daXA/fQmNv7yVSHP8AjSH9KANCOytJQSlwxVeTxjFI17b2422sQLf32FMsWVo5rdm2mQfKfek/sy5zjYv13CgCCe5luSDIQcdMCn2t2YcxuN8LdVP9Km/s9I/9fconsOTQtnay/LFdfP2DDrQMJNPMn7y1YPGffkVci2wAQggmKMsxHr/nNU7NHtdRWOTgnj2NPtFIuLqE/eKkCgRmHJOTXOfEvVf7H+H8kCNifUpRCMddnVv0GP8AgVdMFLOEHUnFeR/GfVRdeKLbS4mzFp8ABH+23J/8d20DJPDcQ8X/AAv1Dw5Hg6jpsv2y1j7uvOQPzYf8CFeZFSGKkEMOCD2rU0DX77w1q8Wpae4EqfKysMq6nqp9jXsNtofgn4k2EmrQwzWl+Buuo7VsSK3fK4IbPqBz9aAPCSB2pY4JZpViijaSRztVEGSx9AK9Jm8O/DSwkYXPibU3ZCVaFbcq4I7HMfFRN458PeHI2j8HaDsuSNv9oX3zyD/dGTj8wPagCextR8MfDU+o3pUeJdShMdrbg5a2jPV29D/UAetcP4b1DTdO1qO41fTRqVntZXhL4PP8Q9SPSqt9qN5qN/Le3tw9xcSnLvIc59vp7VGyCJC6/ePb+5/9egD0N/Dvw91pzLpXiV9Hmbn7PfJkRn0BJH/oRq3bfCzQNMtE1nXPFUE2kZ4e2TAkOcYDZOeh4AzXlIHU16tqOmXfjf4Y+H/7AAnm0pWiurNWAbdgDdjv0z/wI0ALcfE7QPDBNt4K0GAKRiS5uFIL46d9x/Ej6V5nfavdXuuT6uCttdSzGbNvlAjE5+XnIresfhp4vv5NqaLPEO7TkRgf99Gts/CU2O0a74p0fTXP8Bk3MP8AvorQBa0/W9K+JGmx6L4lkjtNdiXbZaljAlPZX+vp37YPXL0v4VeI/wDhKbexv7ApZpKrTXSsDGYweSD6kdB1qbU/hLfxaa+o6HqlnrVugywtz8/4AEg/TOa0/D2ranqfwe8TW3265e6snR1JlYskPy5UHqBhX4+tAG78RtajuPh7qN3aOGhv9SW1R1P3o4+Dg+m6NvwNeSIot1EgTMkUCszKNqyIwAIz6jPXviu01QG6+A2kGNMm31BxIF/hyZCD+TD8682M8xh8nzX8rOdm7j8qAO8+FerXI+JdnGbq4liuRKh81ySRsJGeevyiuO8Q2qWXiTVLSMAJDdyooHYByBXc/DDw9fWPj+C51K1ltEsrR7xjMpX5GUqD+p/I+lPtPiPZajeR2lz4J0q/lnm2oxVVd2ZuM5U8nPNAHNeCvBk3im5mnuJhZ6RaDfd3bcBQOcDPGcfgOvoDWn8NvrGvXkPhKzvtQ0+N8RSGPJxj+I4AHOcZxxXsmu6NZX10fC9ksel+HNOX7bq8kR2gsfmEefp8x9Bj0ArzvxB8TbzA0vwrnSNHt/kiEC7ZHH94nqM+3PqTQByOq6Bq2kSLHqmn3FpK33TKhCv9D0JqTS/FviHQ4vK07WLu3iHSISEoPopyK9C8Ia1feOfC3iLw/rlw940Fmbq1mlwXRl/2up52/ma8sVBMNz8EcD/b9vrQM9O8Kz3+v6fd+JvGmr3dxoGn9LZ3Oy5l7LsGARyPqSB61z+p614i+KHiKHTrWMrAW/0ezjOIoUH8TfQdT+A9K1viS50jwj4U8NwgRxC1F5Mq9Gkbv+BL/nVq0l/4V38K4dQt8LruvkiOT+KKHqCPwIP1YelAguLrwt8LwbWyt4tc8TKP3txMMxW7egHr7Dn1I6Vxes+PfE+uSM13rFysZPEMDmOMfguM/jmudZi7FmJLE5JPUmkoA0rHxFrWm3C3Fnqt5DIpzlZm5+ozg/jXoereX8SPh/N4hWCJPEOkHF4YwF8+LGd2Ppk/8BYdxXlWK9M+FIMOjeMruX/j1TTGV89CSGx+gNAHrHgjUn8VeDdKvZDm5iH2e5JPO5OCT9QAf+BV0d9KGs5GToz7QfYV4/8AArVnli1nQ2c8otzEM9MfK3/slesvzo6YH3ZOf1oAz6t6e5+3pkk7sgn8Kq1d0+B1vVaRSoVS3PpQBVnXZcSKOgY/zqS1tTcMSTtjXlmNWBfI77WtY3Jbg9zVqaJXb7OmI4E+eUj+VAGW0HmTOLZXdAeDimSQywn94jL9RVqe/b/V237qJemOpqW1la7hmgmO/C7lJ6jFAFGO5miGI5GUemau2zPMjT3UrGFOxPDH0rPIx0/Ort7+6tLaAdNu8/X/ADmgCOSaa/nEajA/hQdBUzG30/5Qoln7k9FoQ/YtOEg4mm6H0FZxOTk0ATy3lxMTukbHoOBTEnlQ5WRgfrUdFAGjJi/smlwBNF94j+IVo2M/nWaseSBtP4Vmad8qXLH7oj5qfR5MNJFnr8wFAjR3Y4zRUm0UUALRRRQAUdqKqajP5NqQD8z/ACigDLvbj7RcE5+VeFqtRS9frQAlWoL1o18uRRJF6HtVWigC8bSG4G61kAb/AJ5tVWSGSJsSKV+tMGQcg4x3q3HqEgG2RVlT0agCp1q8sMFrEr3I3yNyE9KdEtlPMhXdG+R8p6GmalFKJzK2ChOFIoAPtsGdrWabfbr/ACpLmP8Acie3kcwngqSflql2q7acWN1u+5jj6/5xQBSpMelPaN0xvVlzyMinw28lw4VFPuewoAtXDs9lbTn/AFitjP0//VRdyeVPDdxfxrk1HfSLhLeM5SMYJ9TVT5mwoJPYCgCfVNU07R9Iutdn3LHboWKerdAB7kkD8a+YNWv7jVNVutQu2DTXEhkYjpz6e3b8K9O+M+vbDY+Grd/liUXFzg9WPCg/qfxFeSqwxsb7v8qBobV3TtTvdHvY73T7mS3uI/uuh/Q+o9jVNlKHB6diO9G4GgZ6Ynifwv45iS28V2y6bqmNqanbjCt6bx2/HI9xWPrvwz1vSYvtdjs1bTiNy3Fn8x2+pUc/lke9cXit3Q/FOs+F5N2m30kWTloSd0Z+qnjNAjGI8okEESd/9n/69WNL0+71TUYLCyj824ncIqdj9fau/Hjbwr4oXZ4t0AQXLcG/sOGz6kdf/QvpXUeCPCWkabfX+teHNZh1dhaOltC+A8Tnpu54zjGSB1NAHOXOj+A/BA+z6wtxreqqAZYYWKxxE84OCP1yfYVLpGueA9QvBFYRah4Xv5Pkju4JyEz2DfMRjPqMe9ed6xZ6npes3EOrRSR3xbfKJDktu5znvms4gMeOKAOz8aX/AIy0PV5NL1TXb2VMbo5ElZUlQ9Dx/nNcQxZmLMSSeST1Nem+N1e++HXgya4DPqLRui8ZZ4wBg+p4Cn8a80IA+tAG54N1+88O+JLO6tZXVHlWOaIHiRCcEEfy969Njez8PfGnUNLIUWGuRCOSH+EO655+rZGP9uuL+HnhSTVdZi1S+TytJsWE888nCfLztz36c+34ZyPF3iN9c8Z3ms2zvGDKpt2BwVVMBT7HgH6mgDqNH1O08LaprngvxKJH0ieYqZV+9E4PyyD6jafbAq3B4P8ABGjXa6ve+LbXULOI+YlnBtMkhHIBAJP1GB+Fea3t9daleSXl7O89xKcvI5yW7VWJIIIJBFAHtXjvxFNpfhS4nuF8nWfEShRD/FbWijhT74Jz7u3pXA/CyzS9+IulLIAVjZ5ce6oSP1Armru7udRcS3NxLPKiBB5rliFHQDPYela/gXWovD/jTTdRuG228chSVvRGBUn8M5/CgD0L4q6lJpPhq20qMlZ9YuJb27buV3fKp9sbR/wCvGuvWvbvF+mWXxRtUuvDN9DNf6YzwtbyNsMseeCuf0PQ5PpXM+Hvg34g1C/UavGunWin94zSKzsPRQCfzP60AO8Cx/8ACP8AgHxP4luQVFxD9htexdm4OPxI/wC+T6Vyvh/wXr/itt2m2LGBePPkOyNfbJ6/QZNe0+Jbbwvp503RZYZtS+xJ/omh2YLFm/vyAfzY9yec1ja3ovxJ8TWQt4bez0XTQuI7CG4CEr2BK9fpwPagDn/ijatqHh3wtrKjP+i/ZJcHIEi9Vz65D/lUfxNBvfBngrUoQTaizMJx0RwqcfX5W/75qTRJF0bTb/wJ45iextZwZ7W4cZEL+qkZBGeeO+QetZ/hPxRpM2kXPg/xM5bSZpC1teDgwPnhvYd89snPBNAHndJXpN58GdeY+do11Y6pZPzFNFMFJHuDx+RNFt8GdajXz9b1DTtKtF+/JLMGIH4cfrQB57ZWVzqN5FZ2cDz3ErbUjQZLGvTvFHkeBfAkfg63mR9Vv2FxqciniNeML+gA9gT3ofxR4Y8CWstn4Oi+36o67ZtWuBlUHfaO/wBBx0+9Xmd7ez39zJcXEryySNueRzlnPqTQB2Xwl1L7D8RtORSViuA8Df7WVJGfxAr6FSVbeWa1nB8pj+Xoa+WPCVz9j8ZaJP2S+hJ+m8Z/SvqLURi+k/D+VAEwtbSJvMe5V0HIUdTUt3OY7ZmPEk3AH91f8/zrLHPFKzMx+ZiSOOTQFiewUNfRA9jmrWoSGO3CD70rFm+n+cVStJRDdRuegPNX7lE1BcwOC8ZIweMigDJq/ZjyLSec9xsX3NEOlzO/zjYvc55q5OlugjiIL7fuwr3PqaAuZcFrNP8A6tMr6npVnUF329vL6LsPsf8AOamlivp02hVij7IGxUMJ8lHtLsFEblW9DQAl989naOPuhcfjx/hWfV22uI/La2nOYiflb0NObS5TzEySIehBoAoUqqzsFUEseABV5dLlHMrpGvck5pxuLeyUrbDzJe8h7UBcLjFlZi2Ugyvy5HaodNfZfR/7WRVVmZ2LMSWPUmpLdttzE3o4/nQB09FFFAgooooAKxdUl33ITPCD9TW1XOXTbruVv9o0ARUUUUAL1+tJilAozmgBDRRRQAqkqwI4IORWmYk1JRIkmyQD5lNZdOjkeJw6MVYdxQBc+wwxHM1yoA7L1qK5uVdBDCuyJfzNTCe3u+LhCj/30H86Y+nyY3Qssq+x5oASPUZ0AU7XH+0KJdQnkXaCEXvtGKrOrRnaylT3yMU2gCa3mjh3b4Fkz69qvJbwtJHdRjbEAWYH+EisuodevmsPAWuTq2GS2kCn0LLgfqaAPnTxHq7a74m1HUmORcTsyZ7JnCj8FArJJ5pFPzUHrQUSoyhdrjKn9Ka6lW9j0I701utTI4hG1uWP/jnv9f8AP0AAfuh/00/9B/8Ar1Hnv3NKVKnGcg9D60hHegArq/h74nj8L+J0nuSRY3CGG4xnhTyG49CB+Ga5MZ7CnUAera98Kdc1i/bU9P1mDUracBopbmZt+z+EZwQQB3zzVKH4e6R4ZYXnjHW7bbH8wsLRizy+2eDj6D8RWF4T8e33huJrCeJNQ0iTIks5uQAeu09vp0/nW+/hLwt4zJn8K6utjevydOviRz6Kev5bvwoEYeqfEHUbnxZb61YKlslkvlWduVDLHHjGCPUg84/pWy3xP024An1PwRpF1eHky4Vc+5BRj+tcrrPg/XfDm5tS02VUBwJUG+P6lhx+BrAJ3HJOSaAOr8TfEPV/ElsLHZDY6cOlrbDap9Nx7/Tge1aPh24+HuoWlnpeqaTeW19KBHJfLMdvmHjd97gf8BwP1rgcUqj5higDY8U+HpfDHiK60qV/MERBjkxjehGVP5frmvS/DetaLdfD7U9Xl8IaO02krHHgwofOzgbiSpIPfvXP/FJTdQ+GNYPLXulpub1ZcE/+h07wj/ySLxkP9qI/qKAOG2Sa54h2WVtHBJe3OIYIuEjLtwo9AM16FrFl8PPCTyaPd6deatqkUY8+aOUoA5GcABgB9ADjPeue+Ftp9s+IulKQCsbPKc/7KMR+uKxPEE7XnibVLx2P7y7lYEHk/MeBQBn2s89pMLmCeW3dD8rxOVb6AivWtP1PWNJ8E6bPDdXF14j8STeRbS3ErOYIgcfLuJx1B/4ECeleRv8AvvmAAYdVHTHtXtXh6eHUvDXgvW0wy6FcNbXij/lkrjbvPsMIfoSe1AMxPEXieLwAknh/w6wk1dgDqWqyDfI8h5IBP1/D65NeaXOrajd3P2m4v7qWfOfMeViw/HNdF8RdCvtH8Z6lJdRv5N5cPcQTY+V1di2AfUZwRVDw14P1fxVeLDp9s3kg/vLlxiOMepPr7DmgDstRu5fE3wSXUtUJkvtMvRBDcOcvIp25BPfhv/HRXlpGa9C8fa1ptppFj4N0GYTWOntvuLgdJpuc898ZP5+1SeDtC0rRvDcnjXxHALi3V/LsLNuk0gzyfUZB/InnigDM8KeCPF2rx/aNOebTrI8m6lmaFCPUY5b6gYroJ9H8CaQ+/wAR+KLvX7tOTDasSg9i2T/6EPpXJeJPGuueLJ2+2XbRWY+7axErEg7cdz7mubc8bVGFH6+5oA9IPxK8P6aPL0LwPp0aDpLdYdz9eM/+PGlT4o6NqZEHiDwXpktu3BktlCug9Rkf1FeZ0YoA9B17whp9kmneKvC9y11oclygdG+/bPuHDd8Z455HHXINe9akP9NP0FeKfC0SzeGPFttPzYG3Qjd0E3zbce+QPyFe4asv72N/Vcfl/wDroBjoJYms5JDbRZiAHTrWef30uFUDc3AHarVt/wAg+6/Co7Bd15F7HNAiaVLO1PlOjSyAckHFUQxQ5UkH1BqSdt88h9WPNQ4waBmnHJLFaI4ZnnmOFLHOBTZpxZgww8yn/WSHk5qSAiS3tpR/yxbDewPf+VU76JorpywOGJYH1oEQNJIzbmdifUmrrMbjSd8nLxvgN3NVoLaW4bCLx3Y9BU95JGkSWsJyqcs3qaBlGrVta3MvMeUX+8TgVJawxxwG6nG5QcIvqahuLyac/M2F7KOgoAsmO0iOZ7hpmHZaZ9ugj4htEHu3JqjRQFi+NQjc4mtYyvqo5FMntkVVuLdt0RPI7qap1f08EwXKn7mz9aANwdKKQdKKBC0UUUAFc3OCLiUHs5/nXSVg6jEY7tj2f5hQBVoAooJoAM/lRRRQAvX60lFL1+tACUUUqqXYKoyScAUAS208kEmYwCW4II61oNbGRFmhzbueoJwKhkuHsQkKLFv2/MwHOaS3niuN63jZPVWJxj2FADruOR4Q0tzExToB1NZ1aV0sUtir25AjjPII5rNoAKy/GSl/hxryqMkRKfwDA/0rUpZbNdU0rUdLc4F5bPFn0JBH9aAPlYAhqADmpZ4JbW6ltpkKSxOUdT1VgcEUhJi7/vP/AEH/AOvQUBPlH/pp/wCg/wD16jpKKAJFfA2tyh/T3FBUqeuQejetMqQPhdpGUPX29xQAmR65pM+1DoUx3B6Ed6TNAD8eld54R8RaQ1jbeHNe0KK6gaQ+VcW8RM6FjnJxyfw5wOhrF8GaDPrniS0t4rJLtEYSzRyOUQRg8lmHIrrNQ+JMfh65u7Dw94e0ywljdonuVIlLYOMggDPTvmgR1aaB8QdA1Qw6JqcepaQRlE1J87R/dP8AFx7ce1ebfELw7qmk6v8A2hqUOnW5v2ZlgsnJVNoAPBA65z9c13FjH4V8R6Jp3iHXNdu4pfliu4nujskmHXK87QcZwMDBrjvilov9meKftcEFtHp99Gslsbb7hAAB9s9+OORQBw9A46UUUDPTVtpPG3wntYLMGbVdCkKmEcs8Teg78Af98GoPCSMnwo8aRupV1MYKkYIP0ridI1nUNBvlvdMunt51GNy8gj0IPBHsa9j8N/ELV9U8FeINVuoLM3OnKhTbEQr5z94Z56dsUCOY+HNjJ4X0vVPGepRNDDFbGKzWQbTM7Y6Z+gGfc+leYySNK5Zjya3fEni/WfFUqtqdzujQ5jhjXaifQevucmsGgYg4ORwR3rRstY1GwtLy3sbuSCO8j8u5iQ8SL/kn8zWdW94L0+31XxnpNldkeRJcDeD/ABAc7fxxj8aAPSvAt/42utCjbUDpi6HGo23OsISdo6bcEbh7n86va/498JC0axvtVvNSTG17fSk8iE+2cgke28iuM8fPrXifx/NoMEb/ALiXybSzDBV2gZ3DOByOc+lcBd2k9jdy2tzE0U8LlJEbqrDgigR6RZx/DTxZcppltYX2h3sx2QTGTejOegOWPU/T61qfE/w/e6d4A8OWwwYNOzDclPu7ioAf8cH/AL6964DwLpdvqniyzW7vIbS2tmFzLJK4XKoQdoJ7n+WT2ruYfiRd6l49v7Kz00ato+ouIVsmHLgKF3jPAyBk54x6YzQB5fplhNrOqWumWmxZLiQRp5jbRuPcmk1fSLzQ9VuNNvo/LuIG2sOx9CPUEcivZPEWi/DHwvdLPexTpejEgsbW4ZnU9R0Py/mPasD4lNaeKPDWkeM7GMx72a0uEY5ZSCSuffg/mKAPKyKQinsOa6Hw94G8Q+JyG06wb7OetxMdkY/E9fwzQM7CDxDpGfDng7wv5rWc99by39zIhVpn3qSCPw57cACvc7xRdRusY/eQt09RXgXg/wAJTaN8XtM0y4ubW6e3BuHe2cuq4Rjg5AwQcfpXtsk7rdvJGxBLHGKBMmtgRYXQxzxS2SGCOS5kGAq4XPc1YgvJJLad2ClkGRgdaz57mW4I8xuB0A6UCIepyaODwaKKAHLJJEGCsQGGCB3rQtHuzCN+zyR/FIKpW6LJcRo/QtU96ZZ7wwgHAOEWgCzLeW4Xa8jOO6xjA/z+NV1+wXDCMI8LHgHPGaosjIxVhgg4Iqa0jV7hQzhQOSSfSgZdv4XjsYVHRDhsfzrNjjMkiouMscDNaH25nvHVE8yNzjb61JPFp9ucuCG67FY0AZcsTwyNG4wwplaN8VubeO6QY52kHrWfQCErQE0WILW3ztZwXYjqc1WhtJ7j7iHH948Cp7a2MWpxxsysRydpzQBu0UUUCCiiigAqte2ouYsDhhypqzUN1MILd374wPrQBzzAgkehxSUUUAFFFFABRRRQAo54705HMUiuvVTnmm54o6/WgDSjW21By3lyI/8AER0qYWdihwzKT6M9VsOdMjFvk8nzNvWqiWs8hwsTfiMUAX7qG5dfKiiRYQMjYetZfetqGKSCKKLduYNuY9lHpWVckNcyMowCxxQBFTo5DFIrr1U5ptL0+v8AKgDzL4r+DTFLJ4r0yMGGUj7WmeY3OBvH1yAffnvx5Eete6/F3WU07wrbaGr4nv38yQf3Y1IIz9Wx+RrwtgVODQNCUUUDigYU5TgUnBp8UXmyoi9WYKMn1oAVZONpGVJ6U8xiABm+YnlR/U/4VJd2otJtqOJFwPnC4APp+lV1kOSHywPJz1+tAHXeAvFtn4cvb6HU4JJbDUYfJnaI/Og55H5n3/Kuz0r4UeGfEiNfaRr161kTgbrfB+gZgM4+leTabBb3Gr2kFzKEtpJ0SV+mELAE/lmvRvipqWtadq0ejWomstDihQWyW+USUYGckdcHjHt70COzt/hL4X0qFp1t7rWLiIbhDLcKoY+nG0fnXmnj6bxFq86ahqWjS6dp1qxtbeHb8kWO2ff16ccVneFfDniXVtShk0eC6hKsD9s+ZEj993f6DmvY/FV+k2heJUu2EumQ6ckPnOMLJdZb7nvkpnHfjsaAPnfNHem1LGucs33R+vtQMcqjG5uF/nXofgxj/wAK28asRhTDGoHb+L/GvO2YsfbsPSvSLL4paTYaU+nR+C7IQSoqzos+FlIHVhsOfxzQI8zpMVoa1f2+p6vcXlpYRWEErArbRHKpwBx0+vTvVCgY3FOhmlt5454XaOWNg6OpwVI6EGur8L+JdE0uwl0/WvDlvqMEsm8zjAmTgDAPpx2I6mugi8K+A/FMiDQtfl0u4cj/AEW9Xd+C5Iyf+BGgR1OueNLXw1ouhXesadbat4hmtlnjnESoEBHXdgnv264PSuL1+yHxL8XJd+GLWQvLbxm9Mq7Eik5BJb6AfXHGa3dY8AeEvCcMM3iPU9YvAVCx+TCQhA/hzggfTcKn1i6I+Gsc3w9UwaYrt9uVM/aU9yck/XnOMY4zQBhX/hnwP4WtZINZ1ifUdSCkfZrHACPjufUe5H0rnvh74msvCfiKXUL6CWSNrZ4k8pQWViQQeSPQj8a5hyG+bo3cevvXbaP8M7jUNKttTvdc0rT7S4TzEM03zAe44H60AcTPLJc3Ek8sjSSSMWZ2OSxPUk1NYWV7ql1Fp1jFLcSyv8kKc5Prjp071358M/DnSh/xMvF09/IP4LGLg/iAw/Wul8M3Phx9J1v/AIV/Yyw69HbgRtetl5FzyUyxH4cc7c0Ac8fD/hn4ewx3HiUpq+tlQ0emxN+7j9N57/j+R61zPiL4heIPEAMMl0bSyxhbS1+RAPQ45P48Vz97Jcy3k0l40rXLOfNMudxbPOc85qsFLEADJNAHqvwMsS2t6tqhGRbWojB93Of5Ifzr1j+feuS+FGm/2Z8P2um/1moXDNn/AGV+Uf8AoJ/Out6/WgRcs/8Ajyuv90f1qlV5L+NIygtVwRg89f0qpK6ySFlQID/CO1ADKKKsW88UaFJYFcE5z3FAEAJBBBwR0Nasl0sEULSoskzLkHHSq/kWk/8AqZjGx/hanvaW1uoaaSRuw2jigCOdftt0GgQ5KjfnoDQ1taW6kTSmST+6nap3YGxzZghMnf8A3hWWfWgCeymW3n3uCRtI4quzFmJJJJOcmrcVg0kayNNGinkZNP8As9lH/rLkufRBQMpIryMEQEkngCr3kW9koa4PmS9RGOg+tTW7QbJfsaETBeN/U/Sspixcl87s8560ATzXs03Bban91eBVnSI8zvJ2C4/Os8etbWkx7bUuernP4UAy/RRRQIKKKKACsTVLnzZvKH3U6+5rSvbn7Nblh948L9a54kk5PWgaFBpabTkUu20cepoCwUVMXWM7I1y3rSmSQD54xtoEQUVI6KU3x9O49KjoAKKKKAJ7R9k3MxiXHJrUgvEeURxs8p7sRgAViVbsHRZXR22+YpUH0oAs3OqEMVgAOP4jRaTG/ZoriNWAGdwGMVD/AGZKOWkjVP72avW6RW8XyHameXbjcaAMu8iSC7dEGBwQPTiiKJYYWvboiO1iUyO7HAwOSfpVs2Lz3fmvIjIWydp7V5x8afFosNOj8OWcmJ7lQ9ztP3YgeF/Ej8h70AeTeMfEcnijxPd6m2REzbIEP8MY+6P6n3JrGVgQFc49D6f/AFqjBzwaXt9KChzKUOCORSZ9qCxYAZ4HSnwQPcTpEgBZjgZOKANC5t7ZbIGFdz4yGU5JHckfT8qmZbS0hEexXwA7swAZ1OOUb2PakVbYRrPausQjRmLFwX39lI7qenHrzWZPP5zdNiAkqgPC564oAfc3k1zhXlZ0UkjIxn3PvVfORzQTSUAFevfDzxHqh0Zn1DxZplrYWz+WsN8gklwBn5cspx2HJ6dK8hooA+ptN8a6Ne6Ze3kd40un2QxPevFsjLf3VHUnpxjuOua861n41xSv9l07QreWyQ/KbzndjuFHA/M1R0fSrnxX8H4tJ0No2v7S/aW6ty4UyA52nn2K9f7p9KoaV8JdX8zz/EMsGk2CH94zyqzn2UAkZPufwNAjr9N8KeGviJ4fk16LSm0y7CyQmOBtsZkABD4xz+nU5zivE/mkYADnoFH8hX04LKez8HT6f4etUt3+zGOzgmbY3PBkbPIPOcHn1wTgebeG/B0vgkaj4l8T2i406MNaRB1cSSE4B49DgDPrntQB5zqGjalpVylvfWU0EzxiVUdeSp6H+dVLe3nu7lLe3hkmnc7UjjUszH0AFer+JPjLIl3H/wAI3bwYMYM09zEdzH+6BkcD/wDVTJ9Vi17wunjy1soLPXNGu0FyIRhZ1JUc/wDfX160AcJ4Y8K3vibX/wCyov8AR2jy1w8i48lQcHI9c8Y9a6yW9+HGgTGyttHutelT5ZLl5Sqse+3BwfwH4muyjttPg8U3t6HFvp3ijTFdZs7fLkYcj2yCDn1Nc5d+BvEmnsIdI0WC5hI4mjuEVSPXBINAGVPZeC/E7W9notjqGk6vcTpFHE5LxEE/MTkngDJ4xWlqXiTw54BvJNH0Tw/Be3tsdk97eckv3A4z+WBWho/g7xjHeQ3NzY2dq0Th0ZrgHBHPQZ/nWz4u+HejazE+t391/ZV2VBuZYjviJ6biDj8+PegDlrT4yTajILHxBo1jPp05EcoiDDCnvgkg49OKzNblvfhV49mTR5M2U6LMLeQkq8ZJG1vcEMAev51YtNG8AeGLhNQvfEZ1qWE74rW2i+V2HTdgkfmRXG+KfEVx4p1+fVLlQm/Cxxg5EaDoP89yaALni/VvDmtG2vNG0mXTrx9xu48jys8Y24/HsPpXLEU8ikxQMQfWrml6nd6PqMN/YzNFcQtuVh+oPqD0xVPFLjK8UAeqXmnaV8U7I6jpLQ2XiaJM3Nm52rcY/iH+P4Hsa86utF1Cx1JdMuLKaG9kcRhHUgkk4AHqPcdaqW9xPaSrNbyPDMpyssbEMv0I6V6x4B1jWvHfiPT7fWHiuLbSCbzzjEA5cDagJHuc9OdvNAj0yGxj0nStP0qHGy0t0jyO5AGT/X8ac8TxsA6kEjODWgIWimmu7leF5UZzn0pJ9UO4eQo6clhQIz1BdgoBLHoB3qSC3eebyxwR1J7VbMgnt/taqFmiYZx0NSlo0uSxO1LiPg+hoArs1lAdgRpSOrE8VGRbT4WNWSQkADORQ2n3CnhQw9Qw5p6WFysgZdq4xjLdfrQA55oLRvLjiDOvBZuuaVNSLHZLEhQ8HHpViexjlTzZG8t8fMRyKqrFZwMHefzcchVFACTFtPvD5R+QjO09MVDcyQy7WjjKOfvDtTbiY3ExkPGeg9BUVABRRRQA5HaNw6HDDoavOkeoL5iYScdVPRqodOtAYgggkEdxQAPFIkmxlIfOMGujhjEUKIP4QBWZaSy3k6LKQyxnfnHNa9ABRRRQAUHgUVnandeXH5KH5m6+woAz765+03BI+4vC/wCNVqKKCgqe36OR1xUFSQyeW/PQ9aAFiO2FnH3s4zQski7WY5VjjmnGN0JMYDK3akCMcGQBEXtQA4ALM6fwsuahHSnNJku3dvlH0pmaBWFoozRQIKKKMYoAVWKsCOoORUk1xLcNmRs46DsKip8MTTSBF6nv6UAMudUt/D2kXms3jYggjOB3duyj3JwPxr5i1nVbnXNXutTvG3T3EhdvQegHsBgfhXefF3xcmqammhadKGsLFv3jKeJJe/4Lkj6k15oDQNDlHNG7HFNyakggluZRHChdz2FAx0MLXMyRR43uQozWhJbW9vHHJDMyuo3LODlWYdVxjIPpmkgS3S1jYrGCoJlfzMSowPG0Z57VQuLhriVnbAzydowGPrj1oAfcypNcySomxWbIX0qGhApyGOM9D6UhBVsEYIoAWikzS0AFFFOVRjc33f5+1AE1pcT2cwube4lgdejxOVb6Ait/RvHWraTqzalKV1Gfyikf25mlEROPmXJyDx+RNcyzFjk8dgPSkoA09T13U9b1R9Rv7uSW5PRs42j0UDoPpXfaPPPr3wa1+0M0k11Y3C3DB3LHy/lPft8r/lXmIGBWlpHiHUdBN3/Z8/li6gaCYFQwKn2Pf3oEWPEvha/8L3ltb3jRS/aYVmikhJZWB7ZIHI/qK9f8DeGYLD4dyWuvIY0vJDfXELjBEKbSA3p90Ej0OK870b4qeINH0uGwCWd3HANsL3MRZowOgBBHT3qncfETxBd22qw3NxHL/aSLHK5TBRBn5UxwByR36+vNAHoMXjzRdb0lo9W0RItLXdHEYPvwJnAxjGOMdP1rL1rRtV8M+G0u/Ct/c3ukyEutxBISY05OWA9OmcfXFcN4fv4lSSwuSAkhyu7oc8EVrWdx4h0G3ubHTZjLp9wCGiLYGD1/yKAOk0Dwj4u1ywiu769tp7G5QsPPuCWH1wDWraw6d8PvDOt20uspqVzLE6rZRNlY9wIAbn9TjvxXnscc0Eo1HVHSJYl2xQoeBWZd6gh0+VVYGe8kMkgB+4oPA+tAWMmikzS0DCiilAJIAGSe1ADSKSnsNpxkH6U3FADea9++F2jHRfBH22Rdt1qj+Z7iMcL+mT/wKvGvDGhSeI/EllpcecTSfvGH8KDlj+QP6V9K3AjRkt4FCwwKI0UdABxQJliJml0ydMksp3cnt/kVWnt3gKhsHcMgikimeEsUONwwamiv5oownysB03DpQIu2duEsyswwHO4g+gqub6Gb5JYF8sfdI6qKhN5O4kyQd4wTjoPaq/AwR+BB5zQBbkgkiUSwSO8XX5T2pIrO4uIw+8bT/eY1XSWSMMEcqG6gdKYB2oA0k8uxik3TCR2GNinis2iigAooooAKXpR05NJQAUUVJBEZ5ljHc8/SgDW0uHy7fzD1fn8KvUiqFUKBgDgUtABRRRQAViapA6XJlwSj9/Q1t010WRSrgEHsaAOXorVuNJ5LQN/wFv8AGs142jcqykEdjQMZRRRQMUMy9GIoJLdST9aSigAooooAKUGkxxS9PrQKw7p9aSm0uaBC1NArSxXMEcnlyzQskcn91iOD/X8KhpQSpBBwR0NAHy1qWn3WlajPY3sTRXELlHVux/w96q19M+JvCejeM7dV1BTb36DEd5GOfo3qPY/hivHfE/wx17w7G0xiW8tEGRc23Ix/tL1X68j3oHc5C1hW4lKMxUbSd2MgfX0HvV5M6eqyrHllBjuELYOc5BHtwMEVRglNq7B03JIm10zg4+vboKS6uBcyqypsRVCKucnA9T3oGPurkXDgpEsaKOAOSfUk9zVekzS0AFSKwcBGOMdG9Pb6VHRQA5lKkgjBFGacrBlCN2+63p/9alEe0kyZAHb1+lAAigjc3Cj9fakZixyeAOgHakZixyeMdAO1JmgBaVRk0lKKAHnpUdPzSjaT8w4PcdRQBHRUnksGwSNvXd2xTDjJxnHbNABVuLU76BNkdzIFHQZziqdFAE01xNcvumleQ+rHNR0lFAC0UlSFM4KZYHgfX0oARcsQAMk1ISIwVU5Y8Fh/IUwkINqnLHqw/kKYOKAHUUma1/DWhT+JPEFppcGQZn+d8fcQcs34D+lAHqvwg0Aadotz4iuExPd5hts9kB5P4kf+O+9d1Ujxw2sEFjaoEtrWMRRqOwHFR0EhQBnil6/Wk9QRkfWgBen0Pv3pKCcknuaKACiiigBev1pKKXr9aAEpelHSkoAKKKKACtbSoNqNMw5bhfpWbBEZ5ljXqT+VdEiBEVFGABgUAOooooAKKKKACiiigAqlqUCyWzPgbkGfqKu1m6pdqsZgXlm+97CgDHooBxRQUFFFFABRRS9PrQAdPrSY7iiigAopT60lAADS5pKKBWHVNDcPAePmU9UPQ1CDj61JBCZ5dg4HUn0FAjxf4ueFbPSNXtdR09BFBqKs3lAYCyDGcemdw/WvNehwetei/FrxZaa/q1rp2nP5lppodfNHR3OM49QNo578158P3owf9Z2P97/69AyOijpRQMdmim09FGN7/d/n7UAOVRjc33f504yebhXwMfdI7e30qNnLnJ/ADtSUAKQVOCMEUU5WDAI5x6N6f/WppUq20jBoAVafTRS0ALTkUseuAOp9KRFLH0A5JPalZwRtXhR+vvQBJ5qkeWR+7/XPrUMibGHcHoR3opQ4xsblf5UAMopWUqfUHkEd6SgAozRSgFiABkntQAoBYgAZJqQP5OVXBJ4Y9vpTSRGCqnLH7x/oKZmgB7KANy8qf09qbSqxU+oPUetDKBgqcqfzFACV7t8K/DZ0Lw6+uXKYvdQAEII5SLqD+PX6ba8z+H3hRvFfiWOCRT9ht8TXTdto6L9T0+mfSvoG5lWSQCNQsSDaigYAAoERZpabS9PrQFh3T60dfrTc0tAgopev1pKACiiigApenNHSkoAXr160lFL1+tACUUVYs7c3M4X+EcsaANDS7bZF5zfefp9K0KQAAYAxS0AFFFFABRRRQAUUUUAIeAa5d2LyMzfeJya6mqNzpkU2WT5H9uhoAwqUGnzQSW8myRcH+dR0FC0UlL0GaAF6fWkpKWgAooooAKKKKACl6fWjp9aSgArD8f6nPo/w41Ge1JWa4dbfeOqqxwf0yPxrcpt3aWGq6VcaXqlv59lPjeoJBBByCCPcD8qBHypRXqPi74P3NhDJqHhyZ7+0HzNbsP30Y9sfe/Q/WvLyCrFWBBBwQe1AyQsJF+Y4cd/X/wCvUdJU0UauuTkHPA/vew96AGqoxvf7v86RmLnJ49AO1DsWOTxjgD0ptABS5pKKAHVKhDDa5xj7ren/ANaoKeDxQA6lUZYAkAepoUFgSOg6mkoAezgjavCD9fc02kozQApOBSZpetNI7igB6sMbW5U/p70hGCRkH3FNzSgEkAck0AKASQAMk08kRgqpy38Tf0FKw8obR94jlh6egqKgAooooAKWkq7o9idT1uwsB/y83EcP/fTAf1oA9/8AAmir4d8DWa7dt3fr9onbHOG+6PwGB+dbdWr7atx5SABY1CqB2qt0+tAg6fWkoooGFGaKKBDs0vWmUuaAsLS9OaB0z+lJQIKKKKACiiigBeorc0+AQ2qnHzP8xrERd8qJ/eYCulAwMDoKAFooooAKKKKACiiigAooooAKKKr32/7HJ5ed2O1AGdq06SOkakErnJHb2rNopen1oKDp9aM0lFACkUlGaUigBM0tJRQAtL0+tJ0+tFABRRRQAUUUUAWrNZVfzQ3lxLy7ngY7182fEDUNO1Txxqd3pYX7K8gAdejsAAzD6kE+/WvR/jbqOqWmnaPa208sWm3Mb+cIzgSMNvDfn0+vpXiqKMb34X9TQIVVGN7cL/OkZy5z0x0A7UjMWOT+AHakoGS/63/rp/6F/wDXplJmpP8AW/8AXT/0L/69ADKKSloAKlRd3sB1PpTETdnJwo6mnu+QFUYUdBQArPnAUYUdB/U03NNpaAHUU2lBoAWlzSUmCSABkmgAwWbAGSaeSIxtU5buf6CkJEY2qck9WH8hTM0APRxja33T+lDKVPqD0I70yno4A2typ/T3oASilZSp56dj60lABXUfDmET/ELRUYZAuN//AHypb+lcv14HJrsPhoVi+Iujg8sZGB9vkbigD326bN1Ke+41DUtzxdS/75/nUVABRRRQAUUUUAFL9aPc0lAC55zS5zTaKBWHUUn0oBoELRRR/KgCezXdeRegbNdDXP2R/wBNi+tdBQAUUUUAFFFFABRRRQAUUUUAFFFFAGXqFlBHE04yjdgOhNZFamsyndHEOn3jWXQNBRRRQMKAaKKAFxR0+tAOKD60AJRRRQAtFJRQAtFFHv2oAZqFhp2uaTJpesW4ntG5U/xI3qp7GvCviP4JtfBl7apbam1ytypZIXjw8SDpkjg5+g6GvfraPzrmNccZ5HtXzx8TdZbW/H2py7sxW7/ZYvZU4P5tuP40CORBpabRmgY6ikzS0AS/67/rp/6F/wDXpqJuyScKOp9KRE3ZJOFHU1Kz+f8AKvDDoP73/wBegBjPuwoGFHQf40DpTKUHigB1FGaKAClpKUAsQAMk9qAFUEkAck9qkYhFKqcserf0FClEymeSMFx2/wDrf5+sbKVODQAhGKSgnmigApaSigCRWGNrcqf0oKlWA6g9CO9MFSxyqibeTnv/AHfpQAufKGB9/ufStnwXdCz8b6JMTgC9iUn0BYKf0NYTKUPqD0I706GZ4J45kOHjYMp9CDmgD6svl23so9Tmq9TS3CX1tZ38RzHdQJKp9iM/1FQ0CFopKM0DFpfc0e5oPrQAlFFFABRRRQAUvXmkpR60AA/SlzmkPPNJQKxPbNtuoj23iujrlgxBB9K6aJw8SuOhANAh9FFFABRRRQAUUUUAFFFFABRRRQBhav8A8foz02D+tUcYra1S0aaMSoMsnb1FYvSgaEzS9aSlUEngZoGABJwBk04ZTPPsSBnFICBk8d/oR7Uh5oAPpnHvRRRQAUUUUAFFFFACj1PSjNJ1ooAu6bj7YP8AdP8AKvk3Ui7areGX/WGdy313HNfVVtL5Nwj9gefpXg3xV8KTaB4qnvooydO1BzNFIo+VWPLJ9c5I9j9aBHCUVpabolzqI8wYjh/vt3+g71pf2FpSHZJqYEncb1H6UDObozW1qHh6a1iM9vIJ4gMnA5A9fesWgB2eMZ49KKbS5oAWlBpKKAHUuaSlALEADJNADgCxAAyTTyRGCqnJP3m/oKaWEYKocn+Jv6CmA0ALT1YEbH6dj6UyigAdSrEH/wDXSZp4YY2tyvY+lR0AWLa2kumYR4wvUnpT4bCee6NuqEOPvHHCj1NSaYLjMhiVDEMeY0hwq9eTjn1qwsyRxPI7Ohl2tIucMG6q6+o56UAPiaO0sXglkzDMSRLEuQ4445xgjHf1rIbG47chc8Z64p807zuXbAJ5IAwCfXHrUdAC7jt254zmikooA+iPhxqY1f4dWilszafI1u/+6OV/QqPwroa8l+CutLbeILvRZ3xFqMPyZP8Ay0TJ/VS35CvXHUo7K3UHBoENpelIKKBhmlzSUUALRSZqVIWcZJCr6mgCOipvKj6eaM/UUx4mj5PI9aAGUUUUAFFFFABW7pkvmWar3Q4rCrQ0mbZcGMnhx+ooEzaooooEFFFFABRRRQAUUUUAFFFFABVK502Gclh8jnuB1q7QTgUAYMulXCcqVcexwah+yXCg/uXDDkEDNdATuNOVcfWgdzmjBP0MLj22GgW856Qyf98munooC5zYsrlukD/iMVKul3TdUC/U1v0UBc5u5tJbUjfgg9COlQV01zAtxA0bdxwfQ1zTKVYgjBBwaAQlFFFAwooooAKWeG01OwfTdTtY7qzl4KOOnuPSkpVO1gT2NAHEeJfhXcXcCQeG9Rijh6PBNkMF9Aw/qPxrjr74fXeigR3Hh+/uRj5poUMo/wDHDxXt8mY5ll7e1PW7ljLETllxwucnNAj52lsbvw9cxSJFcfYJiFeORCChPfkVga1Ymz1SVI0IRvnUAdAe1fVgvp/IBYqWY8ZWke/cSMBHEe2StAHyOlrcSHCQSsfRUJrRt/C/iC7IFvoepSZ7rauR+eK+pv7SnA4CD6LTW1C5P/LTH0AoA+drP4W+M7zBXRZYlPeaRE/QnNcteWlxp95LaXcLw3ELFZI3GCpr6tN1OxyZnP8AwKvO/jF4ZTUtHh8S2kQF1bkQ3YUffQ8Kx+hIH0PtQB4ioLEAck1IWCAop5P3m/oKYWEY2qck/eb+gpKBi0UlLQAZpc0lFADqkgtZblykKFiBk+wot4HuJfLQqOCSWOAAOpNaaOLOy8pxEysSWA5E6HHRuxB7UAQqXt7JZI0EckLmOZXX/Wbux9emMVSubhrmRWZVQKoVVUcAClmmeeQF2zj5QW647Z9ajYFWIIwaAGUoNLS5oATFLg0Zpc0AWNNv59K1O1v7Zts1vKsqH3BzX1DHewaxptnrFqcwXkSuOehxyD7jp+FfKzKQASMZ6V7D8GvEQuLe68L3UnJzPaE+v8S/1/76oEejUUrKVYqRgg4IpKBhRRRQA+NQ0gB6dTUj5lm2A4UdajhOJRnvxUhPlTsW+6w60AJm3+7hv97NOXMbiMnKN0qLCKjAlWJ6YqQj/UofvDmgCIjaxX0OKSldtzsexNJQAUUUUAFORmR1deqnNN60p9B0oA6aKRZolkXowzT6ydJuMFoGPXla1qCQooooAKKKKACiiigAooooATIphJJ9qG+8aeBgUAIqgc06iigAooooAKKKKACue1FNl9IOx5roawtW/wCPwf7g/rQCKNFJS0FBRRRigAooooAkSYqu1huWl3wjkRnPvUVFADmkZn3dx09qbRRQAUtJRQAtLc2KaromqaW4ytzaug9jggH8zSdOBVzTP+Pwf7poEz5DIIJB6jrSirGoKE1O6QDAWZxj8TVagY+ikzTlXccZ57e9ACVKkEsjFVQ5ClznjgDOfyqLocHg1tbvKtRMjKUiiUxSMwJLHAZCPTk8dqADyoYbaG4t2RNqHzHZtwfKj5dvrnIxjpWXPO07A7VRR0RBhRTJGV5GZUCAnIUdBTaAFBqRWDKFc9Put6f/AFqiooAeylWIIwRSU5WDKEc4x0b0/wDrUjKVJBGDQAlSKAih25J+6vr/APWpAoQBnGSfur6/X2ppJZiSck0AKSWJJOSasaZqNxpOp22oWkmy4t5A6H3HY+3aqtN70AfU+n6pa+ItCtNbsv8AVzp+8TOTG44IP0PH/wCupK8Y+FPjBdC1dtJv5MabqDBSWPEUnQN7A9D+B7V7ZcQNbzGNvwPqKBEVFBGKKBhUomyu2Rdw9aiooAl8yJeUj596YXYkknkjFNooAKKKKAFo60lLntQAvsKSiigByO0bq6nDKciujt5lnhWRe/Uehrmqu6ddeRNsY/I/6GgTN2iikPQ0CDIoqPJ7DP40UAS0UUUAFFFFABRRRQAUUUUAFFFFABRRRQAVj6zGRJHJ2I21sVFcQJcxGN+nr6UAcxRSsMMR6GkoKCnLTaKAHH26UlAOKKACiiigAooooAO9KfbrR0pKACrNg+y9jJ6E4/Oq/WgEggg4IoA+bPGunNpXjXWbRlKhbuRkB/uMdy/oRWDXunxg8MWmo6E3iuJzFeWoSGdAvEoLBR9CN3X047V4XQIUdacOSAO9NAycDk1LnyQQOXPU/wB2gZIcMuw4M3TPb6fWoeQcHtSVICJRgnDjof71ADKKTkHB4NFADqKSigBanjKhB5v/AADP9famKAgDuMk/dX19zTGJYkk5JoAc+7ed33u9JTlYMAjnGPut6f8A1qaQUbDDmgApp606kI70AJXv3wy8XjxRo39jX0oOq2SZidjzNGP5kcA/gfWvIdD8EeIvERVtO0uZoT/y3kGyP/vo8H8M16j4V+Ev/CP6hbapqeuMl3A4dYrIdD6FiOQehGBQI7vGCQwxjr7UGp7yeO4l3xoV45J71Xz+VAwooooAKKKKAClHWk60uewoAD7dKSjpS+4oASjNFFAC0UlTw2s0/wDq4yR6ngUAamm3fmx+U5+denuK0KzLbSzE6u8pDA5+WtOgkMCiiigAooooAKKKKACiiigAooooAKKKKACiiigAo7UUHpQByr/6xvqabT5f9c/+8aZ/KgoKKKKACgHFFFAC0UlLj0oAKXp/jRnFABY4AyfQUAJRVyHTLiXkrsHq3+FaEOlQpzJmRvfgUCuY0cUkrYjQsfYVeh0iV+ZWCD0HJrYRFjXCKFHoBTqAucB8VrRLf4W6uiZIzCxJP/TVK+Y8ZOBX1N8Whu+GOsDviL/0clfLpPlDA+/3Pp/9egEGfKGBy/c+lMpKKBi0uabS0ATAiYYPD9j61H0ODTamBEowT+87H1oAjqRQEAZxkn7q+vvQF2Dc457Kf60wksSSck0AKWLMSTkmkp8EE1zMsMETyyscKiKWYn2ArvdB+D3ijWQstzAmm25/iuT85Hsg5/PFAHAVoaZo+qa3MLfTbG4u3HaKMnb9T0A+te/aB8F/DelhZL8S6nOP+ex2x59kH9Sa9BtLK2sIFgtLeKCFfuxxIFUfgKBXPB9A+Bur3gWbWbyKxjPJij/eSfQn7o/M16Tpfw48MeGbYzw6al3cJgia7PmHOeuDwPwFdtVXUf8Ajwl+g/nQIxpL2eUY37E/upwKrk5pKKCgooooAKOlFFAC0daMUZ7DpQAp9BSUUoBJwAST2FACUVch0y4l5Zdi+rf4VoQ6VBGMvmQ+/AoFcxo4pJTiNCx9hV6HSJW5lcIPQcmthEVF2qoA9AMU6gLlWHT7eHnYGPq3NWgAKKKBBRRRQAUUUUAFFFFABRRRQAUUUUAFFFFABRRRQAUUUUAFIehpaQ9KAOXm/wBc/wDvGmU+b/XSf7x/nTKCgooooAKKkihlmOI0ZvoKvw6PI2DM4Uei8mgRmVZhs55vuRnB6seBW1DY28HKplvVuTVmgLmXDo6jBlkLey8Vfit4oRiONV9xUtFAgooooAKKKKAON+KxI+Gms4ODsj/9GpXyrX1X8VRn4aa1/wBc0/8ARi18qUDQtFJRQMWiitTR/DmseIJvL0rTri6OcFkT5V+rHgfiaAMvNSqoQBmGSfur/U1674e+BF9MUm16/jt06+RbfO/0LHgfhmvUNC+Hnhnw+VktNNje4HP2if8AeSZ9QT0/DFArnz1ongHxP4mAkttNljjPS4uB5aEfjyfwBr03QPgRYwBZdd1GS6fqYLf5E+hY8n8MV7CBgYooC5laP4b0fQIfK0zTre2GMFkT5m+rdT+JrVoooEFFFFABVXUf+PCX6D+dWqq6j/x4y/T+tAHO0UUUFBRRRQAUAZqSKCWY4jQt9BxWhDpDtzK4Uei8mgRmZ4x2qeGxuJ+UjOP7zcCtuGxt4cFYwW/vHk1ZoC5lwaOg5mcsfReBV+K3ihGI0VfcDmpaKBBRRRQAUUUUAFFFFABRRRQAUUUUAFFFFABRRRQAUUUUAFFFFABRRRQAUUUUAFB6UUUAcvP/AMfEn++f50xVZjhQSfQCtpdJjMrySuW3MTgcCrscMUIxGiqPYUDuYsOl3EuC4Ea+/X8q0IdKt4+WBkb/AGun5VeooEIqhQAoAA7AUtFFABRRRQAUUUUAFFFFABRRRQByHxRGfhrrf/XFT/4+tfKOa+wPGOjXHiDwlqOk2rxpPdRhEaQkKDuB5xn0rgdB+BGkWe2XWryXUJByYo8xR/Tj5j+Y+lA0eC2lndX9wtvZ201xM3SOFC7H8BXoWgfBXxLqm2TUPK0yA/8APU75Mf7o/qRX0Jpmh6XotuINMsLe0j7iJAufqep/Gr9AXPPdB+DnhfR9klzC+pXC877o/Jn2Qcfnmu+ht4baJYoIo4o1GFRFCgD2AqSigQUUUUAFFFFABRRRQAUUUUAFVdQ/48pf92rVQ3URmt3jXGWGOaAOZpVUucKCx9AM1sQ6PGvMrlz6DgVfjhiiGI0VR7CgdzFh0q4kwXxGvvyfyrQh0u3i5YGRvVv8KvUUCEChQAAAB2ApaKKACiiigAooooAKKKKACiiigAooooAKKKKACiiigDMe81VEdjpkPy9vtXUev3azP+Eqn/6B8X/gSf8A4iuin/495P8AdP8AKvPLK2kvblYUIGeSx6KO5NeXmGJrUZQjS3ZMm1sdD/wlU/8A0D4v/Ak//EUf8JTcf9A+L/wJP/xFZ6WVkyExwahPGODOgAB9wMdKz722+zOjJJ5kMg3RuBjI9D7iuKpjMZTjzNqxN5HYw3+qTQCZNMhwQCo+1ckH0+WpPtOq5I/s6Dhc5+1dfb7lUrqcweFrOTz2gUtbK8gbbtUugbntwTWd/bt1aG4WK4SW1DSNbz3ALebtVP3akYySzMAeeh4OK96m3KCb7GiN4XWqkqP7NgG7qTdfd+vy/wAqT7Vq20H+zIc5xj7VyPf7vSskeIr/APtD7IbRQ2/yyxBwG3bsf9+vm+vFQy67qkcVvLIkbMY1n2xKwGGikO1uSTgqDkflVgbputVG/wD4lsB29MXX3vp8v88UfadVzj+zoMbc5+1fp9zr+lYNz4rubZfla1lCO371VISZRs5XLdtxBxu+70q7perXN/rSxvNDt+zys0CA5iYOoAfnrjPp3oA0Rdaqdn/EtgG7r/pX3fr8v8s0n2rVtpP9mQ5zjH2rn6/d6VhWmr6pBAfNlgKAo0k8qt8peRxk/Nwqhf1HSpodc1S6ZfKW1Vd6R7mjY79zuu8fMOMKGA7g9e9AGwbrVQX/AOJbAdvTF1976fL/ADxQLnVSwH9nQcrnP2rofT7nWptLuZLzTLe4lULI65YL0z7VboAzRdaqQv8AxLYRuPIN1936/L/Kg3WqgMf7MhODgD7V19/u1pUUAZxudVBYf2dAQBkEXX3vYfJ/OgXOqkqP7OgAIyT9q+77H5P5Vo0UAZoutVKqf7MhBJwR9q6e5+Wg3Wq4Y/2bCcHAH2r73uPl/nWlRQBnfadVyR/Z0HAzn7V1Pp9ygXWqkqP7NgG7qTdfd+vy/wAq0aKAM37Xq20H+zIc5xj7VyPf7vSg3WqjfjTYDt6YuvvfT5f54rSooAzRc6qDj+zoPu5z9q/T7nX9KUXWqnZ/xLYBu65uvu/X5f5ZrRooAzftWrbSf7MhznGPtXP1+70pTdaqC/8AxLYDt6YuvvfT5f54rRooAzhc6qWA/s6Dlc5+1dD6fc60gutVIX/iWwjceQbr7v1+X+VaVFAGabrVQGP9mQnBwB9q6+/3aU3OqgsP7OgIAyCLr73sPk/nWjRQBnC51UlR/Z0ABGSftX3fY/J/KkF1qpVT/ZkIJOCPtXT3Py1pUUAZputVwx/s2E4OAPtX3vcfL/Ol+06rkj+zoOBnP2rqfT7laNFAGcLrVSVH9mwDd1Juvu/X5f5Un2vVtoP9mQ5zjH2rke/3elaVFAGcbrVRv/4lsB29MXX3vp8v88U2S91OJSzadDtC7iRck/hjZnNadFDA5+XxDdRW6XIsYJICcPJHdb/L/wB7CVcS/wBSlhEsenQOrfdxd9R6/d6Ut1oNjcymUI0Mp6yQttJ+vrWQ+nS6fKLKO7uPshHmdOFOe+MHHriuGdavSd5xTXl/X/DE3aNn7VqmXxp0B29MXX3vp8v88UC51UsB/Z0HK5z9q6H0+51qOxspIrhJV8pItpz5TEiTPQ4NatdVObkrtWKM0XWqkL/xLYRuPIN1936/L/Kg3WqgMf7MhODgD7V19/u1pUVoBnG51UFh/Z0BAGQRdfe9h8n86Bc6qSo/s6AAjJP2r7vsfk/lVm+ma3sbiZMbo42YZ9QM1zratqkcAmMsRXAfbt5xx7f7QrnrYmFF2kmJuxsC61Uqp/syEEnBH2rp7n5aDdarhj/ZsJwcAfavve4+X+dOu9Wgs51gKvJMy7tiDJxnHT8/yNNTWreWVo4VMpUxhtjD+MkDv7V0DF+06rkj+zoOBnP2rqfT7lAutVJUf2bAN3Um6+79fl/lUE3iCGDiWCVSenK8ncV9fY/5NX7S7F3vKxsoXHJI5yAf5EfnQBW+1asVB/syEEnGPtXI9/u0G61Ubv8AiWwHb0xdfe+ny/zxWlRQBnfadVzj+zoMbc5+1fp9zr+lAutVOz/iWwDd1zdfd+vy/wAs1o0UAZv2rVtpP9mQ5zjH2rn6/d6UputVBf8A4lsB29MXX3vp8v8APFaNFAGcLnVSwH9nQcrnP2rofT7nWkF1qpC/8S2EbjyDdfd+vy/yrSooAzTdaqAx/syE4OAPtXX3+7Sm51UFh/Z0BAGQRdfe9h8n860aKAM43WqgA/2ZCcjP/H109vu0Vo0UARz/APHvJ/un+VcLoTq1xcW5YK88DRoTx8xru5VLxOo6sCK87vdGv9ObdJESg/5aJyP/AK1ePmanGcKsY3SvciW9zQLSS3MKRmeO5hjSNIQCNrA8k8Y24yc1FrM0JXy4iCDcSSLjspwP1INZ76rfSw+U91KyYxgt1FLZaXe6gw8iFiv99uFH415Uq7qp06UW2yb32Oum1J9K8K2t1HAJn2wxqhfaCXKqOcHHWoIfFtuk8lpqVvJbXscvlmKPMqn5Q24MB0wc8gYwavXWlwz+Ho7G93lI1TcYmKkFSCCCOeoFUrXSdFgmQrvaYb3ZppGZn3LtYsTyflFfVUk1BJ9jUevjHRntZLhJpWSMgMBC2cEFgcY6EA8+1DeMdHVsK9xJkZUx27sGygfAIHXac/SqR8P+HBCkPmS7VbchEzHA2lcA+mCR+PrViDSdBt44xG52xHcDvPB8ryv/AEAf1qwHXPjLS4oLp4DLcNbwecVjjbBG0MOcccMDzTV8ZadF5xulli2MwwsTsQqojMWG35cBxUI0Hw67DLO+ITborSscKUCED6rj8896k/sDQtkod5W86N1dnkYkh0RTk/RE/wAmgCeXxjosMReWeVCHZGRoWDLtAJJGMgYZTn3FXr3WrGxmiilaRnlXeBFEz4TIG44BwMkc1lz6HoN3JJO5cSM5kd1kZTyqKR9CFT+dSTaZo88weS5nEg3ZIndSVJBKH/ZyBx2oAmfxbpEQlLSy7UzhvJbEmHCHZx82GIBx61Np3iPT9Uuvs1u0wl2scSQsn3W2sMkdQSARVBdC0J5AwLsHO6NfNYqn7wOdg7ZZAT9Ks2VppUFwt3AWEiiVuSf+Wrhm492/woA3KKqf2lac4nQ496QapaEgLMpJ7DrQBcoqt9vttm/zV25xntSHULUEgyrx1oAtUVWTULV3CrMpYnAFN/tG1yP3y8nHf/P/AOsUAW6KKKACiiigAooooAKKKKACiiigAooooAKKKKACiiigAooooAKKKKACoLi384qysUkX7rCp6KUoqSswIreEW8Cxgk4zyffmpaKKIpRVkAUUUUwIrmFbm2lgYkLIhQkehGKwv+EXj2hWv5zGCPk7cVraqSNKuyOohf8A9BNcS5tVtUeMp5mAchvm3d+K8vH1KcZLnjfTvYlneS20M4xNEj/7wBoFrCrKwjQFQACAOMZx/M/nVC/mv47lfsyO8ewnaq9Tg98fTuPx6VWF7rIkfNkCNiFR2DHqPwz19vevUKNV7C0k+/bxN8u3lR0znH581NHEkQIRQoPJwMdsfyArGOo6sZQq6fhShf5gePlyB6ZPT61JLJqqXjtGoaAzBFUjopUfNwOgOe5/CgDYorD+2awGL/ZQwCkmMIRztQgZ+pb8qZc6tqNtbSTSWihBuCkqRnGNpx1+bOMdRQBv0Vgx3usKCz2uQFUY2k8/NluOv8OR7/m6O+1V7WV57UQf6M8gIBJVx0HPX1oA3KKyHn1Bb+RYkeSLdjDJhQMLgg9/4vWq51LWSqgacNxjLHhsA54H5UAb9FYb3urbnUWuNpOCqE7htb+Zx64704X2rBlBsVILqM8jAIyfXvxQBtUVjy3+oqW8uyLDcQPlPTOB+nOfw61csJbuVZPtUQjKuQuM4YetAFyiiigApCoIwRmiigCg2iac9yJ2tYy/04P4dKvqqqAFAAHYUUVMYRj8KsAMoYYYZB7Go/s8O/f5SbumdozRRVAN+xWv/PvF/wB8Cla0t2Xa0EZX0KiiigBDZ2xIzBGcDHKilNrbk5MMZP8AuiiigAFpbgk+SmSMH5eopsljbSnLwIT67eaKKAHC1gXbiJBt+7hRx9KPslvtZfJQBuoAxmiigA+y246Qxj/gI/z3oFpbrjEEYx0wo4oooAaLG1UYECYyWwRkZNL9itc5+zx9MfdHSiigBRaW6sGWCMEHIIUUhs7cqF8lAAc8LjmiigCYAKAAMAdBS0UUAFFFFABRRRQAUUUUAFFFFABRRRQAUUUUAFFFFABRRRQAUUUUAFFFFABRRRQAUUUUAIyq6lWAIIwQe9VhptiCCLO3BHIIjH+FFFS4xe6AtUUUVQBRRRQAUhAPWiigBaKKKACiiigAooooAKKKKACiiig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6" descr="data:image/jpeg;base64,/9j/4AAQSkZJRgABAQAAAQABAAD/2wBDAAgGBgcGBQgHBwcJCQgKDBQNDAsLDBkSEw8UHRofHh0aHBwgJC4nICIsIxwcKDcpLDAxNDQ0Hyc5PTgyPC4zNDL/2wBDAQkJCQwLDBgNDRgyIRwhMjIyMjIyMjIyMjIyMjIyMjIyMjIyMjIyMjIyMjIyMjIyMjIyMjIyMjIyMjIyMjIyMjL/wAARCAG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qKS5hi+/KgPpnmq76par0ct9BQBdorP8A7XiZgqRSsT0AApjayikgwOCOxNAGnRVSC8eddwt3C+pIp014sAzLHIq/3sZFAFmiq8N7BcNtjfJxnGCKmSRHGUdW+hoAdRRRQAUUUUAFFFFABRRketZ2oa9pGlAm/wBTs7b2mnVD+poA0aK4y6+K3gu1JDa3G5H/ADyjd/1AxWbJ8a/CKhjG1/MFGSY7Y8fmRQB6LRXmQ+OnhMnHk6nz/wBMF/8Aiq6/TPFCarbC4i0jVooiMgz22wkeoBOTQBvUVy8vxE8L2141neamLO5U4aK6ieIj67lHHvW7Y6pYanbfabG9t7mHdt8yGUOufTIPX2oAt0UUUAFFFFABRRRQAUUUUAFFMeaOP78ir9TioG1G1X/lqD9ATQBaoqidVth03n6LSf2vbekn5UAX6KgjuRIu4RSge64pDe26ttd9jejAigCxRTEljkXcjqw9QafQAUUUUAFFFFABRRRQAUUUUAFFFFABRRRQAUUUUAFFFFABRRRQAUUUUAFFFFABUM1zDbjMjgH071FczAZU3KQj25ase5WBWBimaUn7xagDSN/POjtbQ5C92PJ/CsuW6uJSRJI3uOn6UyOaSJ96MVPtV7EepJxhLkD8GoGZtFOdGjcq4IYdQabQMu6WoN3uPRFJpbSNZpZbmb/VoSxz3NLY/Ja3U3TC7R9f84onPk6XDGOsh3H/AD+VAiC5vJbhzklU7KDwKm0+djKbeTLRSAjB7VRpyuyOGQ4IORQFieFzaX4GeFfafp0ovozBeuF4B+YY96rszOxZjlick1ev/wB5bW0/crtJ/wA/jQBBHf3MX3ZSR6NzWhBq6nAmTHuv+FY9KoJYBQST0AoA6iOaOZd0bhh7U8nAzWRaWEkX75yyt12IcE/WuR8VT6vfb7aXxdpPhy2I5VJd87D3Yldv/AfzNAjpde8a+H/DYK6jqEaT4yIE+aQ/8BHT6nArzzxV8Wtfs7CG70zw5Ja2Nyu6C+vFLBwehCrwPUZPPpXjeuW8Vjq93aW+oJqEaSEfa06Te/U/zNdF4V+It/okQ0zVEGqaG48uS0nwxRP9gnp9On060DsZerePPFGtFvtms3WxuscTeWn0wuAfxrniSzEkkk9zXeeLfA1vHpw8TeFpTe6FN8zIOXtT3DDrge/I7+p4KgYV6XoATR/gl4g1HaPP1K5WzUkdUGMj8i9eaV6xqOnv/wAKv8EeHR8s+q3/AJ2O+GY4P5SLQIh8Lafp3gbwenjPWbZLnUbo40u1k7ej/wBc9hjua5PUfiH4s1K8a5k1u8hJOVjt5DGij0Cr/Wtz4waktx4tTSLf5bPSYEt4ox0BKgn9No/4DXAY8oZP+s9P7v8A9egD1O7u28e/C+71K/SN9e0JgWnCgNJCf72PbcfqvuarfDFhr/h7xH4OmbLXNubu1z2lXA/nsP4GuI0nxJqWi2Op2VnIgg1KHybhXQNleenoeT+daPw61M6T4/0efdhHnED+mH+T+ufwoApad4w8S6MwWz1m+h2HHlmUso/4C2R+ldzofx11+0ZY9Vtra/j/AL4HlP8AmOP0rkPiFpY0jx9rNoq7U88yoAOMOA4/9CrmKAPqnw38UvDXiJlgF39ivDx9nusISf8AZbofzz7V2gIIyOlfEoIcbWOCPut6V2nhX4oeIvCrJbmZr6xXg21wxO0f7LdV/Ue1AWPqeoJruGAfvHAPoOTXK+G/HekeM7dUsLw2l7tzJaTYEgHqPUe4/SrVzEYJ2RmLEH72OtAjTuNSmVA8cBVG6O1Z0l5cS/elbHoDgU+2vnhHlv8AvIjwVb09qdc2i+X9otjuhPUd1oGU6KKKBl+D93pc8mOXOylt447W2+1Srudv9Wp/nSuh/s21h/ikfP8An8xTNTcG4EY+5GoAH+fwoEQve3EjbjMw9lOBVkv9t093fBmh7+orOqSOd4ldVIw4w1AFvT/30U1qf4l3L9f84qslzPEcLK4x2zS2Unl3kTZ43YP48Ut9H5d7Ko6ZyPx5oAsx6tOn31Vx+RrQt9Rt5+N2xvRuK54HFKf0oCx1dFc7bX89vwDvT+63atm2vobkfKdrf3T1oEWaKKKACiiigAooooAKKKKACiiigAooooAKKKKACiiqF9f+QPLj5kP/AI7QBceVI0ZmYAL19qxLrUpZyVQlI/QdTT2ZpNIJySRJl/X/AD0qiBtJDLz2zQNCD3oPWk/EH6UdqBhQCVYMpwR0Ipyo7fdRj9BSMrL95SPqMUAX1mhvkCXBEcw4WTsfrUR0y5D7QoI/vZ4qpV+wdjbXS7m4j+UZ6daBCXbpBbraRHdg5dh3NGp8PDH2SMf5/SqI61e1b/j6X02D+tAFE+3SkoooGFX5OdFhPpIR/OqFaqws9laRBcgtvbPTH+TQJmdDBJcSBIxk9z6UmveINI8E6MdQvX8yRvliRMFpW9F9vevN/iH8To0kl0Pw5IEj3bbq8iPJ9VQ/zP5VjfGhn/4SDSY4z/xL009DbAfd5Jzj8Av6UAY3iP4meJfEs7ILt7K0J+W3tmKDH+03Vvx49q5GUh1Yx9er+p9/pUeTgqOAetICVIKnBHegYzmlxSnk0n40AdD4S8Y6j4RvzLbETWkvFxaSH5JV/off+YrqtU8Dad4vtn1zwLIj7ubjSnYLJC3fbnjHt09D2rzSrFlfXem3S3VjdTW06/dkhcqw/EUAdX4d+GWv6nrCQ6jp9xp9jG265uLhNgVB1256nHpXW22t23iz416LBYBTpWmBorUL90hEY7h+IGPYCq3jDXNTvvg54cupr6aSS7nkS6fdjzMFwA2Oo46e1Y/wcVU+I9lu/wBZ5UuB6fIf1oEc74sn+0+MtanLfvHvZtmew3kD8cYrnznJBznvmrusZOt35b7xuZM/XcarAiQbWOGHQnv7GgZHU1lM1vf28y/ejlVx9QQaiIIJBGCKuaPaNf61YWaDLT3EcQA/2mA/rQB3PxthWP4gl1HMtnE5+vI/kBXnFeveN7zw7dfFrUIvEFre3Vpb2kcKCzPzI+A2TyOBuI+vrWcmlfCi/nWCLVNdtJWO0B484Pv8hoEecWdlcajew2dnE0txM4SONRyxNeo3x0X4YaO2mCK31LxRdQFZ5ZV3R2qsPu//AFu/U8YFa2laHpPw70vUvEkV3b30rv5GlXEvyg7l5P4fMDjqFPrXC+GPCV5401G81bVL0waXC7SXuoynG49SFz3/AEGfoCActYW+oz6jGunRXMl6G3J9nDGQEdxt5/Gvf/CHiHxT9lisfGOgX3l4xHqKwksv/XRRyP8Aex9fWvP9T+JUOi27aT4Fso9Ps0+Vr10DTTY789Pxyfp0rnLb4jeL7W6Fwuv3jtnJWV96H/gJyKAPpGe2aHDAh4m+646Gi2untnyvKn7ynoa5fQ/iT/aPgNddvLZXFnMINTjjHKg4AkUenIOP970rpQbe5tIb6xnS4s51DRyocgg0AW5LSO6Uy2hGf4ozwRUcFhPJJh0ZEH3mYYwKrKzRsGQkEdwa0LiaR9LhZnJLMQ3v1oAUSrcapCsf+rj4X8BVK7bddyn/AGj/ADqbTOb9Pof5VWlP76T/AHj/ADoAZRRRQMVThgR2NXdWAF5nuUFU413yKvqQK0Lx4DqTCcMUCAfL60CM2nIrM4VQSTxiruzTW/5aSr+H/wBapY44rKOS5VxIOkR9TQA1/KsItgVXnYfNnkLWeiuzgIGLdtvWp7e3e7kaWRtqDl3NSvfLCPLs0CL3cjk0AXrS5ulAW5hfHZ8fzrQByMiubW+uVbcJnP1Oa1IL8taecy52HEgH86BGhRTUdZEDoQVPQinUAFFFFABRRRQAUUUUAFFFFABRRSMwVSxOABk0AVL+8+zR7V/1jdPb3rCLEsSxJJ61oeR9pZrq5fy4ieM9SKabq3jH+j24OO7d6BkFrcGBmyCUPDr/AFqcw2UpJS4MeeSpHekW8t34ltVx6r1ols43iM1q29R1XuKADybCMfNO7n0UUfbLaH/UWoz/AHn5NUaKAsXG1S5PQqo9AtKupyn5ZVSRe4IxVKkoCxdnt4poDcWuQB99D1FN06QLdhT0kBU0umSbbsIfuuCCKryKYbllU4KNx+dACSxmKV4z/CcVbvh51tBcDn5drfX/ADmjUFEgiulHEg59j/n+VR2lykatDMN0L9fY+tAFSlVS7BVGSTgVfOmGT5reaN0PTJ5p6Rw2Hzs6yXHRVHQUBcry2W27W3jYucDccdK474l+Irt7R9B0a4SEkbbqUE5C/wBwEfr+XrXR+J9Xl0LwzdXkHzX9x+4tR3aVuh/Dk/Ra81tvAFjpltHqnjXxDLbyTHcsCy4kc+hzk/l69qAPMr7SbuwG6aPMf99Dkf8A1q7vRvEPh/xT4YtvDXiyd7Sez+Wx1EDIRf7rfkBzwQB0IreufEng3TJYLEeGZri0m+Tz55yc/XJJ/WqE+nfDXWrxtP2XPh++ONkjOWhYnp1JH/oP1oAzz8KrJwZIPGuiNB1DmQA4+m7+tA8JfD7R/m1fxg1+4/5ZafGCD7ZG7+YrmvF3gvU/CF4qXYWa1l/1F1F9xx6ex9v51zZFAHpP/CbeCNF+XQfBiXDjpPqLBjn1wd38xQPjVraEJDpGjRQ/88xA2Mf99V5rQB3oA9Oj8X+DvFzfZfE2gRaZcPwuoWPy7T6sMZx9d1cl4w8IXfhLUkikdbiznXfa3SD5ZV/x5H5iudxXqeju3iH4M6vZXJ8y60OQT27HkomM4/IOPy9KAK+lK2t/BbU9PXDXWi3QvEXuqEHJ/IyH8K5n4eammkeP9Iu5W2xmfynY9g4KZP8A31Wj8LdZi0zxjFa3WGstTQ2c6t0O77ufxwPoTXP+JtFk8O+Jb7S3z/o8pCMe6HlT+IINAFvx9pUmj+ONWtnQqrXDTR+6Odw/nj8K5uvV7efSvilotpY6jex2Himzj8qGeXhLpewPv+uckZyRWOPg14xN35P2O3EeceebhdmPX+9+lAHP+EvDNz4x1pNMgkETCNpHnZchFHqPrgfjXRfCzRY5PGs2o3MiNYaLG9xLMPuEjIUj9WH+7WpqV5pfw48O3OgaNdpf+IdQHl3l1F0hXpsX35OB15yewpmvJ/wgXw1t/DqnbrWsnz74D70cX9w/oP8AvugDirjWptV8Q6hfNC7yX07SAJ1XJOB+R/SpdHtpr/Uo47V0E19KkUb7N3luTjYw7Ag9fas+2m+y2Akj3PHITHcoGx1+7j04zz9RXZ/CiCLUviNaSIjLDZWzykMeW2rtBOO+WH5UDNfxrp7+JPHWkeBNJAjstNhWNyBxH8oLsfouPx+tYvxH8SW8Yi8HaDiLR9N/dybf+W8o6knuAc/U5PpW9oepHS/C3jDx45xfX909tZseq7mzkfQsD/2zrx4kkkkkk9SaBCUUUUDPSfh2CfAHj9X/ANV9ijIz/exJj+lUPhx8QZfCd99hvy8ui3DfvY+piJ/jX+o7/WtOBP8AhHPgZcySfLda9dhYwevlKev/AI63/fQrzHFAj63kSMpHPBIsttMoeKRDkMD05qzF+/0yVO8Tbh9P85rxv4Q+NxDIPC2qyZtZz/ocrH/VyH+D6Ht78d69jtS1pfmKTo3yH3z0oAgs5BFeRMTxnB/HilvYzFeSKe5yPoabcQmCd4/7p4+lW1MWoQrG7BLhBhWPRqAM6pra2e5lCLwO7dhU40u58wKVG3PXdU8jrbRm3gYGZuCR/CKAuR2Nqy3W9ipWPk4NVLgs07u4ILHNXnRbW08kyYml5J71UBJJhl5z0NAEKIZHVF6scCtC6QzXUVnFwsYx/wDXqHTY83yg/wAGSanhk8uG6vP4mYqv+f8APSgCK+nUAWsPEScH3NUaDyaKBhV6x/49bzPTYP61Rq+o8nSmP8UzYH0/zmgTGWN61rJtbJibqPT3rfVg6hlIIPIIrlTwMd+9aOl3nlt5Dn5T90nsfSgGbVFFFAgooooAKKKKACiiigAqC4+fbDnh/vfQdf6fnU9Z7zb57gqclI9q/wCfyoAo3Vy00x4IRfuL049frVUknv8Aj60cYAGce5zRQAhFS207W0wcdP4h6imUhHagCxfxLFckr9xxuFVavaiMNCh+8kYBqjQNBRRSgFmCqCSeABQMtaaha9Vuygk1XmfzJ3cdGYmr+wWVt5ZYLNNwT/dFVbmze3AbIeM9GHSgQ37T/oRtyufm3A56VBRWjaQCSxKgDdJIFzjoP85oAoKrt90MfoKWMEzIAOdwq9NfG2k8m2VVRDgnGcmpJZbeGI6rIVjhjhZ5j6YHJ/n+VAXMHxDcW1tqh1jUWT+z9FiHlITw9y/A/wC+VK4/3z6V4jrRvNd12/1LW5naIqTE4YbEHZVHoB2ruPEWrw6p8MNMu9SwqalfSyuRnhgzhRkegA/KvO2tNEiAZ9QeSMciMPn+QoBDMPL4STfkuJQIs9fvYH9areJGDartByyRKrfXk/1p1zravdQmKAC2t+Y4zxk44J+lZU0zzzNLIdzscsfWgZ6T8P8AVV8U6Td+BtYk8yOaFnsJX5aJ1GcA+g6j6Ed68zngktriWCZdssTlHX0IOCK6z4ZQSTfEXR/Jz8kjO2OyhGz+lZHiqSO48XazLDjynvZmUjuN5oEY1B9BTgPSn8Q+8n/oP/16BjceSMn7/wD6D/8AXr0fwfnTPhJ4w1KThLrZaR57tjB/9Gfoa4XRtFvvEGqw6dYQmWeU/go7sT2Ar1DxBoz6rb2nw88M3Fsw0uI3F28smzzpv7o9T8xJ7DIHagR49G7xSLIjFXUhlYdQR3rqvH3iey8W6pZajbW8sNwLRI7reAA0gzyMHpzjNc9qOm3ukX0tlf20lvcxHDRuMEf4j3qsAKBjea0T4g1o2v2Y6vqBt+nlfaX2/lnFev3PgTQhcaUb21jttP0jSlutSkRdrXDt0ViOv3GPrzjuKzdJ+JGnaxrcOgXHhnT49BuXECRpH88YPAY9vTOAMevFAjzjwrqUWkeJrLUJtO/tAQPvFvu27mwcHOD0PP4Vpatrl1q2p3uq36yR3c7kS7SQ1vHxsCjuo6H1/GvQ9L8J6baQ+LvCyQLNeRK1zayMgEuzaCFDdccgfUtXjV1cCYRpGHEUYwu8hm/PHT2oGNuLp52ZFACuwLBBgO3TdivQfgmwHjK9jzh5NOlVfruSvNq6LwV4gHh3xZYapJuKRPtlC9XRhtb8cHP4UAdPrO9fgNoKRj5RqUgm9mzJjNea16hpHiTw7qt1r3hfUHe10LU7triyuJBg20hPBPoDx9Oh6msTWPhX4p0uY/Z7E6jan/V3Fp84cdjt6j8se9Ajia3/AAf4XufFniGDToAyw5D3EoHEcY6n69h71uaL8JfFGqShru0/sy0HLz3ZC7R3wucn9B716Za6BaaX4Xl0zQLtNP0pxnUdenIDTDoRH6+m77o7ZOaAPNPiLrS+I/EttouhwtLp+mJ9ktIoVLbyMBioHXoAPZc96u6b8MrfSrNNU8canHpVp1W1Rg08ntxnH0AJ+lWrzx9oPhOF9P8AAumo02Nj6pcpudv90Hk/jgexrnF8KeOfGNydQl0+/u3k58+5YICPYuQMfTigDR8QeP8ATV0aXw/4U0WKw01yN9xKMzSEHIOex4HJJP0r1fwN4nHjHwnHdSNnU7LEV0O7ej/iOfrmvG7z4UeNLKEyvozSKOvkzRuf++Q2T+Ap3w28Qy+EvG8Ud4Hhtrk/ZbuOQFduTwxB6YOPwzQB9CXlwty6OqkNtw2fWq1TXUPkXDJ26r9KvmziJi3qFSOPdIR/F/nBoAowzybwpkfb0A3cU6BxDelnGc8irKX8bzCLyEWEnA45HvUnkxu9xbMvzgZVu9AGfOWlLyy5DZwopWyRAf4sim7YV5LFvYU1pGLl+hxge1Ay7ppBv5PdSB+lNk40eMD/AJ6HP61WtZvs9ykh6A8/SrUdxBI80DkrDI2VJ/hNAjPoq3Lp1xGflTzF7MvNEWnXEh+ZfLXuWoC5FbW7XMwjXp3PoKnvZRLMsMIJSMbVA71dWFY4DHCwSM/fmPf6VVN3DbKUtEy3eRutADU08InmXcgiX+6OppJryPyjBbRBEPVj1NR/Z7u6beUdye54/nStp10gyYs/Qg0Aa+n3X2m3G4/OvDf41brnbGdra7G7IB+Vga6KgQUUUUAFFFFABRRRQBDLJ5as/oM1j2UwS6O/OyTg5PrV/VZNtuEHVz+lY1AEtzAbedkPTqD6ioq0rW6jnQQ3QBP8LGluILOBsPHKo7EdDQBmVdt4BCguLgbVHKKerGj7Xbw/8e9v8395+aqyyyTPukYsf5UAEsjSytI3UnOKt+daXA/fQmNv7yVSHP8AjSH9KANCOytJQSlwxVeTxjFI17b2422sQLf32FMsWVo5rdm2mQfKfek/sy5zjYv13CgCCe5luSDIQcdMCn2t2YcxuN8LdVP9Km/s9I/9fconsOTQtnay/LFdfP2DDrQMJNPMn7y1YPGffkVci2wAQggmKMsxHr/nNU7NHtdRWOTgnj2NPtFIuLqE/eKkCgRmHJOTXOfEvVf7H+H8kCNifUpRCMddnVv0GP8AgVdMFLOEHUnFeR/GfVRdeKLbS4mzFp8ABH+23J/8d20DJPDcQ8X/AAv1Dw5Hg6jpsv2y1j7uvOQPzYf8CFeZFSGKkEMOCD2rU0DX77w1q8Wpae4EqfKysMq6nqp9jXsNtofgn4k2EmrQwzWl+Buuo7VsSK3fK4IbPqBz9aAPCSB2pY4JZpViijaSRztVEGSx9AK9Jm8O/DSwkYXPibU3ZCVaFbcq4I7HMfFRN458PeHI2j8HaDsuSNv9oX3zyD/dGTj8wPagCextR8MfDU+o3pUeJdShMdrbg5a2jPV29D/UAetcP4b1DTdO1qO41fTRqVntZXhL4PP8Q9SPSqt9qN5qN/Le3tw9xcSnLvIc59vp7VGyCJC6/ePb+5/9egD0N/Dvw91pzLpXiV9Hmbn7PfJkRn0BJH/oRq3bfCzQNMtE1nXPFUE2kZ4e2TAkOcYDZOeh4AzXlIHU16tqOmXfjf4Y+H/7AAnm0pWiurNWAbdgDdjv0z/wI0ALcfE7QPDBNt4K0GAKRiS5uFIL46d9x/Ej6V5nfavdXuuT6uCttdSzGbNvlAjE5+XnIresfhp4vv5NqaLPEO7TkRgf99Gts/CU2O0a74p0fTXP8Bk3MP8AvorQBa0/W9K+JGmx6L4lkjtNdiXbZaljAlPZX+vp37YPXL0v4VeI/wDhKbexv7ApZpKrTXSsDGYweSD6kdB1qbU/hLfxaa+o6HqlnrVugywtz8/4AEg/TOa0/D2ranqfwe8TW3265e6snR1JlYskPy5UHqBhX4+tAG78RtajuPh7qN3aOGhv9SW1R1P3o4+Dg+m6NvwNeSIot1EgTMkUCszKNqyIwAIz6jPXviu01QG6+A2kGNMm31BxIF/hyZCD+TD8682M8xh8nzX8rOdm7j8qAO8+FerXI+JdnGbq4liuRKh81ySRsJGeevyiuO8Q2qWXiTVLSMAJDdyooHYByBXc/DDw9fWPj+C51K1ltEsrR7xjMpX5GUqD+p/I+lPtPiPZajeR2lz4J0q/lnm2oxVVd2ZuM5U8nPNAHNeCvBk3im5mnuJhZ6RaDfd3bcBQOcDPGcfgOvoDWn8NvrGvXkPhKzvtQ0+N8RSGPJxj+I4AHOcZxxXsmu6NZX10fC9ksel+HNOX7bq8kR2gsfmEefp8x9Bj0ArzvxB8TbzA0vwrnSNHt/kiEC7ZHH94nqM+3PqTQByOq6Bq2kSLHqmn3FpK33TKhCv9D0JqTS/FviHQ4vK07WLu3iHSISEoPopyK9C8Ia1feOfC3iLw/rlw940Fmbq1mlwXRl/2up52/ma8sVBMNz8EcD/b9vrQM9O8Kz3+v6fd+JvGmr3dxoGn9LZ3Oy5l7LsGARyPqSB61z+p614i+KHiKHTrWMrAW/0ezjOIoUH8TfQdT+A9K1viS50jwj4U8NwgRxC1F5Mq9Gkbv+BL/nVq0l/4V38K4dQt8LruvkiOT+KKHqCPwIP1YelAguLrwt8LwbWyt4tc8TKP3txMMxW7egHr7Dn1I6Vxes+PfE+uSM13rFysZPEMDmOMfguM/jmudZi7FmJLE5JPUmkoA0rHxFrWm3C3Fnqt5DIpzlZm5+ozg/jXoereX8SPh/N4hWCJPEOkHF4YwF8+LGd2Ppk/8BYdxXlWK9M+FIMOjeMruX/j1TTGV89CSGx+gNAHrHgjUn8VeDdKvZDm5iH2e5JPO5OCT9QAf+BV0d9KGs5GToz7QfYV4/8AArVnli1nQ2c8otzEM9MfK3/slesvzo6YH3ZOf1oAz6t6e5+3pkk7sgn8Kq1d0+B1vVaRSoVS3PpQBVnXZcSKOgY/zqS1tTcMSTtjXlmNWBfI77WtY3Jbg9zVqaJXb7OmI4E+eUj+VAGW0HmTOLZXdAeDimSQywn94jL9RVqe/b/V237qJemOpqW1la7hmgmO/C7lJ6jFAFGO5miGI5GUemau2zPMjT3UrGFOxPDH0rPIx0/Ort7+6tLaAdNu8/X/ADmgCOSaa/nEajA/hQdBUzG30/5Qoln7k9FoQ/YtOEg4mm6H0FZxOTk0ATy3lxMTukbHoOBTEnlQ5WRgfrUdFAGjJi/smlwBNF94j+IVo2M/nWaseSBtP4Vmad8qXLH7oj5qfR5MNJFnr8wFAjR3Y4zRUm0UUALRRRQAUdqKqajP5NqQD8z/ACigDLvbj7RcE5+VeFqtRS9frQAlWoL1o18uRRJF6HtVWigC8bSG4G61kAb/AJ5tVWSGSJsSKV+tMGQcg4x3q3HqEgG2RVlT0agCp1q8sMFrEr3I3yNyE9KdEtlPMhXdG+R8p6GmalFKJzK2ChOFIoAPtsGdrWabfbr/ACpLmP8Acie3kcwngqSflql2q7acWN1u+5jj6/5xQBSpMelPaN0xvVlzyMinw28lw4VFPuewoAtXDs9lbTn/AFitjP0//VRdyeVPDdxfxrk1HfSLhLeM5SMYJ9TVT5mwoJPYCgCfVNU07R9Iutdn3LHboWKerdAB7kkD8a+YNWv7jVNVutQu2DTXEhkYjpz6e3b8K9O+M+vbDY+Grd/liUXFzg9WPCg/qfxFeSqwxsb7v8qBobV3TtTvdHvY73T7mS3uI/uuh/Q+o9jVNlKHB6diO9G4GgZ6Ynifwv45iS28V2y6bqmNqanbjCt6bx2/HI9xWPrvwz1vSYvtdjs1bTiNy3Fn8x2+pUc/lke9cXit3Q/FOs+F5N2m30kWTloSd0Z+qnjNAjGI8okEESd/9n/69WNL0+71TUYLCyj824ncIqdj9fau/Hjbwr4oXZ4t0AQXLcG/sOGz6kdf/QvpXUeCPCWkabfX+teHNZh1dhaOltC+A8Tnpu54zjGSB1NAHOXOj+A/BA+z6wtxreqqAZYYWKxxE84OCP1yfYVLpGueA9QvBFYRah4Xv5Pkju4JyEz2DfMRjPqMe9ed6xZ6npes3EOrRSR3xbfKJDktu5znvms4gMeOKAOz8aX/AIy0PV5NL1TXb2VMbo5ElZUlQ9Dx/nNcQxZmLMSSeST1Nem+N1e++HXgya4DPqLRui8ZZ4wBg+p4Cn8a80IA+tAG54N1+88O+JLO6tZXVHlWOaIHiRCcEEfy969Njez8PfGnUNLIUWGuRCOSH+EO655+rZGP9uuL+HnhSTVdZi1S+TytJsWE888nCfLztz36c+34ZyPF3iN9c8Z3ms2zvGDKpt2BwVVMBT7HgH6mgDqNH1O08LaprngvxKJH0ieYqZV+9E4PyyD6jafbAq3B4P8ABGjXa6ve+LbXULOI+YlnBtMkhHIBAJP1GB+Fea3t9daleSXl7O89xKcvI5yW7VWJIIIJBFAHtXjvxFNpfhS4nuF8nWfEShRD/FbWijhT74Jz7u3pXA/CyzS9+IulLIAVjZ5ce6oSP1Armru7udRcS3NxLPKiBB5rliFHQDPYela/gXWovD/jTTdRuG228chSVvRGBUn8M5/CgD0L4q6lJpPhq20qMlZ9YuJb27buV3fKp9sbR/wCvGuvWvbvF+mWXxRtUuvDN9DNf6YzwtbyNsMseeCuf0PQ5PpXM+Hvg34g1C/UavGunWin94zSKzsPRQCfzP60AO8Cx/8ACP8AgHxP4luQVFxD9htexdm4OPxI/wC+T6Vyvh/wXr/itt2m2LGBePPkOyNfbJ6/QZNe0+Jbbwvp503RZYZtS+xJ/omh2YLFm/vyAfzY9yec1ja3ovxJ8TWQt4bez0XTQuI7CG4CEr2BK9fpwPagDn/ijatqHh3wtrKjP+i/ZJcHIEi9Vz65D/lUfxNBvfBngrUoQTaizMJx0RwqcfX5W/75qTRJF0bTb/wJ45iextZwZ7W4cZEL+qkZBGeeO+QetZ/hPxRpM2kXPg/xM5bSZpC1teDgwPnhvYd89snPBNAHndJXpN58GdeY+do11Y6pZPzFNFMFJHuDx+RNFt8GdajXz9b1DTtKtF+/JLMGIH4cfrQB57ZWVzqN5FZ2cDz3ErbUjQZLGvTvFHkeBfAkfg63mR9Vv2FxqciniNeML+gA9gT3ofxR4Y8CWstn4Oi+36o67ZtWuBlUHfaO/wBBx0+9Xmd7ez39zJcXEryySNueRzlnPqTQB2Xwl1L7D8RtORSViuA8Df7WVJGfxAr6FSVbeWa1nB8pj+Xoa+WPCVz9j8ZaJP2S+hJ+m8Z/SvqLURi+k/D+VAEwtbSJvMe5V0HIUdTUt3OY7ZmPEk3AH91f8/zrLHPFKzMx+ZiSOOTQFiewUNfRA9jmrWoSGO3CD70rFm+n+cVStJRDdRuegPNX7lE1BcwOC8ZIweMigDJq/ZjyLSec9xsX3NEOlzO/zjYvc55q5OlugjiIL7fuwr3PqaAuZcFrNP8A6tMr6npVnUF329vL6LsPsf8AOamlivp02hVij7IGxUMJ8lHtLsFEblW9DQAl989naOPuhcfjx/hWfV22uI/La2nOYiflb0NObS5TzEySIehBoAoUqqzsFUEseABV5dLlHMrpGvck5pxuLeyUrbDzJe8h7UBcLjFlZi2Ugyvy5HaodNfZfR/7WRVVmZ2LMSWPUmpLdttzE3o4/nQB09FFFAgooooAKxdUl33ITPCD9TW1XOXTbruVv9o0ARUUUUAL1+tJilAozmgBDRRRQAqkqwI4IORWmYk1JRIkmyQD5lNZdOjkeJw6MVYdxQBc+wwxHM1yoA7L1qK5uVdBDCuyJfzNTCe3u+LhCj/30H86Y+nyY3Qssq+x5oASPUZ0AU7XH+0KJdQnkXaCEXvtGKrOrRnaylT3yMU2gCa3mjh3b4Fkz69qvJbwtJHdRjbEAWYH+EisuodevmsPAWuTq2GS2kCn0LLgfqaAPnTxHq7a74m1HUmORcTsyZ7JnCj8FArJJ5pFPzUHrQUSoyhdrjKn9Ka6lW9j0I701utTI4hG1uWP/jnv9f8AP0AAfuh/00/9B/8Ar1Hnv3NKVKnGcg9D60hHegArq/h74nj8L+J0nuSRY3CGG4xnhTyG49CB+Ga5MZ7CnUAera98Kdc1i/bU9P1mDUracBopbmZt+z+EZwQQB3zzVKH4e6R4ZYXnjHW7bbH8wsLRizy+2eDj6D8RWF4T8e33huJrCeJNQ0iTIks5uQAeu09vp0/nW+/hLwt4zJn8K6utjevydOviRz6Kev5bvwoEYeqfEHUbnxZb61YKlslkvlWduVDLHHjGCPUg84/pWy3xP024An1PwRpF1eHky4Vc+5BRj+tcrrPg/XfDm5tS02VUBwJUG+P6lhx+BrAJ3HJOSaAOr8TfEPV/ElsLHZDY6cOlrbDap9Nx7/Tge1aPh24+HuoWlnpeqaTeW19KBHJfLMdvmHjd97gf8BwP1rgcUqj5higDY8U+HpfDHiK60qV/MERBjkxjehGVP5frmvS/DetaLdfD7U9Xl8IaO02krHHgwofOzgbiSpIPfvXP/FJTdQ+GNYPLXulpub1ZcE/+h07wj/ySLxkP9qI/qKAOG2Sa54h2WVtHBJe3OIYIuEjLtwo9AM16FrFl8PPCTyaPd6deatqkUY8+aOUoA5GcABgB9ADjPeue+Ftp9s+IulKQCsbPKc/7KMR+uKxPEE7XnibVLx2P7y7lYEHk/MeBQBn2s89pMLmCeW3dD8rxOVb6AivWtP1PWNJ8E6bPDdXF14j8STeRbS3ErOYIgcfLuJx1B/4ECeleRv8AvvmAAYdVHTHtXtXh6eHUvDXgvW0wy6FcNbXij/lkrjbvPsMIfoSe1AMxPEXieLwAknh/w6wk1dgDqWqyDfI8h5IBP1/D65NeaXOrajd3P2m4v7qWfOfMeViw/HNdF8RdCvtH8Z6lJdRv5N5cPcQTY+V1di2AfUZwRVDw14P1fxVeLDp9s3kg/vLlxiOMepPr7DmgDstRu5fE3wSXUtUJkvtMvRBDcOcvIp25BPfhv/HRXlpGa9C8fa1ptppFj4N0GYTWOntvuLgdJpuc898ZP5+1SeDtC0rRvDcnjXxHALi3V/LsLNuk0gzyfUZB/InnigDM8KeCPF2rx/aNOebTrI8m6lmaFCPUY5b6gYroJ9H8CaQ+/wAR+KLvX7tOTDasSg9i2T/6EPpXJeJPGuueLJ2+2XbRWY+7axErEg7cdz7mubc8bVGFH6+5oA9IPxK8P6aPL0LwPp0aDpLdYdz9eM/+PGlT4o6NqZEHiDwXpktu3BktlCug9Rkf1FeZ0YoA9B17whp9kmneKvC9y11oclygdG+/bPuHDd8Z455HHXINe9akP9NP0FeKfC0SzeGPFttPzYG3Qjd0E3zbce+QPyFe4asv72N/Vcfl/wDroBjoJYms5JDbRZiAHTrWef30uFUDc3AHarVt/wAg+6/Co7Bd15F7HNAiaVLO1PlOjSyAckHFUQxQ5UkH1BqSdt88h9WPNQ4waBmnHJLFaI4ZnnmOFLHOBTZpxZgww8yn/WSHk5qSAiS3tpR/yxbDewPf+VU76JorpywOGJYH1oEQNJIzbmdifUmrrMbjSd8nLxvgN3NVoLaW4bCLx3Y9BU95JGkSWsJyqcs3qaBlGrVta3MvMeUX+8TgVJawxxwG6nG5QcIvqahuLyac/M2F7KOgoAsmO0iOZ7hpmHZaZ9ugj4htEHu3JqjRQFi+NQjc4mtYyvqo5FMntkVVuLdt0RPI7qap1f08EwXKn7mz9aANwdKKQdKKBC0UUUAFc3OCLiUHs5/nXSVg6jEY7tj2f5hQBVoAooJoAM/lRRRQAvX60lFL1+tACUUUqqXYKoyScAUAS208kEmYwCW4II61oNbGRFmhzbueoJwKhkuHsQkKLFv2/MwHOaS3niuN63jZPVWJxj2FADruOR4Q0tzExToB1NZ1aV0sUtir25AjjPII5rNoAKy/GSl/hxryqMkRKfwDA/0rUpZbNdU0rUdLc4F5bPFn0JBH9aAPlYAhqADmpZ4JbW6ltpkKSxOUdT1VgcEUhJi7/vP/AEH/AOvQUBPlH/pp/wCg/wD16jpKKAJFfA2tyh/T3FBUqeuQejetMqQPhdpGUPX29xQAmR65pM+1DoUx3B6Ed6TNAD8eld54R8RaQ1jbeHNe0KK6gaQ+VcW8RM6FjnJxyfw5wOhrF8GaDPrniS0t4rJLtEYSzRyOUQRg8lmHIrrNQ+JMfh65u7Dw94e0ywljdonuVIlLYOMggDPTvmgR1aaB8QdA1Qw6JqcepaQRlE1J87R/dP8AFx7ce1ebfELw7qmk6v8A2hqUOnW5v2ZlgsnJVNoAPBA65z9c13FjH4V8R6Jp3iHXNdu4pfliu4nujskmHXK87QcZwMDBrjvilov9meKftcEFtHp99Gslsbb7hAAB9s9+OORQBw9A46UUUDPTVtpPG3wntYLMGbVdCkKmEcs8Teg78Af98GoPCSMnwo8aRupV1MYKkYIP0ridI1nUNBvlvdMunt51GNy8gj0IPBHsa9j8N/ELV9U8FeINVuoLM3OnKhTbEQr5z94Z56dsUCOY+HNjJ4X0vVPGepRNDDFbGKzWQbTM7Y6Z+gGfc+leYySNK5Zjya3fEni/WfFUqtqdzujQ5jhjXaifQevucmsGgYg4ORwR3rRstY1GwtLy3sbuSCO8j8u5iQ8SL/kn8zWdW94L0+31XxnpNldkeRJcDeD/ABAc7fxxj8aAPSvAt/42utCjbUDpi6HGo23OsISdo6bcEbh7n86va/498JC0axvtVvNSTG17fSk8iE+2cgke28iuM8fPrXifx/NoMEb/ALiXybSzDBV2gZ3DOByOc+lcBd2k9jdy2tzE0U8LlJEbqrDgigR6RZx/DTxZcppltYX2h3sx2QTGTejOegOWPU/T61qfE/w/e6d4A8OWwwYNOzDclPu7ioAf8cH/AL6964DwLpdvqniyzW7vIbS2tmFzLJK4XKoQdoJ7n+WT2ruYfiRd6l49v7Kz00ato+ouIVsmHLgKF3jPAyBk54x6YzQB5fplhNrOqWumWmxZLiQRp5jbRuPcmk1fSLzQ9VuNNvo/LuIG2sOx9CPUEcivZPEWi/DHwvdLPexTpejEgsbW4ZnU9R0Py/mPasD4lNaeKPDWkeM7GMx72a0uEY5ZSCSuffg/mKAPKyKQinsOa6Hw94G8Q+JyG06wb7OetxMdkY/E9fwzQM7CDxDpGfDng7wv5rWc99by39zIhVpn3qSCPw57cACvc7xRdRusY/eQt09RXgXg/wAJTaN8XtM0y4ubW6e3BuHe2cuq4Rjg5AwQcfpXtsk7rdvJGxBLHGKBMmtgRYXQxzxS2SGCOS5kGAq4XPc1YgvJJLad2ClkGRgdaz57mW4I8xuB0A6UCIepyaODwaKKAHLJJEGCsQGGCB3rQtHuzCN+zyR/FIKpW6LJcRo/QtU96ZZ7wwgHAOEWgCzLeW4Xa8jOO6xjA/z+NV1+wXDCMI8LHgHPGaosjIxVhgg4Iqa0jV7hQzhQOSSfSgZdv4XjsYVHRDhsfzrNjjMkiouMscDNaH25nvHVE8yNzjb61JPFp9ucuCG67FY0AZcsTwyNG4wwplaN8VubeO6QY52kHrWfQCErQE0WILW3ztZwXYjqc1WhtJ7j7iHH948Cp7a2MWpxxsysRydpzQBu0UUUCCiiigAqte2ouYsDhhypqzUN1MILd374wPrQBzzAgkehxSUUUAFFFFABRRRQAo54705HMUiuvVTnmm54o6/WgDSjW21By3lyI/8AER0qYWdihwzKT6M9VsOdMjFvk8nzNvWqiWs8hwsTfiMUAX7qG5dfKiiRYQMjYetZfetqGKSCKKLduYNuY9lHpWVckNcyMowCxxQBFTo5DFIrr1U5ptL0+v8AKgDzL4r+DTFLJ4r0yMGGUj7WmeY3OBvH1yAffnvx5Eete6/F3WU07wrbaGr4nv38yQf3Y1IIz9Wx+RrwtgVODQNCUUUDigYU5TgUnBp8UXmyoi9WYKMn1oAVZONpGVJ6U8xiABm+YnlR/U/4VJd2otJtqOJFwPnC4APp+lV1kOSHywPJz1+tAHXeAvFtn4cvb6HU4JJbDUYfJnaI/Og55H5n3/Kuz0r4UeGfEiNfaRr161kTgbrfB+gZgM4+leTabBb3Gr2kFzKEtpJ0SV+mELAE/lmvRvipqWtadq0ejWomstDihQWyW+USUYGckdcHjHt70COzt/hL4X0qFp1t7rWLiIbhDLcKoY+nG0fnXmnj6bxFq86ahqWjS6dp1qxtbeHb8kWO2ff16ccVneFfDniXVtShk0eC6hKsD9s+ZEj993f6DmvY/FV+k2heJUu2EumQ6ckPnOMLJdZb7nvkpnHfjsaAPnfNHem1LGucs33R+vtQMcqjG5uF/nXofgxj/wAK28asRhTDGoHb+L/GvO2YsfbsPSvSLL4paTYaU+nR+C7IQSoqzos+FlIHVhsOfxzQI8zpMVoa1f2+p6vcXlpYRWEErArbRHKpwBx0+vTvVCgY3FOhmlt5454XaOWNg6OpwVI6EGur8L+JdE0uwl0/WvDlvqMEsm8zjAmTgDAPpx2I6mugi8K+A/FMiDQtfl0u4cj/AEW9Xd+C5Iyf+BGgR1OueNLXw1ouhXesadbat4hmtlnjnESoEBHXdgnv264PSuL1+yHxL8XJd+GLWQvLbxm9Mq7Eik5BJb6AfXHGa3dY8AeEvCcMM3iPU9YvAVCx+TCQhA/hzggfTcKn1i6I+Gsc3w9UwaYrt9uVM/aU9yck/XnOMY4zQBhX/hnwP4WtZINZ1ifUdSCkfZrHACPjufUe5H0rnvh74msvCfiKXUL6CWSNrZ4k8pQWViQQeSPQj8a5hyG+bo3cevvXbaP8M7jUNKttTvdc0rT7S4TzEM03zAe44H60AcTPLJc3Ek8sjSSSMWZ2OSxPUk1NYWV7ql1Fp1jFLcSyv8kKc5Prjp071358M/DnSh/xMvF09/IP4LGLg/iAw/Wul8M3Phx9J1v/AIV/Yyw69HbgRtetl5FzyUyxH4cc7c0Ac8fD/hn4ewx3HiUpq+tlQ0emxN+7j9N57/j+R61zPiL4heIPEAMMl0bSyxhbS1+RAPQ45P48Vz97Jcy3k0l40rXLOfNMudxbPOc85qsFLEADJNAHqvwMsS2t6tqhGRbWojB93Of5Ifzr1j+feuS+FGm/2Z8P2um/1moXDNn/AGV+Uf8AoJ/Out6/WgRcs/8Ajyuv90f1qlV5L+NIygtVwRg89f0qpK6ySFlQID/CO1ADKKKsW88UaFJYFcE5z3FAEAJBBBwR0Nasl0sEULSoskzLkHHSq/kWk/8AqZjGx/hanvaW1uoaaSRuw2jigCOdftt0GgQ5KjfnoDQ1taW6kTSmST+6nap3YGxzZghMnf8A3hWWfWgCeymW3n3uCRtI4quzFmJJJJOcmrcVg0kayNNGinkZNP8As9lH/rLkufRBQMpIryMEQEkngCr3kW9koa4PmS9RGOg+tTW7QbJfsaETBeN/U/Sspixcl87s8560ATzXs03Bban91eBVnSI8zvJ2C4/Os8etbWkx7bUuernP4UAy/RRRQIKKKKACsTVLnzZvKH3U6+5rSvbn7Nblh948L9a54kk5PWgaFBpabTkUu20cepoCwUVMXWM7I1y3rSmSQD54xtoEQUVI6KU3x9O49KjoAKKKKAJ7R9k3MxiXHJrUgvEeURxs8p7sRgAViVbsHRZXR22+YpUH0oAs3OqEMVgAOP4jRaTG/ZoriNWAGdwGMVD/AGZKOWkjVP72avW6RW8XyHameXbjcaAMu8iSC7dEGBwQPTiiKJYYWvboiO1iUyO7HAwOSfpVs2Lz3fmvIjIWydp7V5x8afFosNOj8OWcmJ7lQ9ztP3YgeF/Ej8h70AeTeMfEcnijxPd6m2REzbIEP8MY+6P6n3JrGVgQFc49D6f/AFqjBzwaXt9KChzKUOCORSZ9qCxYAZ4HSnwQPcTpEgBZjgZOKANC5t7ZbIGFdz4yGU5JHckfT8qmZbS0hEexXwA7swAZ1OOUb2PakVbYRrPausQjRmLFwX39lI7qenHrzWZPP5zdNiAkqgPC564oAfc3k1zhXlZ0UkjIxn3PvVfORzQTSUAFevfDzxHqh0Zn1DxZplrYWz+WsN8gklwBn5cspx2HJ6dK8hooA+ptN8a6Ne6Ze3kd40un2QxPevFsjLf3VHUnpxjuOua861n41xSv9l07QreWyQ/KbzndjuFHA/M1R0fSrnxX8H4tJ0No2v7S/aW6ty4UyA52nn2K9f7p9KoaV8JdX8zz/EMsGk2CH94zyqzn2UAkZPufwNAjr9N8KeGviJ4fk16LSm0y7CyQmOBtsZkABD4xz+nU5zivE/mkYADnoFH8hX04LKez8HT6f4etUt3+zGOzgmbY3PBkbPIPOcHn1wTgebeG/B0vgkaj4l8T2i406MNaRB1cSSE4B49DgDPrntQB5zqGjalpVylvfWU0EzxiVUdeSp6H+dVLe3nu7lLe3hkmnc7UjjUszH0AFer+JPjLIl3H/wAI3bwYMYM09zEdzH+6BkcD/wDVTJ9Vi17wunjy1soLPXNGu0FyIRhZ1JUc/wDfX160AcJ4Y8K3vibX/wCyov8AR2jy1w8i48lQcHI9c8Y9a6yW9+HGgTGyttHutelT5ZLl5Sqse+3BwfwH4muyjttPg8U3t6HFvp3ijTFdZs7fLkYcj2yCDn1Nc5d+BvEmnsIdI0WC5hI4mjuEVSPXBINAGVPZeC/E7W9notjqGk6vcTpFHE5LxEE/MTkngDJ4xWlqXiTw54BvJNH0Tw/Be3tsdk97eckv3A4z+WBWho/g7xjHeQ3NzY2dq0Th0ZrgHBHPQZ/nWz4u+HejazE+t391/ZV2VBuZYjviJ6biDj8+PegDlrT4yTajILHxBo1jPp05EcoiDDCnvgkg49OKzNblvfhV49mTR5M2U6LMLeQkq8ZJG1vcEMAev51YtNG8AeGLhNQvfEZ1qWE74rW2i+V2HTdgkfmRXG+KfEVx4p1+fVLlQm/Cxxg5EaDoP89yaALni/VvDmtG2vNG0mXTrx9xu48jys8Y24/HsPpXLEU8ikxQMQfWrml6nd6PqMN/YzNFcQtuVh+oPqD0xVPFLjK8UAeqXmnaV8U7I6jpLQ2XiaJM3Nm52rcY/iH+P4Hsa86utF1Cx1JdMuLKaG9kcRhHUgkk4AHqPcdaqW9xPaSrNbyPDMpyssbEMv0I6V6x4B1jWvHfiPT7fWHiuLbSCbzzjEA5cDagJHuc9OdvNAj0yGxj0nStP0qHGy0t0jyO5AGT/X8ac8TxsA6kEjODWgIWimmu7leF5UZzn0pJ9UO4eQo6clhQIz1BdgoBLHoB3qSC3eebyxwR1J7VbMgnt/taqFmiYZx0NSlo0uSxO1LiPg+hoArs1lAdgRpSOrE8VGRbT4WNWSQkADORQ2n3CnhQw9Qw5p6WFysgZdq4xjLdfrQA55oLRvLjiDOvBZuuaVNSLHZLEhQ8HHpViexjlTzZG8t8fMRyKqrFZwMHefzcchVFACTFtPvD5R+QjO09MVDcyQy7WjjKOfvDtTbiY3ExkPGeg9BUVABRRRQA5HaNw6HDDoavOkeoL5iYScdVPRqodOtAYgggkEdxQAPFIkmxlIfOMGujhjEUKIP4QBWZaSy3k6LKQyxnfnHNa9ABRRRQAUHgUVnandeXH5KH5m6+woAz765+03BI+4vC/wCNVqKKCgqe36OR1xUFSQyeW/PQ9aAFiO2FnH3s4zQski7WY5VjjmnGN0JMYDK3akCMcGQBEXtQA4ALM6fwsuahHSnNJku3dvlH0pmaBWFoozRQIKKKMYoAVWKsCOoORUk1xLcNmRs46DsKip8MTTSBF6nv6UAMudUt/D2kXms3jYggjOB3duyj3JwPxr5i1nVbnXNXutTvG3T3EhdvQegHsBgfhXefF3xcmqammhadKGsLFv3jKeJJe/4Lkj6k15oDQNDlHNG7HFNyakggluZRHChdz2FAx0MLXMyRR43uQozWhJbW9vHHJDMyuo3LODlWYdVxjIPpmkgS3S1jYrGCoJlfzMSowPG0Z57VQuLhriVnbAzydowGPrj1oAfcypNcySomxWbIX0qGhApyGOM9D6UhBVsEYIoAWikzS0AFFFOVRjc33f5+1AE1pcT2cwube4lgdejxOVb6Ait/RvHWraTqzalKV1Gfyikf25mlEROPmXJyDx+RNcyzFjk8dgPSkoA09T13U9b1R9Rv7uSW5PRs42j0UDoPpXfaPPPr3wa1+0M0k11Y3C3DB3LHy/lPft8r/lXmIGBWlpHiHUdBN3/Z8/li6gaCYFQwKn2Pf3oEWPEvha/8L3ltb3jRS/aYVmikhJZWB7ZIHI/qK9f8DeGYLD4dyWuvIY0vJDfXELjBEKbSA3p90Ej0OK870b4qeINH0uGwCWd3HANsL3MRZowOgBBHT3qncfETxBd22qw3NxHL/aSLHK5TBRBn5UxwByR36+vNAHoMXjzRdb0lo9W0RItLXdHEYPvwJnAxjGOMdP1rL1rRtV8M+G0u/Ct/c3ukyEutxBISY05OWA9OmcfXFcN4fv4lSSwuSAkhyu7oc8EVrWdx4h0G3ubHTZjLp9wCGiLYGD1/yKAOk0Dwj4u1ywiu769tp7G5QsPPuCWH1wDWraw6d8PvDOt20uspqVzLE6rZRNlY9wIAbn9TjvxXnscc0Eo1HVHSJYl2xQoeBWZd6gh0+VVYGe8kMkgB+4oPA+tAWMmikzS0DCiilAJIAGSe1ADSKSnsNpxkH6U3FADea9++F2jHRfBH22Rdt1qj+Z7iMcL+mT/wKvGvDGhSeI/EllpcecTSfvGH8KDlj+QP6V9K3AjRkt4FCwwKI0UdABxQJliJml0ydMksp3cnt/kVWnt3gKhsHcMgikimeEsUONwwamiv5oownysB03DpQIu2duEsyswwHO4g+gqub6Gb5JYF8sfdI6qKhN5O4kyQd4wTjoPaq/AwR+BB5zQBbkgkiUSwSO8XX5T2pIrO4uIw+8bT/eY1XSWSMMEcqG6gdKYB2oA0k8uxik3TCR2GNinis2iigAooooAKXpR05NJQAUUVJBEZ5ljHc8/SgDW0uHy7fzD1fn8KvUiqFUKBgDgUtABRRRQAViapA6XJlwSj9/Q1t010WRSrgEHsaAOXorVuNJ5LQN/wFv8AGs142jcqykEdjQMZRRRQMUMy9GIoJLdST9aSigAooooAKUGkxxS9PrQKw7p9aSm0uaBC1NArSxXMEcnlyzQskcn91iOD/X8KhpQSpBBwR0NAHy1qWn3WlajPY3sTRXELlHVux/w96q19M+JvCejeM7dV1BTb36DEd5GOfo3qPY/hivHfE/wx17w7G0xiW8tEGRc23Ix/tL1X68j3oHc5C1hW4lKMxUbSd2MgfX0HvV5M6eqyrHllBjuELYOc5BHtwMEVRglNq7B03JIm10zg4+vboKS6uBcyqypsRVCKucnA9T3oGPurkXDgpEsaKOAOSfUk9zVekzS0AFSKwcBGOMdG9Pb6VHRQA5lKkgjBFGacrBlCN2+63p/9alEe0kyZAHb1+lAAigjc3Cj9fakZixyeAOgHakZixyeMdAO1JmgBaVRk0lKKAHnpUdPzSjaT8w4PcdRQBHRUnksGwSNvXd2xTDjJxnHbNABVuLU76BNkdzIFHQZziqdFAE01xNcvumleQ+rHNR0lFAC0UlSFM4KZYHgfX0oARcsQAMk1ISIwVU5Y8Fh/IUwkINqnLHqw/kKYOKAHUUma1/DWhT+JPEFppcGQZn+d8fcQcs34D+lAHqvwg0Aadotz4iuExPd5hts9kB5P4kf+O+9d1Ujxw2sEFjaoEtrWMRRqOwHFR0EhQBnil6/Wk9QRkfWgBen0Pv3pKCcknuaKACiiigBev1pKKXr9aAEpelHSkoAKKKKACtbSoNqNMw5bhfpWbBEZ5ljXqT+VdEiBEVFGABgUAOooooAKKKKACiiigAqlqUCyWzPgbkGfqKu1m6pdqsZgXlm+97CgDHooBxRQUFFFFABRRS9PrQAdPrSY7iiigAopT60lAADS5pKKBWHVNDcPAePmU9UPQ1CDj61JBCZ5dg4HUn0FAjxf4ueFbPSNXtdR09BFBqKs3lAYCyDGcemdw/WvNehwetei/FrxZaa/q1rp2nP5lppodfNHR3OM49QNo578158P3owf9Z2P97/69AyOijpRQMdmim09FGN7/d/n7UAOVRjc33f504yebhXwMfdI7e30qNnLnJ/ADtSUAKQVOCMEUU5WDAI5x6N6f/WppUq20jBoAVafTRS0ALTkUseuAOp9KRFLH0A5JPalZwRtXhR+vvQBJ5qkeWR+7/XPrUMibGHcHoR3opQ4xsblf5UAMopWUqfUHkEd6SgAozRSgFiABkntQAoBYgAZJqQP5OVXBJ4Y9vpTSRGCqnLH7x/oKZmgB7KANy8qf09qbSqxU+oPUetDKBgqcqfzFACV7t8K/DZ0Lw6+uXKYvdQAEII5SLqD+PX6ba8z+H3hRvFfiWOCRT9ht8TXTdto6L9T0+mfSvoG5lWSQCNQsSDaigYAAoERZpabS9PrQFh3T60dfrTc0tAgopev1pKACiiigApenNHSkoAXr160lFL1+tACUUVYs7c3M4X+EcsaANDS7bZF5zfefp9K0KQAAYAxS0AFFFFABRRRQAUUUUAIeAa5d2LyMzfeJya6mqNzpkU2WT5H9uhoAwqUGnzQSW8myRcH+dR0FC0UlL0GaAF6fWkpKWgAooooAKKKKACl6fWjp9aSgArD8f6nPo/w41Ge1JWa4dbfeOqqxwf0yPxrcpt3aWGq6VcaXqlv59lPjeoJBBByCCPcD8qBHypRXqPi74P3NhDJqHhyZ7+0HzNbsP30Y9sfe/Q/WvLyCrFWBBBwQe1AyQsJF+Y4cd/X/wCvUdJU0UauuTkHPA/vew96AGqoxvf7v86RmLnJ49AO1DsWOTxjgD0ptABS5pKKAHVKhDDa5xj7ren/ANaoKeDxQA6lUZYAkAepoUFgSOg6mkoAezgjavCD9fc02kozQApOBSZpetNI7igB6sMbW5U/p70hGCRkH3FNzSgEkAck0AKASQAMk08kRgqpy38Tf0FKw8obR94jlh6egqKgAooooAKWkq7o9idT1uwsB/y83EcP/fTAf1oA9/8AAmir4d8DWa7dt3fr9onbHOG+6PwGB+dbdWr7atx5SABY1CqB2qt0+tAg6fWkoooGFGaKKBDs0vWmUuaAsLS9OaB0z+lJQIKKKKACiiigBeorc0+AQ2qnHzP8xrERd8qJ/eYCulAwMDoKAFooooAKKKKACiiigAooooAKKKr32/7HJ5ed2O1AGdq06SOkakErnJHb2rNopen1oKDp9aM0lFACkUlGaUigBM0tJRQAtL0+tJ0+tFABRRRQAUUUUAWrNZVfzQ3lxLy7ngY7182fEDUNO1Txxqd3pYX7K8gAdejsAAzD6kE+/WvR/jbqOqWmnaPa208sWm3Mb+cIzgSMNvDfn0+vpXiqKMb34X9TQIVVGN7cL/OkZy5z0x0A7UjMWOT+AHakoGS/63/rp/6F/wDXplJmpP8AW/8AXT/0L/69ADKKSloAKlRd3sB1PpTETdnJwo6mnu+QFUYUdBQArPnAUYUdB/U03NNpaAHUU2lBoAWlzSUmCSABkmgAwWbAGSaeSIxtU5buf6CkJEY2qck9WH8hTM0APRxja33T+lDKVPqD0I70yno4A2typ/T3oASilZSp56dj60lABXUfDmET/ELRUYZAuN//AHypb+lcv14HJrsPhoVi+Iujg8sZGB9vkbigD326bN1Ke+41DUtzxdS/75/nUVABRRRQAUUUUAFL9aPc0lAC55zS5zTaKBWHUUn0oBoELRRR/KgCezXdeRegbNdDXP2R/wBNi+tdBQAUUUUAFFFFABRRRQAUUUUAFFFFAGXqFlBHE04yjdgOhNZFamsyndHEOn3jWXQNBRRRQMKAaKKAFxR0+tAOKD60AJRRRQAtFJRQAtFFHv2oAZqFhp2uaTJpesW4ntG5U/xI3qp7GvCviP4JtfBl7apbam1ytypZIXjw8SDpkjg5+g6GvfraPzrmNccZ5HtXzx8TdZbW/H2py7sxW7/ZYvZU4P5tuP40CORBpabRmgY6ikzS0AS/67/rp/6F/wDXpqJuyScKOp9KRE3ZJOFHU1Kz+f8AKvDDoP73/wBegBjPuwoGFHQf40DpTKUHigB1FGaKAClpKUAsQAMk9qAFUEkAck9qkYhFKqcserf0FClEymeSMFx2/wDrf5+sbKVODQAhGKSgnmigApaSigCRWGNrcqf0oKlWA6g9CO9MFSxyqibeTnv/AHfpQAufKGB9/ufStnwXdCz8b6JMTgC9iUn0BYKf0NYTKUPqD0I706GZ4J45kOHjYMp9CDmgD6svl23so9Tmq9TS3CX1tZ38RzHdQJKp9iM/1FQ0CFopKM0DFpfc0e5oPrQAlFFFABRRRQAUvXmkpR60AA/SlzmkPPNJQKxPbNtuoj23iujrlgxBB9K6aJw8SuOhANAh9FFFABRRRQAUUUUAFFFFABRRRQBhav8A8foz02D+tUcYra1S0aaMSoMsnb1FYvSgaEzS9aSlUEngZoGABJwBk04ZTPPsSBnFICBk8d/oR7Uh5oAPpnHvRRRQAUUUUAFFFFACj1PSjNJ1ooAu6bj7YP8AdP8AKvk3Ui7areGX/WGdy313HNfVVtL5Nwj9gefpXg3xV8KTaB4qnvooydO1BzNFIo+VWPLJ9c5I9j9aBHCUVpabolzqI8wYjh/vt3+g71pf2FpSHZJqYEncb1H6UDObozW1qHh6a1iM9vIJ4gMnA5A9fesWgB2eMZ49KKbS5oAWlBpKKAHUuaSlALEADJNADgCxAAyTTyRGCqnJP3m/oKaWEYKocn+Jv6CmA0ALT1YEbH6dj6UyigAdSrEH/wDXSZp4YY2tyvY+lR0AWLa2kumYR4wvUnpT4bCee6NuqEOPvHHCj1NSaYLjMhiVDEMeY0hwq9eTjn1qwsyRxPI7Ohl2tIucMG6q6+o56UAPiaO0sXglkzDMSRLEuQ4445xgjHf1rIbG47chc8Z64p807zuXbAJ5IAwCfXHrUdAC7jt254zmikooA+iPhxqY1f4dWilszafI1u/+6OV/QqPwroa8l+CutLbeILvRZ3xFqMPyZP8Ay0TJ/VS35CvXHUo7K3UHBoENpelIKKBhmlzSUUALRSZqVIWcZJCr6mgCOipvKj6eaM/UUx4mj5PI9aAGUUUUAFFFFABW7pkvmWar3Q4rCrQ0mbZcGMnhx+ooEzaooooEFFFFABRRRQAUUUUAFFFFABVK502Gclh8jnuB1q7QTgUAYMulXCcqVcexwah+yXCg/uXDDkEDNdATuNOVcfWgdzmjBP0MLj22GgW856Qyf98munooC5zYsrlukD/iMVKul3TdUC/U1v0UBc5u5tJbUjfgg9COlQV01zAtxA0bdxwfQ1zTKVYgjBBwaAQlFFFAwooooAKWeG01OwfTdTtY7qzl4KOOnuPSkpVO1gT2NAHEeJfhXcXcCQeG9Rijh6PBNkMF9Aw/qPxrjr74fXeigR3Hh+/uRj5poUMo/wDHDxXt8mY5ll7e1PW7ljLETllxwucnNAj52lsbvw9cxSJFcfYJiFeORCChPfkVga1Ymz1SVI0IRvnUAdAe1fVgvp/IBYqWY8ZWke/cSMBHEe2StAHyOlrcSHCQSsfRUJrRt/C/iC7IFvoepSZ7rauR+eK+pv7SnA4CD6LTW1C5P/LTH0AoA+drP4W+M7zBXRZYlPeaRE/QnNcteWlxp95LaXcLw3ELFZI3GCpr6tN1OxyZnP8AwKvO/jF4ZTUtHh8S2kQF1bkQ3YUffQ8Kx+hIH0PtQB4ioLEAck1IWCAop5P3m/oKYWEY2qck/eb+gpKBi0UlLQAZpc0lFADqkgtZblykKFiBk+wot4HuJfLQqOCSWOAAOpNaaOLOy8pxEysSWA5E6HHRuxB7UAQqXt7JZI0EckLmOZXX/Wbux9emMVSubhrmRWZVQKoVVUcAClmmeeQF2zj5QW647Z9ajYFWIIwaAGUoNLS5oATFLg0Zpc0AWNNv59K1O1v7Zts1vKsqH3BzX1DHewaxptnrFqcwXkSuOehxyD7jp+FfKzKQASMZ6V7D8GvEQuLe68L3UnJzPaE+v8S/1/76oEejUUrKVYqRgg4IpKBhRRRQA+NQ0gB6dTUj5lm2A4UdajhOJRnvxUhPlTsW+6w60AJm3+7hv97NOXMbiMnKN0qLCKjAlWJ6YqQj/UofvDmgCIjaxX0OKSldtzsexNJQAUUUUAFORmR1deqnNN60p9B0oA6aKRZolkXowzT6ydJuMFoGPXla1qCQooooAKKKKACiiigAooooATIphJJ9qG+8aeBgUAIqgc06iigAooooAKKKKACue1FNl9IOx5roawtW/wCPwf7g/rQCKNFJS0FBRRRigAooooAkSYqu1huWl3wjkRnPvUVFADmkZn3dx09qbRRQAUtJRQAtLc2KaromqaW4ytzaug9jggH8zSdOBVzTP+Pwf7poEz5DIIJB6jrSirGoKE1O6QDAWZxj8TVagY+ikzTlXccZ57e9ACVKkEsjFVQ5ClznjgDOfyqLocHg1tbvKtRMjKUiiUxSMwJLHAZCPTk8dqADyoYbaG4t2RNqHzHZtwfKj5dvrnIxjpWXPO07A7VRR0RBhRTJGV5GZUCAnIUdBTaAFBqRWDKFc9Put6f/AFqiooAeylWIIwRSU5WDKEc4x0b0/wDrUjKVJBGDQAlSKAih25J+6vr/APWpAoQBnGSfur6/X2ppJZiSck0AKSWJJOSasaZqNxpOp22oWkmy4t5A6H3HY+3aqtN70AfU+n6pa+ItCtNbsv8AVzp+8TOTG44IP0PH/wCupK8Y+FPjBdC1dtJv5MabqDBSWPEUnQN7A9D+B7V7ZcQNbzGNvwPqKBEVFBGKKBhUomyu2Rdw9aiooAl8yJeUj596YXYkknkjFNooAKKKKAFo60lLntQAvsKSiigByO0bq6nDKciujt5lnhWRe/Uehrmqu6ddeRNsY/I/6GgTN2iikPQ0CDIoqPJ7DP40UAS0UUUAFFFFABRRRQAUUUUAFFFFABRRRQAVj6zGRJHJ2I21sVFcQJcxGN+nr6UAcxRSsMMR6GkoKCnLTaKAHH26UlAOKKACiiigAooooAO9KfbrR0pKACrNg+y9jJ6E4/Oq/WgEggg4IoA+bPGunNpXjXWbRlKhbuRkB/uMdy/oRWDXunxg8MWmo6E3iuJzFeWoSGdAvEoLBR9CN3X047V4XQIUdacOSAO9NAycDk1LnyQQOXPU/wB2gZIcMuw4M3TPb6fWoeQcHtSVICJRgnDjof71ADKKTkHB4NFADqKSigBanjKhB5v/AADP9famKAgDuMk/dX19zTGJYkk5JoAc+7ed33u9JTlYMAjnGPut6f8A1qaQUbDDmgApp606kI70AJXv3wy8XjxRo39jX0oOq2SZidjzNGP5kcA/gfWvIdD8EeIvERVtO0uZoT/y3kGyP/vo8H8M16j4V+Ev/CP6hbapqeuMl3A4dYrIdD6FiOQehGBQI7vGCQwxjr7UGp7yeO4l3xoV45J71Xz+VAwooooAKKKKAClHWk60uewoAD7dKSjpS+4oASjNFFAC0UlTw2s0/wDq4yR6ngUAamm3fmx+U5+denuK0KzLbSzE6u8pDA5+WtOgkMCiiigAooooAKKKKACiiigAooooAKKKKACiiigAo7UUHpQByr/6xvqabT5f9c/+8aZ/KgoKKKKACgHFFFAC0UlLj0oAKXp/jRnFABY4AyfQUAJRVyHTLiXkrsHq3+FaEOlQpzJmRvfgUCuY0cUkrYjQsfYVeh0iV+ZWCD0HJrYRFjXCKFHoBTqAucB8VrRLf4W6uiZIzCxJP/TVK+Y8ZOBX1N8Whu+GOsDviL/0clfLpPlDA+/3Pp/9egEGfKGBy/c+lMpKKBi0uabS0ATAiYYPD9j61H0ODTamBEowT+87H1oAjqRQEAZxkn7q+vvQF2Dc457Kf60wksSSck0AKWLMSTkmkp8EE1zMsMETyyscKiKWYn2ArvdB+D3ijWQstzAmm25/iuT85Hsg5/PFAHAVoaZo+qa3MLfTbG4u3HaKMnb9T0A+te/aB8F/DelhZL8S6nOP+ex2x59kH9Sa9BtLK2sIFgtLeKCFfuxxIFUfgKBXPB9A+Bur3gWbWbyKxjPJij/eSfQn7o/M16Tpfw48MeGbYzw6al3cJgia7PmHOeuDwPwFdtVXUf8Ajwl+g/nQIxpL2eUY37E/upwKrk5pKKCgooooAKOlFFAC0daMUZ7DpQAp9BSUUoBJwAST2FACUVch0y4l5Zdi+rf4VoQ6VBGMvmQ+/AoFcxo4pJTiNCx9hV6HSJW5lcIPQcmthEVF2qoA9AMU6gLlWHT7eHnYGPq3NWgAKKKBBRRRQAUUUUAFFFFABRRRQAUUUUAFFFFABRRRQAUUUUAFIehpaQ9KAOXm/wBc/wDvGmU+b/XSf7x/nTKCgooooAKKkihlmOI0ZvoKvw6PI2DM4Uei8mgRmVZhs55vuRnB6seBW1DY28HKplvVuTVmgLmXDo6jBlkLey8Vfit4oRiONV9xUtFAgooooAKKKKAON+KxI+Gms4ODsj/9GpXyrX1X8VRn4aa1/wBc0/8ARi18qUDQtFJRQMWiitTR/DmseIJvL0rTri6OcFkT5V+rHgfiaAMvNSqoQBmGSfur/U1674e+BF9MUm16/jt06+RbfO/0LHgfhmvUNC+Hnhnw+VktNNje4HP2if8AeSZ9QT0/DFArnz1ongHxP4mAkttNljjPS4uB5aEfjyfwBr03QPgRYwBZdd1GS6fqYLf5E+hY8n8MV7CBgYooC5laP4b0fQIfK0zTre2GMFkT5m+rdT+JrVoooEFFFFABVXUf+PCX6D+dWqq6j/x4y/T+tAHO0UUUFBRRRQAUAZqSKCWY4jQt9BxWhDpDtzK4Uei8mgRmZ4x2qeGxuJ+UjOP7zcCtuGxt4cFYwW/vHk1ZoC5lwaOg5mcsfReBV+K3ihGI0VfcDmpaKBBRRRQAUUUUAFFFFABRRRQAUUUUAFFFFABRRRQAUUUUAFFFFABRRRQAUUUUAFB6UUUAcvP/AMfEn++f50xVZjhQSfQCtpdJjMrySuW3MTgcCrscMUIxGiqPYUDuYsOl3EuC4Ea+/X8q0IdKt4+WBkb/AGun5VeooEIqhQAoAA7AUtFFABRRRQAUUUUAFFFFABRRRQByHxRGfhrrf/XFT/4+tfKOa+wPGOjXHiDwlqOk2rxpPdRhEaQkKDuB5xn0rgdB+BGkWe2XWryXUJByYo8xR/Tj5j+Y+lA0eC2lndX9wtvZ201xM3SOFC7H8BXoWgfBXxLqm2TUPK0yA/8APU75Mf7o/qRX0Jpmh6XotuINMsLe0j7iJAufqep/Gr9AXPPdB+DnhfR9klzC+pXC877o/Jn2Qcfnmu+ht4baJYoIo4o1GFRFCgD2AqSigQUUUUAFFFFABRRRQAUUUUAFVdQ/48pf92rVQ3URmt3jXGWGOaAOZpVUucKCx9AM1sQ6PGvMrlz6DgVfjhiiGI0VR7CgdzFh0q4kwXxGvvyfyrQh0u3i5YGRvVv8KvUUCEChQAAAB2ApaKKACiiigAooooAKKKKACiiigAooooAKKKKACiiigDMe81VEdjpkPy9vtXUev3azP+Eqn/6B8X/gSf8A4iuin/495P8AdP8AKvPLK2kvblYUIGeSx6KO5NeXmGJrUZQjS3ZMm1sdD/wlU/8A0D4v/Ak//EUf8JTcf9A+L/wJP/xFZ6WVkyExwahPGODOgAB9wMdKz722+zOjJJ5kMg3RuBjI9D7iuKpjMZTjzNqxN5HYw3+qTQCZNMhwQCo+1ckH0+WpPtOq5I/s6Dhc5+1dfb7lUrqcweFrOTz2gUtbK8gbbtUugbntwTWd/bt1aG4WK4SW1DSNbz3ALebtVP3akYySzMAeeh4OK96m3KCb7GiN4XWqkqP7NgG7qTdfd+vy/wAqT7Vq20H+zIc5xj7VyPf7vSskeIr/APtD7IbRQ2/yyxBwG3bsf9+vm+vFQy67qkcVvLIkbMY1n2xKwGGikO1uSTgqDkflVgbputVG/wD4lsB29MXX3vp8v88UfadVzj+zoMbc5+1fp9zr+lYNz4rubZfla1lCO371VISZRs5XLdtxBxu+70q7perXN/rSxvNDt+zys0CA5iYOoAfnrjPp3oA0Rdaqdn/EtgG7r/pX3fr8v8s0n2rVtpP9mQ5zjH2rn6/d6VhWmr6pBAfNlgKAo0k8qt8peRxk/Nwqhf1HSpodc1S6ZfKW1Vd6R7mjY79zuu8fMOMKGA7g9e9AGwbrVQX/AOJbAdvTF1976fL/ADxQLnVSwH9nQcrnP2rofT7nWptLuZLzTLe4lULI65YL0z7VboAzRdaqQv8AxLYRuPIN1936/L/Kg3WqgMf7MhODgD7V19/u1pUUAZxudVBYf2dAQBkEXX3vYfJ/OgXOqkqP7OgAIyT9q+77H5P5Vo0UAZoutVKqf7MhBJwR9q6e5+Wg3Wq4Y/2bCcHAH2r73uPl/nWlRQBnfadVyR/Z0HAzn7V1Pp9ygXWqkqP7NgG7qTdfd+vy/wAq0aKAM37Xq20H+zIc5xj7VyPf7vSg3WqjfjTYDt6YuvvfT5f54rSooAzRc6qDj+zoPu5z9q/T7nX9KUXWqnZ/xLYBu65uvu/X5f5ZrRooAzftWrbSf7MhznGPtXP1+70pTdaqC/8AxLYDt6YuvvfT5f54rRooAzhc6qWA/s6Dlc5+1dD6fc60gutVIX/iWwjceQbr7v1+X+VaVFAGabrVQGP9mQnBwB9q6+/3aU3OqgsP7OgIAyCLr73sPk/nWjRQBnC51UlR/Z0ABGSftX3fY/J/KkF1qpVT/ZkIJOCPtXT3Py1pUUAZputVwx/s2E4OAPtX3vcfL/Ol+06rkj+zoOBnP2rqfT7laNFAGcLrVSVH9mwDd1Juvu/X5f5Un2vVtoP9mQ5zjH2rke/3elaVFAGcbrVRv/4lsB29MXX3vp8v88U2S91OJSzadDtC7iRck/hjZnNadFDA5+XxDdRW6XIsYJICcPJHdb/L/wB7CVcS/wBSlhEsenQOrfdxd9R6/d6Ut1oNjcymUI0Mp6yQttJ+vrWQ+nS6fKLKO7uPshHmdOFOe+MHHriuGdavSd5xTXl/X/DE3aNn7VqmXxp0B29MXX3vp8v88UC51UsB/Z0HK5z9q6H0+51qOxspIrhJV8pItpz5TEiTPQ4NatdVObkrtWKM0XWqkL/xLYRuPIN1936/L/Kg3WqgMf7MhODgD7V19/u1pUVoBnG51UFh/Z0BAGQRdfe9h8n86Bc6qSo/s6AAjJP2r7vsfk/lVm+ma3sbiZMbo42YZ9QM1zratqkcAmMsRXAfbt5xx7f7QrnrYmFF2kmJuxsC61Uqp/syEEnBH2rp7n5aDdarhj/ZsJwcAfavve4+X+dOu9Wgs51gKvJMy7tiDJxnHT8/yNNTWreWVo4VMpUxhtjD+MkDv7V0DF+06rkj+zoOBnP2rqfT7lAutVJUf2bAN3Um6+79fl/lUE3iCGDiWCVSenK8ncV9fY/5NX7S7F3vKxsoXHJI5yAf5EfnQBW+1asVB/syEEnGPtXI9/u0G61Ubv8AiWwHb0xdfe+ny/zxWlRQBnfadVzj+zoMbc5+1fp9zr+lAutVOz/iWwDd1zdfd+vy/wAs1o0UAZv2rVtpP9mQ5zjH2rn6/d6UputVBf8A4lsB29MXX3vp8v8APFaNFAGcLnVSwH9nQcrnP2rofT7nWkF1qpC/8S2EbjyDdfd+vy/yrSooAzTdaqAx/syE4OAPtXX3+7Sm51UFh/Z0BAGQRdfe9h8n860aKAM43WqgA/2ZCcjP/H109vu0Vo0UARz/APHvJ/un+VcLoTq1xcW5YK88DRoTx8xru5VLxOo6sCK87vdGv9ObdJESg/5aJyP/AK1ePmanGcKsY3SvciW9zQLSS3MKRmeO5hjSNIQCNrA8k8Y24yc1FrM0JXy4iCDcSSLjspwP1INZ76rfSw+U91KyYxgt1FLZaXe6gw8iFiv99uFH415Uq7qp06UW2yb32Oum1J9K8K2t1HAJn2wxqhfaCXKqOcHHWoIfFtuk8lpqVvJbXscvlmKPMqn5Q24MB0wc8gYwavXWlwz+Ho7G93lI1TcYmKkFSCCCOeoFUrXSdFgmQrvaYb3ZppGZn3LtYsTyflFfVUk1BJ9jUevjHRntZLhJpWSMgMBC2cEFgcY6EA8+1DeMdHVsK9xJkZUx27sGygfAIHXac/SqR8P+HBCkPmS7VbchEzHA2lcA+mCR+PrViDSdBt44xG52xHcDvPB8ryv/AEAf1qwHXPjLS4oLp4DLcNbwecVjjbBG0MOcccMDzTV8ZadF5xulli2MwwsTsQqojMWG35cBxUI0Hw67DLO+ITborSscKUCED6rj8896k/sDQtkod5W86N1dnkYkh0RTk/RE/wAmgCeXxjosMReWeVCHZGRoWDLtAJJGMgYZTn3FXr3WrGxmiilaRnlXeBFEz4TIG44BwMkc1lz6HoN3JJO5cSM5kd1kZTyqKR9CFT+dSTaZo88weS5nEg3ZIndSVJBKH/ZyBx2oAmfxbpEQlLSy7UzhvJbEmHCHZx82GIBx61Np3iPT9Uuvs1u0wl2scSQsn3W2sMkdQSARVBdC0J5AwLsHO6NfNYqn7wOdg7ZZAT9Ks2VppUFwt3AWEiiVuSf+Wrhm492/woA3KKqf2lac4nQ496QapaEgLMpJ7DrQBcoqt9vttm/zV25xntSHULUEgyrx1oAtUVWTULV3CrMpYnAFN/tG1yP3y8nHf/P/AOsUAW6KKKACiiigAooooAKKKKACiiigAooooAKKKKACiiigAooooAKKKKACoLi384qysUkX7rCp6KUoqSswIreEW8Cxgk4zyffmpaKKIpRVkAUUUUwIrmFbm2lgYkLIhQkehGKwv+EXj2hWv5zGCPk7cVraqSNKuyOohf8A9BNcS5tVtUeMp5mAchvm3d+K8vH1KcZLnjfTvYlneS20M4xNEj/7wBoFrCrKwjQFQACAOMZx/M/nVC/mv47lfsyO8ewnaq9Tg98fTuPx6VWF7rIkfNkCNiFR2DHqPwz19vevUKNV7C0k+/bxN8u3lR0znH581NHEkQIRQoPJwMdsfyArGOo6sZQq6fhShf5gePlyB6ZPT61JLJqqXjtGoaAzBFUjopUfNwOgOe5/CgDYorD+2awGL/ZQwCkmMIRztQgZ+pb8qZc6tqNtbSTSWihBuCkqRnGNpx1+bOMdRQBv0Vgx3usKCz2uQFUY2k8/NluOv8OR7/m6O+1V7WV57UQf6M8gIBJVx0HPX1oA3KKyHn1Bb+RYkeSLdjDJhQMLgg9/4vWq51LWSqgacNxjLHhsA54H5UAb9FYb3urbnUWuNpOCqE7htb+Zx64704X2rBlBsVILqM8jAIyfXvxQBtUVjy3+oqW8uyLDcQPlPTOB+nOfw61csJbuVZPtUQjKuQuM4YetAFyiiigApCoIwRmiigCg2iac9yJ2tYy/04P4dKvqqqAFAAHYUUVMYRj8KsAMoYYYZB7Go/s8O/f5SbumdozRRVAN+xWv/PvF/wB8Cla0t2Xa0EZX0KiiigBDZ2xIzBGcDHKilNrbk5MMZP8AuiiigAFpbgk+SmSMH5eopsljbSnLwIT67eaKKAHC1gXbiJBt+7hRx9KPslvtZfJQBuoAxmiigA+y246Qxj/gI/z3oFpbrjEEYx0wo4oooAaLG1UYECYyWwRkZNL9itc5+zx9MfdHSiigBRaW6sGWCMEHIIUUhs7cqF8lAAc8LjmiigCYAKAAMAdBS0UUAFFFFABRRRQAUUUUAFFFFABRRRQAUUUUAFFFFABRRRQAUUUUAFFFFABRRRQAUUUUAIyq6lWAIIwQe9VhptiCCLO3BHIIjH+FFFS4xe6AtUUUVQBRRRQAUhAPWiigBaKKKACiiigAooooAKKKKACiiig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53" y="1590074"/>
            <a:ext cx="5683435" cy="283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026" y="1602890"/>
            <a:ext cx="5817655" cy="283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Line 4"/>
          <p:cNvSpPr/>
          <p:nvPr/>
        </p:nvSpPr>
        <p:spPr>
          <a:xfrm flipV="1">
            <a:off x="9469953" y="4915050"/>
            <a:ext cx="2207684" cy="0"/>
          </a:xfrm>
          <a:prstGeom prst="line">
            <a:avLst/>
          </a:prstGeom>
          <a:ln w="76200" cap="rnd" cmpd="sng">
            <a:solidFill>
              <a:schemeClr val="accent1"/>
            </a:solidFill>
            <a:prstDash val="sysDot"/>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fade">
                                      <p:cBhvr>
                                        <p:cTn id="17" dur="1000"/>
                                        <p:tgtEl>
                                          <p:spTgt spid="26627"/>
                                        </p:tgtEl>
                                      </p:cBhvr>
                                    </p:animEffect>
                                    <p:anim calcmode="lin" valueType="num">
                                      <p:cBhvr>
                                        <p:cTn id="18" dur="1000" fill="hold"/>
                                        <p:tgtEl>
                                          <p:spTgt spid="26627"/>
                                        </p:tgtEl>
                                        <p:attrNameLst>
                                          <p:attrName>ppt_x</p:attrName>
                                        </p:attrNameLst>
                                      </p:cBhvr>
                                      <p:tavLst>
                                        <p:tav tm="0">
                                          <p:val>
                                            <p:strVal val="#ppt_x"/>
                                          </p:val>
                                        </p:tav>
                                        <p:tav tm="100000">
                                          <p:val>
                                            <p:strVal val="#ppt_x"/>
                                          </p:val>
                                        </p:tav>
                                      </p:tavLst>
                                    </p:anim>
                                    <p:anim calcmode="lin" valueType="num">
                                      <p:cBhvr>
                                        <p:cTn id="19"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6630"/>
                                        </p:tgtEl>
                                        <p:attrNameLst>
                                          <p:attrName>style.visibility</p:attrName>
                                        </p:attrNameLst>
                                      </p:cBhvr>
                                      <p:to>
                                        <p:strVal val="visible"/>
                                      </p:to>
                                    </p:set>
                                    <p:animEffect transition="in" filter="circle(in)">
                                      <p:cBhvr>
                                        <p:cTn id="24" dur="2000"/>
                                        <p:tgtEl>
                                          <p:spTgt spid="2663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8"/>
                                        </p:tgtEl>
                                        <p:attrNameLst>
                                          <p:attrName>style.visibility</p:attrName>
                                        </p:attrNameLst>
                                      </p:cBhvr>
                                      <p:to>
                                        <p:strVal val="visible"/>
                                      </p:to>
                                    </p:set>
                                    <p:animEffect transition="in" filter="circle(in)">
                                      <p:cBhvr>
                                        <p:cTn id="29" dur="2000"/>
                                        <p:tgtEl>
                                          <p:spTgt spid="1038"/>
                                        </p:tgtEl>
                                      </p:cBhvr>
                                    </p:animEffect>
                                  </p:childTnLst>
                                </p:cTn>
                              </p:par>
                              <p:par>
                                <p:cTn id="30" presetID="6" presetClass="entr" presetSubtype="16" fill="hold" nodeType="withEffect">
                                  <p:stCondLst>
                                    <p:cond delay="0"/>
                                  </p:stCondLst>
                                  <p:childTnLst>
                                    <p:set>
                                      <p:cBhvr>
                                        <p:cTn id="31" dur="1" fill="hold">
                                          <p:stCondLst>
                                            <p:cond delay="0"/>
                                          </p:stCondLst>
                                        </p:cTn>
                                        <p:tgtEl>
                                          <p:spTgt spid="1039"/>
                                        </p:tgtEl>
                                        <p:attrNameLst>
                                          <p:attrName>style.visibility</p:attrName>
                                        </p:attrNameLst>
                                      </p:cBhvr>
                                      <p:to>
                                        <p:strVal val="visible"/>
                                      </p:to>
                                    </p:set>
                                    <p:animEffect transition="in" filter="circle(in)">
                                      <p:cBhvr>
                                        <p:cTn id="32" dur="2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5"/>
          <p:cNvSpPr txBox="1"/>
          <p:nvPr/>
        </p:nvSpPr>
        <p:spPr>
          <a:xfrm>
            <a:off x="2214034" y="830263"/>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pic>
        <p:nvPicPr>
          <p:cNvPr id="29704" name="Picture 16" descr="wenhuayongpinyi2_0016"/>
          <p:cNvPicPr>
            <a:picLocks noChangeAspect="1"/>
          </p:cNvPicPr>
          <p:nvPr/>
        </p:nvPicPr>
        <p:blipFill>
          <a:blip r:embed="rId1">
            <a:clrChange>
              <a:clrFrom>
                <a:srgbClr val="FFFFFF"/>
              </a:clrFrom>
              <a:clrTo>
                <a:srgbClr val="FFFFFF">
                  <a:alpha val="0"/>
                </a:srgbClr>
              </a:clrTo>
            </a:clrChange>
          </a:blip>
          <a:stretch>
            <a:fillRect/>
          </a:stretch>
        </p:blipFill>
        <p:spPr>
          <a:xfrm>
            <a:off x="9647767" y="5373688"/>
            <a:ext cx="1991784" cy="1028700"/>
          </a:xfrm>
          <a:prstGeom prst="rect">
            <a:avLst/>
          </a:prstGeom>
          <a:noFill/>
          <a:ln w="9525">
            <a:noFill/>
          </a:ln>
        </p:spPr>
      </p:pic>
      <p:sp>
        <p:nvSpPr>
          <p:cNvPr id="29705" name="Freeform 4"/>
          <p:cNvSpPr/>
          <p:nvPr/>
        </p:nvSpPr>
        <p:spPr>
          <a:xfrm rot="20805505">
            <a:off x="5994400" y="2378075"/>
            <a:ext cx="1534584" cy="3316288"/>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0" b="0"/>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alpha val="100000"/>
                </a:srgbClr>
              </a:gs>
              <a:gs pos="100000">
                <a:schemeClr val="hlink">
                  <a:alpha val="100000"/>
                </a:schemeClr>
              </a:gs>
            </a:gsLst>
            <a:lin ang="0" scaled="1"/>
            <a:tileRect/>
          </a:gradFill>
          <a:ln w="9525">
            <a:noFill/>
          </a:ln>
        </p:spPr>
        <p:txBody>
          <a:bodyPr/>
          <a:lstStyle/>
          <a:p>
            <a:endParaRPr lang="zh-CN" altLang="en-US"/>
          </a:p>
        </p:txBody>
      </p:sp>
      <p:sp>
        <p:nvSpPr>
          <p:cNvPr id="29706" name="Freeform 5"/>
          <p:cNvSpPr/>
          <p:nvPr/>
        </p:nvSpPr>
        <p:spPr>
          <a:xfrm rot="5461794">
            <a:off x="3794390" y="1377686"/>
            <a:ext cx="1150938" cy="4421717"/>
          </a:xfrm>
          <a:custGeom>
            <a:avLst/>
            <a:gdLst>
              <a:gd name="txL" fmla="*/ 0 w 646"/>
              <a:gd name="txT" fmla="*/ 0 h 1861"/>
              <a:gd name="txR" fmla="*/ 646 w 646"/>
              <a:gd name="txB" fmla="*/ 1861 h 1861"/>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alpha val="100000"/>
                </a:srgbClr>
              </a:gs>
              <a:gs pos="100000">
                <a:srgbClr val="996600">
                  <a:alpha val="100000"/>
                </a:srgbClr>
              </a:gs>
            </a:gsLst>
            <a:lin ang="0" scaled="1"/>
            <a:tileRect/>
          </a:gradFill>
          <a:ln w="9525">
            <a:noFill/>
          </a:ln>
        </p:spPr>
        <p:txBody>
          <a:bodyPr/>
          <a:lstStyle/>
          <a:p>
            <a:endParaRPr lang="zh-CN" altLang="en-US"/>
          </a:p>
        </p:txBody>
      </p:sp>
      <p:sp>
        <p:nvSpPr>
          <p:cNvPr id="29707" name="Freeform 6"/>
          <p:cNvSpPr/>
          <p:nvPr/>
        </p:nvSpPr>
        <p:spPr>
          <a:xfrm rot="14128376">
            <a:off x="6260307" y="-151341"/>
            <a:ext cx="1150937" cy="4423833"/>
          </a:xfrm>
          <a:custGeom>
            <a:avLst/>
            <a:gdLst>
              <a:gd name="txL" fmla="*/ 0 w 646"/>
              <a:gd name="txT" fmla="*/ 0 h 1861"/>
              <a:gd name="txR" fmla="*/ 646 w 646"/>
              <a:gd name="txB" fmla="*/ 1861 h 1861"/>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alpha val="100000"/>
                </a:srgbClr>
              </a:gs>
              <a:gs pos="100000">
                <a:srgbClr val="5326AC">
                  <a:alpha val="100000"/>
                </a:srgbClr>
              </a:gs>
            </a:gsLst>
            <a:lin ang="0" scaled="1"/>
            <a:tileRect/>
          </a:gradFill>
          <a:ln w="9525">
            <a:noFill/>
          </a:ln>
        </p:spPr>
        <p:txBody>
          <a:bodyPr/>
          <a:lstStyle/>
          <a:p>
            <a:endParaRPr lang="zh-CN" altLang="en-US"/>
          </a:p>
        </p:txBody>
      </p:sp>
      <p:grpSp>
        <p:nvGrpSpPr>
          <p:cNvPr id="29708" name="组合 29707"/>
          <p:cNvGrpSpPr/>
          <p:nvPr/>
        </p:nvGrpSpPr>
        <p:grpSpPr>
          <a:xfrm>
            <a:off x="2159001" y="1712913"/>
            <a:ext cx="7059084" cy="4081462"/>
            <a:chOff x="0" y="0"/>
            <a:chExt cx="3984" cy="3072"/>
          </a:xfrm>
        </p:grpSpPr>
        <p:sp>
          <p:nvSpPr>
            <p:cNvPr id="29709" name="Freeform 8"/>
            <p:cNvSpPr/>
            <p:nvPr/>
          </p:nvSpPr>
          <p:spPr>
            <a:xfrm>
              <a:off x="2016" y="576"/>
              <a:ext cx="866" cy="2496"/>
            </a:xfrm>
            <a:custGeom>
              <a:avLst/>
              <a:gdLst>
                <a:gd name="txL" fmla="*/ 0 w 646"/>
                <a:gd name="txT" fmla="*/ 0 h 1861"/>
                <a:gd name="txR" fmla="*/ 646 w 646"/>
                <a:gd name="txB" fmla="*/ 1861 h 1861"/>
              </a:gdLst>
              <a:ahLst/>
              <a:cxnLst>
                <a:cxn ang="0">
                  <a:pos x="0" y="0"/>
                </a:cxn>
                <a:cxn ang="0">
                  <a:pos x="16701" y="5035"/>
                </a:cxn>
                <a:cxn ang="0">
                  <a:pos x="34358" y="11483"/>
                </a:cxn>
                <a:cxn ang="0">
                  <a:pos x="51724" y="19090"/>
                </a:cxn>
                <a:cxn ang="0">
                  <a:pos x="68411" y="28809"/>
                </a:cxn>
                <a:cxn ang="0">
                  <a:pos x="84855" y="39307"/>
                </a:cxn>
                <a:cxn ang="0">
                  <a:pos x="101004" y="52049"/>
                </a:cxn>
                <a:cxn ang="0">
                  <a:pos x="116942" y="65846"/>
                </a:cxn>
                <a:cxn ang="0">
                  <a:pos x="132314" y="80930"/>
                </a:cxn>
                <a:cxn ang="0">
                  <a:pos x="146821" y="97716"/>
                </a:cxn>
                <a:cxn ang="0">
                  <a:pos x="160666" y="115444"/>
                </a:cxn>
                <a:cxn ang="0">
                  <a:pos x="173306" y="134353"/>
                </a:cxn>
                <a:cxn ang="0">
                  <a:pos x="184682" y="155012"/>
                </a:cxn>
                <a:cxn ang="0">
                  <a:pos x="194938" y="176362"/>
                </a:cxn>
                <a:cxn ang="0">
                  <a:pos x="204424" y="199500"/>
                </a:cxn>
                <a:cxn ang="0">
                  <a:pos x="212375" y="223609"/>
                </a:cxn>
                <a:cxn ang="0">
                  <a:pos x="217969" y="248349"/>
                </a:cxn>
                <a:cxn ang="0">
                  <a:pos x="222653" y="274524"/>
                </a:cxn>
                <a:cxn ang="0">
                  <a:pos x="225600" y="301690"/>
                </a:cxn>
                <a:cxn ang="0">
                  <a:pos x="226877" y="329760"/>
                </a:cxn>
                <a:cxn ang="0">
                  <a:pos x="226085" y="358871"/>
                </a:cxn>
                <a:cxn ang="0">
                  <a:pos x="223460" y="385305"/>
                </a:cxn>
                <a:cxn ang="0">
                  <a:pos x="218783" y="411574"/>
                </a:cxn>
                <a:cxn ang="0">
                  <a:pos x="213316" y="436438"/>
                </a:cxn>
                <a:cxn ang="0">
                  <a:pos x="205461" y="460277"/>
                </a:cxn>
                <a:cxn ang="0">
                  <a:pos x="197044" y="482707"/>
                </a:cxn>
                <a:cxn ang="0">
                  <a:pos x="187207" y="504113"/>
                </a:cxn>
                <a:cxn ang="0">
                  <a:pos x="175589" y="524187"/>
                </a:cxn>
                <a:cxn ang="0">
                  <a:pos x="163728" y="543409"/>
                </a:cxn>
                <a:cxn ang="0">
                  <a:pos x="150352" y="561274"/>
                </a:cxn>
                <a:cxn ang="0">
                  <a:pos x="136155" y="577355"/>
                </a:cxn>
                <a:cxn ang="0">
                  <a:pos x="121064" y="592516"/>
                </a:cxn>
                <a:cxn ang="0">
                  <a:pos x="106051" y="606303"/>
                </a:cxn>
                <a:cxn ang="0">
                  <a:pos x="89403" y="618602"/>
                </a:cxn>
                <a:cxn ang="0">
                  <a:pos x="72220" y="630076"/>
                </a:cxn>
                <a:cxn ang="0">
                  <a:pos x="54726" y="639679"/>
                </a:cxn>
                <a:cxn ang="0">
                  <a:pos x="36380" y="647833"/>
                </a:cxn>
                <a:cxn ang="0">
                  <a:pos x="18510" y="654993"/>
                </a:cxn>
                <a:cxn ang="0">
                  <a:pos x="0" y="660268"/>
                </a:cxn>
                <a:cxn ang="0">
                  <a:pos x="0" y="0"/>
                </a:cxn>
              </a:cxnLst>
              <a:rect l="txL" t="txT" r="txR" b="tx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alpha val="100000"/>
                  </a:schemeClr>
                </a:gs>
                <a:gs pos="100000">
                  <a:srgbClr val="99CCFF">
                    <a:alpha val="100000"/>
                  </a:srgbClr>
                </a:gs>
              </a:gsLst>
              <a:lin ang="0" scaled="1"/>
              <a:tileRect/>
            </a:gradFill>
            <a:ln w="9525">
              <a:noFill/>
            </a:ln>
          </p:spPr>
          <p:txBody>
            <a:bodyPr/>
            <a:lstStyle/>
            <a:p>
              <a:endParaRPr lang="zh-CN" altLang="en-US"/>
            </a:p>
          </p:txBody>
        </p:sp>
        <p:sp>
          <p:nvSpPr>
            <p:cNvPr id="29710" name="Freeform 9"/>
            <p:cNvSpPr/>
            <p:nvPr/>
          </p:nvSpPr>
          <p:spPr>
            <a:xfrm rot="6256290">
              <a:off x="815" y="49"/>
              <a:ext cx="866" cy="2496"/>
            </a:xfrm>
            <a:custGeom>
              <a:avLst/>
              <a:gdLst>
                <a:gd name="txL" fmla="*/ 0 w 646"/>
                <a:gd name="txT" fmla="*/ 0 h 1861"/>
                <a:gd name="txR" fmla="*/ 646 w 646"/>
                <a:gd name="txB" fmla="*/ 1861 h 1861"/>
              </a:gdLst>
              <a:ahLst/>
              <a:cxnLst>
                <a:cxn ang="0">
                  <a:pos x="0" y="0"/>
                </a:cxn>
                <a:cxn ang="0">
                  <a:pos x="16701" y="5035"/>
                </a:cxn>
                <a:cxn ang="0">
                  <a:pos x="34358" y="11483"/>
                </a:cxn>
                <a:cxn ang="0">
                  <a:pos x="51724" y="19090"/>
                </a:cxn>
                <a:cxn ang="0">
                  <a:pos x="68411" y="28809"/>
                </a:cxn>
                <a:cxn ang="0">
                  <a:pos x="84855" y="39307"/>
                </a:cxn>
                <a:cxn ang="0">
                  <a:pos x="101004" y="52049"/>
                </a:cxn>
                <a:cxn ang="0">
                  <a:pos x="116942" y="65846"/>
                </a:cxn>
                <a:cxn ang="0">
                  <a:pos x="132314" y="80930"/>
                </a:cxn>
                <a:cxn ang="0">
                  <a:pos x="146821" y="97716"/>
                </a:cxn>
                <a:cxn ang="0">
                  <a:pos x="160666" y="115444"/>
                </a:cxn>
                <a:cxn ang="0">
                  <a:pos x="173306" y="134353"/>
                </a:cxn>
                <a:cxn ang="0">
                  <a:pos x="184682" y="155012"/>
                </a:cxn>
                <a:cxn ang="0">
                  <a:pos x="194938" y="176362"/>
                </a:cxn>
                <a:cxn ang="0">
                  <a:pos x="204424" y="199500"/>
                </a:cxn>
                <a:cxn ang="0">
                  <a:pos x="212375" y="223609"/>
                </a:cxn>
                <a:cxn ang="0">
                  <a:pos x="217969" y="248349"/>
                </a:cxn>
                <a:cxn ang="0">
                  <a:pos x="222653" y="274524"/>
                </a:cxn>
                <a:cxn ang="0">
                  <a:pos x="225600" y="301690"/>
                </a:cxn>
                <a:cxn ang="0">
                  <a:pos x="226877" y="329760"/>
                </a:cxn>
                <a:cxn ang="0">
                  <a:pos x="226085" y="358871"/>
                </a:cxn>
                <a:cxn ang="0">
                  <a:pos x="223460" y="385305"/>
                </a:cxn>
                <a:cxn ang="0">
                  <a:pos x="218783" y="411574"/>
                </a:cxn>
                <a:cxn ang="0">
                  <a:pos x="213316" y="436438"/>
                </a:cxn>
                <a:cxn ang="0">
                  <a:pos x="205461" y="460277"/>
                </a:cxn>
                <a:cxn ang="0">
                  <a:pos x="197044" y="482707"/>
                </a:cxn>
                <a:cxn ang="0">
                  <a:pos x="187207" y="504113"/>
                </a:cxn>
                <a:cxn ang="0">
                  <a:pos x="175589" y="524187"/>
                </a:cxn>
                <a:cxn ang="0">
                  <a:pos x="163728" y="543409"/>
                </a:cxn>
                <a:cxn ang="0">
                  <a:pos x="150352" y="561274"/>
                </a:cxn>
                <a:cxn ang="0">
                  <a:pos x="136155" y="577355"/>
                </a:cxn>
                <a:cxn ang="0">
                  <a:pos x="121064" y="592516"/>
                </a:cxn>
                <a:cxn ang="0">
                  <a:pos x="106051" y="606303"/>
                </a:cxn>
                <a:cxn ang="0">
                  <a:pos x="89403" y="618602"/>
                </a:cxn>
                <a:cxn ang="0">
                  <a:pos x="72220" y="630076"/>
                </a:cxn>
                <a:cxn ang="0">
                  <a:pos x="54726" y="639679"/>
                </a:cxn>
                <a:cxn ang="0">
                  <a:pos x="36380" y="647833"/>
                </a:cxn>
                <a:cxn ang="0">
                  <a:pos x="18510" y="654993"/>
                </a:cxn>
                <a:cxn ang="0">
                  <a:pos x="0" y="660268"/>
                </a:cxn>
                <a:cxn ang="0">
                  <a:pos x="0" y="0"/>
                </a:cxn>
              </a:cxnLst>
              <a:rect l="txL" t="txT" r="txR" b="tx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alpha val="100000"/>
                  </a:schemeClr>
                </a:gs>
                <a:gs pos="100000">
                  <a:srgbClr val="99CCFF">
                    <a:alpha val="100000"/>
                  </a:srgbClr>
                </a:gs>
              </a:gsLst>
              <a:lin ang="0" scaled="1"/>
              <a:tileRect/>
            </a:gradFill>
            <a:ln w="9525">
              <a:noFill/>
            </a:ln>
          </p:spPr>
          <p:txBody>
            <a:bodyPr/>
            <a:lstStyle/>
            <a:p>
              <a:endParaRPr lang="zh-CN" altLang="en-US"/>
            </a:p>
          </p:txBody>
        </p:sp>
        <p:sp>
          <p:nvSpPr>
            <p:cNvPr id="29711" name="Freeform 10"/>
            <p:cNvSpPr/>
            <p:nvPr/>
          </p:nvSpPr>
          <p:spPr>
            <a:xfrm rot="14922872">
              <a:off x="2303" y="-815"/>
              <a:ext cx="866" cy="2496"/>
            </a:xfrm>
            <a:custGeom>
              <a:avLst/>
              <a:gdLst>
                <a:gd name="txL" fmla="*/ 0 w 646"/>
                <a:gd name="txT" fmla="*/ 0 h 1861"/>
                <a:gd name="txR" fmla="*/ 646 w 646"/>
                <a:gd name="txB" fmla="*/ 1861 h 1861"/>
              </a:gdLst>
              <a:ahLst/>
              <a:cxnLst>
                <a:cxn ang="0">
                  <a:pos x="0" y="0"/>
                </a:cxn>
                <a:cxn ang="0">
                  <a:pos x="16701" y="5035"/>
                </a:cxn>
                <a:cxn ang="0">
                  <a:pos x="34358" y="11483"/>
                </a:cxn>
                <a:cxn ang="0">
                  <a:pos x="51724" y="19090"/>
                </a:cxn>
                <a:cxn ang="0">
                  <a:pos x="68411" y="28809"/>
                </a:cxn>
                <a:cxn ang="0">
                  <a:pos x="84855" y="39307"/>
                </a:cxn>
                <a:cxn ang="0">
                  <a:pos x="101004" y="52049"/>
                </a:cxn>
                <a:cxn ang="0">
                  <a:pos x="116942" y="65846"/>
                </a:cxn>
                <a:cxn ang="0">
                  <a:pos x="132314" y="80930"/>
                </a:cxn>
                <a:cxn ang="0">
                  <a:pos x="146821" y="97716"/>
                </a:cxn>
                <a:cxn ang="0">
                  <a:pos x="160666" y="115444"/>
                </a:cxn>
                <a:cxn ang="0">
                  <a:pos x="173306" y="134353"/>
                </a:cxn>
                <a:cxn ang="0">
                  <a:pos x="184682" y="155012"/>
                </a:cxn>
                <a:cxn ang="0">
                  <a:pos x="194938" y="176362"/>
                </a:cxn>
                <a:cxn ang="0">
                  <a:pos x="204424" y="199500"/>
                </a:cxn>
                <a:cxn ang="0">
                  <a:pos x="212375" y="223609"/>
                </a:cxn>
                <a:cxn ang="0">
                  <a:pos x="217969" y="248349"/>
                </a:cxn>
                <a:cxn ang="0">
                  <a:pos x="222653" y="274524"/>
                </a:cxn>
                <a:cxn ang="0">
                  <a:pos x="225600" y="301690"/>
                </a:cxn>
                <a:cxn ang="0">
                  <a:pos x="226877" y="329760"/>
                </a:cxn>
                <a:cxn ang="0">
                  <a:pos x="226085" y="358871"/>
                </a:cxn>
                <a:cxn ang="0">
                  <a:pos x="223460" y="385305"/>
                </a:cxn>
                <a:cxn ang="0">
                  <a:pos x="218783" y="411574"/>
                </a:cxn>
                <a:cxn ang="0">
                  <a:pos x="213316" y="436438"/>
                </a:cxn>
                <a:cxn ang="0">
                  <a:pos x="205461" y="460277"/>
                </a:cxn>
                <a:cxn ang="0">
                  <a:pos x="197044" y="482707"/>
                </a:cxn>
                <a:cxn ang="0">
                  <a:pos x="187207" y="504113"/>
                </a:cxn>
                <a:cxn ang="0">
                  <a:pos x="175589" y="524187"/>
                </a:cxn>
                <a:cxn ang="0">
                  <a:pos x="163728" y="543409"/>
                </a:cxn>
                <a:cxn ang="0">
                  <a:pos x="150352" y="561274"/>
                </a:cxn>
                <a:cxn ang="0">
                  <a:pos x="136155" y="577355"/>
                </a:cxn>
                <a:cxn ang="0">
                  <a:pos x="121064" y="592516"/>
                </a:cxn>
                <a:cxn ang="0">
                  <a:pos x="106051" y="606303"/>
                </a:cxn>
                <a:cxn ang="0">
                  <a:pos x="89403" y="618602"/>
                </a:cxn>
                <a:cxn ang="0">
                  <a:pos x="72220" y="630076"/>
                </a:cxn>
                <a:cxn ang="0">
                  <a:pos x="54726" y="639679"/>
                </a:cxn>
                <a:cxn ang="0">
                  <a:pos x="36380" y="647833"/>
                </a:cxn>
                <a:cxn ang="0">
                  <a:pos x="18510" y="654993"/>
                </a:cxn>
                <a:cxn ang="0">
                  <a:pos x="0" y="660268"/>
                </a:cxn>
                <a:cxn ang="0">
                  <a:pos x="0" y="0"/>
                </a:cxn>
              </a:cxnLst>
              <a:rect l="txL" t="txT" r="txR" b="tx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alpha val="100000"/>
                  </a:schemeClr>
                </a:gs>
                <a:gs pos="100000">
                  <a:srgbClr val="99CCFF">
                    <a:alpha val="100000"/>
                  </a:srgbClr>
                </a:gs>
              </a:gsLst>
              <a:lin ang="0" scaled="1"/>
              <a:tileRect/>
            </a:gradFill>
            <a:ln w="9525">
              <a:noFill/>
            </a:ln>
          </p:spPr>
          <p:txBody>
            <a:bodyPr/>
            <a:lstStyle/>
            <a:p>
              <a:endParaRPr lang="zh-CN" altLang="en-US"/>
            </a:p>
          </p:txBody>
        </p:sp>
      </p:grpSp>
      <p:grpSp>
        <p:nvGrpSpPr>
          <p:cNvPr id="29712" name="组合 29711"/>
          <p:cNvGrpSpPr/>
          <p:nvPr/>
        </p:nvGrpSpPr>
        <p:grpSpPr>
          <a:xfrm>
            <a:off x="5050367" y="2441576"/>
            <a:ext cx="1786467" cy="1338263"/>
            <a:chOff x="0" y="0"/>
            <a:chExt cx="1680" cy="1680"/>
          </a:xfrm>
        </p:grpSpPr>
        <p:sp>
          <p:nvSpPr>
            <p:cNvPr id="29713" name="Oval 12"/>
            <p:cNvSpPr/>
            <p:nvPr/>
          </p:nvSpPr>
          <p:spPr>
            <a:xfrm>
              <a:off x="0" y="0"/>
              <a:ext cx="1680" cy="1680"/>
            </a:xfrm>
            <a:prstGeom prst="ellipse">
              <a:avLst/>
            </a:prstGeom>
            <a:gradFill rotWithShape="1">
              <a:gsLst>
                <a:gs pos="0">
                  <a:srgbClr val="F14343"/>
                </a:gs>
                <a:gs pos="100000">
                  <a:srgbClr val="922929"/>
                </a:gs>
              </a:gsLst>
              <a:lin ang="5400000" scaled="1"/>
              <a:tileRect/>
            </a:gradFill>
            <a:ln w="25400" cap="flat" cmpd="sng">
              <a:solidFill>
                <a:schemeClr val="bg1"/>
              </a:solidFill>
              <a:prstDash val="solid"/>
              <a:headEnd type="none" w="med" len="med"/>
              <a:tailEnd type="none" w="med" len="med"/>
            </a:ln>
          </p:spPr>
          <p:txBody>
            <a:bodyPr wrap="none" anchor="ctr"/>
            <a:lstStyle/>
            <a:p>
              <a:endParaRPr lang="zh-CN" altLang="en-US" dirty="0">
                <a:latin typeface="Arial" panose="020B0604020202020204" charset="-122"/>
              </a:endParaRPr>
            </a:p>
          </p:txBody>
        </p:sp>
        <p:sp>
          <p:nvSpPr>
            <p:cNvPr id="29714" name="Freeform 13"/>
            <p:cNvSpPr/>
            <p:nvPr/>
          </p:nvSpPr>
          <p:spPr>
            <a:xfrm>
              <a:off x="192" y="28"/>
              <a:ext cx="1296" cy="634"/>
            </a:xfrm>
            <a:custGeom>
              <a:avLst/>
              <a:gdLst>
                <a:gd name="txL" fmla="*/ 0 w 1321"/>
                <a:gd name="txT" fmla="*/ 0 h 712"/>
                <a:gd name="txR" fmla="*/ 1321 w 1321"/>
                <a:gd name="txB" fmla="*/ 712 h 712"/>
              </a:gdLst>
              <a:ahLst/>
              <a:cxnLst>
                <a:cxn ang="0">
                  <a:pos x="888" y="39"/>
                </a:cxn>
                <a:cxn ang="0">
                  <a:pos x="899" y="43"/>
                </a:cxn>
                <a:cxn ang="0">
                  <a:pos x="902" y="47"/>
                </a:cxn>
                <a:cxn ang="0">
                  <a:pos x="897" y="51"/>
                </a:cxn>
                <a:cxn ang="0">
                  <a:pos x="886" y="54"/>
                </a:cxn>
                <a:cxn ang="0">
                  <a:pos x="868" y="57"/>
                </a:cxn>
                <a:cxn ang="0">
                  <a:pos x="845" y="60"/>
                </a:cxn>
                <a:cxn ang="0">
                  <a:pos x="816" y="61"/>
                </a:cxn>
                <a:cxn ang="0">
                  <a:pos x="783" y="64"/>
                </a:cxn>
                <a:cxn ang="0">
                  <a:pos x="745" y="66"/>
                </a:cxn>
                <a:cxn ang="0">
                  <a:pos x="703" y="67"/>
                </a:cxn>
                <a:cxn ang="0">
                  <a:pos x="660" y="68"/>
                </a:cxn>
                <a:cxn ang="0">
                  <a:pos x="612" y="69"/>
                </a:cxn>
                <a:cxn ang="0">
                  <a:pos x="563" y="69"/>
                </a:cxn>
                <a:cxn ang="0">
                  <a:pos x="543" y="70"/>
                </a:cxn>
                <a:cxn ang="0">
                  <a:pos x="325" y="70"/>
                </a:cxn>
                <a:cxn ang="0">
                  <a:pos x="322" y="70"/>
                </a:cxn>
                <a:cxn ang="0">
                  <a:pos x="279" y="69"/>
                </a:cxn>
                <a:cxn ang="0">
                  <a:pos x="237" y="69"/>
                </a:cxn>
                <a:cxn ang="0">
                  <a:pos x="199" y="69"/>
                </a:cxn>
                <a:cxn ang="0">
                  <a:pos x="162" y="67"/>
                </a:cxn>
                <a:cxn ang="0">
                  <a:pos x="127" y="67"/>
                </a:cxn>
                <a:cxn ang="0">
                  <a:pos x="98" y="65"/>
                </a:cxn>
                <a:cxn ang="0">
                  <a:pos x="70" y="63"/>
                </a:cxn>
                <a:cxn ang="0">
                  <a:pos x="47" y="61"/>
                </a:cxn>
                <a:cxn ang="0">
                  <a:pos x="26" y="60"/>
                </a:cxn>
                <a:cxn ang="0">
                  <a:pos x="18" y="57"/>
                </a:cxn>
                <a:cxn ang="0">
                  <a:pos x="6" y="54"/>
                </a:cxn>
                <a:cxn ang="0">
                  <a:pos x="0" y="52"/>
                </a:cxn>
                <a:cxn ang="0">
                  <a:pos x="0" y="51"/>
                </a:cxn>
                <a:cxn ang="0">
                  <a:pos x="4" y="47"/>
                </a:cxn>
                <a:cxn ang="0">
                  <a:pos x="16" y="43"/>
                </a:cxn>
                <a:cxn ang="0">
                  <a:pos x="31" y="37"/>
                </a:cxn>
                <a:cxn ang="0">
                  <a:pos x="66" y="29"/>
                </a:cxn>
                <a:cxn ang="0">
                  <a:pos x="102" y="23"/>
                </a:cxn>
                <a:cxn ang="0">
                  <a:pos x="139" y="17"/>
                </a:cxn>
                <a:cxn ang="0">
                  <a:pos x="183" y="12"/>
                </a:cxn>
                <a:cxn ang="0">
                  <a:pos x="233" y="8"/>
                </a:cxn>
                <a:cxn ang="0">
                  <a:pos x="283" y="4"/>
                </a:cxn>
                <a:cxn ang="0">
                  <a:pos x="339" y="4"/>
                </a:cxn>
                <a:cxn ang="0">
                  <a:pos x="396" y="4"/>
                </a:cxn>
                <a:cxn ang="0">
                  <a:pos x="456" y="0"/>
                </a:cxn>
                <a:cxn ang="0">
                  <a:pos x="456" y="0"/>
                </a:cxn>
                <a:cxn ang="0">
                  <a:pos x="518" y="4"/>
                </a:cxn>
                <a:cxn ang="0">
                  <a:pos x="578" y="4"/>
                </a:cxn>
                <a:cxn ang="0">
                  <a:pos x="636" y="4"/>
                </a:cxn>
                <a:cxn ang="0">
                  <a:pos x="690" y="9"/>
                </a:cxn>
                <a:cxn ang="0">
                  <a:pos x="738" y="13"/>
                </a:cxn>
                <a:cxn ang="0">
                  <a:pos x="784" y="19"/>
                </a:cxn>
                <a:cxn ang="0">
                  <a:pos x="824" y="25"/>
                </a:cxn>
                <a:cxn ang="0">
                  <a:pos x="858" y="32"/>
                </a:cxn>
                <a:cxn ang="0">
                  <a:pos x="888" y="39"/>
                </a:cxn>
                <a:cxn ang="0">
                  <a:pos x="888" y="39"/>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bg1">
                    <a:alpha val="100000"/>
                  </a:schemeClr>
                </a:gs>
                <a:gs pos="100000">
                  <a:srgbClr val="FF3300">
                    <a:alpha val="100000"/>
                  </a:srgbClr>
                </a:gs>
              </a:gsLst>
              <a:lin ang="5400000" scaled="1"/>
              <a:tileRect/>
            </a:gradFill>
            <a:ln w="9525">
              <a:noFill/>
            </a:ln>
          </p:spPr>
          <p:txBody>
            <a:bodyPr/>
            <a:lstStyle/>
            <a:p>
              <a:endParaRPr lang="zh-CN" altLang="en-US"/>
            </a:p>
          </p:txBody>
        </p:sp>
      </p:grpSp>
      <p:sp>
        <p:nvSpPr>
          <p:cNvPr id="29715" name="Text Box 14"/>
          <p:cNvSpPr txBox="1"/>
          <p:nvPr/>
        </p:nvSpPr>
        <p:spPr>
          <a:xfrm>
            <a:off x="4964643" y="2632075"/>
            <a:ext cx="1957916" cy="954107"/>
          </a:xfrm>
          <a:prstGeom prst="rect">
            <a:avLst/>
          </a:prstGeom>
          <a:noFill/>
          <a:ln w="9525">
            <a:noFill/>
          </a:ln>
        </p:spPr>
        <p:txBody>
          <a:bodyPr>
            <a:spAutoFit/>
          </a:bodyPr>
          <a:lstStyle/>
          <a:p>
            <a:pPr algn="ctr" eaLnBrk="0" hangingPunct="0"/>
            <a:r>
              <a:rPr lang="zh-CN" altLang="en-US" sz="2800" b="1" dirty="0">
                <a:solidFill>
                  <a:schemeClr val="bg1"/>
                </a:solidFill>
                <a:effectLst>
                  <a:outerShdw blurRad="38100" dist="38100" dir="2700000">
                    <a:srgbClr val="C0C0C0"/>
                  </a:outerShdw>
                </a:effectLst>
                <a:latin typeface="黑体" panose="02010609060101010101" pitchFamily="2" charset="-122"/>
                <a:ea typeface="黑体" panose="02010609060101010101" pitchFamily="2" charset="-122"/>
              </a:rPr>
              <a:t>学制</a:t>
            </a:r>
            <a:endParaRPr lang="en-US" altLang="zh-CN" sz="2800" b="1" dirty="0">
              <a:solidFill>
                <a:schemeClr val="bg1"/>
              </a:solidFill>
              <a:effectLst>
                <a:outerShdw blurRad="38100" dist="38100" dir="2700000">
                  <a:srgbClr val="C0C0C0"/>
                </a:outerShdw>
              </a:effectLst>
              <a:latin typeface="黑体" panose="02010609060101010101" pitchFamily="2" charset="-122"/>
              <a:ea typeface="黑体" panose="02010609060101010101" pitchFamily="2" charset="-122"/>
            </a:endParaRPr>
          </a:p>
          <a:p>
            <a:pPr algn="ctr" eaLnBrk="0" hangingPunct="0"/>
            <a:r>
              <a:rPr lang="zh-CN" altLang="en-US" sz="2800" b="1" dirty="0">
                <a:solidFill>
                  <a:schemeClr val="bg1"/>
                </a:solidFill>
                <a:effectLst>
                  <a:outerShdw blurRad="38100" dist="38100" dir="2700000">
                    <a:srgbClr val="C0C0C0"/>
                  </a:outerShdw>
                </a:effectLst>
                <a:latin typeface="黑体" panose="02010609060101010101" pitchFamily="2" charset="-122"/>
                <a:ea typeface="黑体" panose="02010609060101010101" pitchFamily="2" charset="-122"/>
              </a:rPr>
              <a:t>学分</a:t>
            </a:r>
            <a:endParaRPr lang="en-US" altLang="zh-CN" sz="2800" b="1" dirty="0">
              <a:solidFill>
                <a:schemeClr val="bg1"/>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29716" name="Text Box 15"/>
          <p:cNvSpPr txBox="1"/>
          <p:nvPr/>
        </p:nvSpPr>
        <p:spPr>
          <a:xfrm>
            <a:off x="2751739" y="2632075"/>
            <a:ext cx="2148345" cy="523220"/>
          </a:xfrm>
          <a:prstGeom prst="rect">
            <a:avLst/>
          </a:prstGeom>
          <a:noFill/>
          <a:ln w="9525">
            <a:noFill/>
          </a:ln>
        </p:spPr>
        <p:txBody>
          <a:bodyPr wrap="none">
            <a:spAutoFit/>
          </a:bodyPr>
          <a:lstStyle/>
          <a:p>
            <a:pPr algn="r" eaLnBrk="0" hangingPunct="0"/>
            <a:r>
              <a:rPr lang="zh-CN" altLang="en-US" sz="2800" b="1" dirty="0">
                <a:latin typeface="Arial" panose="020B0604020202020204" charset="-122"/>
              </a:rPr>
              <a:t>学制：</a:t>
            </a:r>
            <a:r>
              <a:rPr lang="en-US" altLang="zh-CN" sz="2800" b="1" dirty="0">
                <a:latin typeface="Arial" panose="020B0604020202020204" charset="-122"/>
              </a:rPr>
              <a:t>3-6</a:t>
            </a:r>
            <a:r>
              <a:rPr lang="zh-CN" altLang="en-US" sz="2800" b="1" dirty="0">
                <a:latin typeface="Arial" panose="020B0604020202020204" charset="-122"/>
              </a:rPr>
              <a:t>年</a:t>
            </a:r>
            <a:endParaRPr lang="en-US" altLang="zh-CN" sz="2800" b="1" dirty="0">
              <a:latin typeface="Arial" panose="020B0604020202020204" charset="-122"/>
            </a:endParaRPr>
          </a:p>
        </p:txBody>
      </p:sp>
      <p:sp>
        <p:nvSpPr>
          <p:cNvPr id="29717" name="Text Box 16"/>
          <p:cNvSpPr txBox="1"/>
          <p:nvPr/>
        </p:nvSpPr>
        <p:spPr>
          <a:xfrm>
            <a:off x="6387144" y="1798965"/>
            <a:ext cx="1847850" cy="521970"/>
          </a:xfrm>
          <a:prstGeom prst="rect">
            <a:avLst/>
          </a:prstGeom>
          <a:noFill/>
          <a:ln w="9525">
            <a:noFill/>
          </a:ln>
        </p:spPr>
        <p:txBody>
          <a:bodyPr wrap="none">
            <a:spAutoFit/>
          </a:bodyPr>
          <a:lstStyle/>
          <a:p>
            <a:pPr eaLnBrk="0" hangingPunct="0"/>
            <a:r>
              <a:rPr lang="zh-CN" altLang="en-US" sz="2800" b="1" dirty="0">
                <a:latin typeface="Arial" panose="020B0604020202020204" charset="-122"/>
              </a:rPr>
              <a:t>学分：</a:t>
            </a:r>
            <a:r>
              <a:rPr lang="en-US" altLang="zh-CN" sz="2800" b="1" dirty="0">
                <a:latin typeface="Arial" panose="020B0604020202020204" charset="-122"/>
              </a:rPr>
              <a:t>165</a:t>
            </a:r>
            <a:endParaRPr lang="en-US" altLang="zh-CN" sz="2800" b="1" dirty="0">
              <a:latin typeface="Arial" panose="020B0604020202020204" charset="-122"/>
            </a:endParaRPr>
          </a:p>
        </p:txBody>
      </p:sp>
      <p:sp>
        <p:nvSpPr>
          <p:cNvPr id="29718" name="Text Box 17"/>
          <p:cNvSpPr txBox="1"/>
          <p:nvPr/>
        </p:nvSpPr>
        <p:spPr>
          <a:xfrm>
            <a:off x="4546178" y="4354513"/>
            <a:ext cx="2402840" cy="521970"/>
          </a:xfrm>
          <a:prstGeom prst="rect">
            <a:avLst/>
          </a:prstGeom>
          <a:noFill/>
          <a:ln w="9525">
            <a:noFill/>
          </a:ln>
        </p:spPr>
        <p:txBody>
          <a:bodyPr wrap="none">
            <a:spAutoFit/>
          </a:bodyPr>
          <a:lstStyle/>
          <a:p>
            <a:pPr algn="r" eaLnBrk="0" hangingPunct="0"/>
            <a:r>
              <a:rPr lang="zh-CN" altLang="en-US" sz="2800" b="1" dirty="0">
                <a:latin typeface="Arial" panose="020B0604020202020204" charset="-122"/>
              </a:rPr>
              <a:t>总学时：</a:t>
            </a:r>
            <a:r>
              <a:rPr lang="en-US" altLang="zh-CN" sz="2800" b="1" dirty="0">
                <a:latin typeface="Arial" panose="020B0604020202020204" charset="-122"/>
              </a:rPr>
              <a:t>2427</a:t>
            </a:r>
            <a:endParaRPr lang="en-US" altLang="zh-CN" sz="2800" b="1" dirty="0">
              <a:latin typeface="Arial" panose="020B0604020202020204" charset="-122"/>
            </a:endParaRPr>
          </a:p>
        </p:txBody>
      </p:sp>
      <p:pic>
        <p:nvPicPr>
          <p:cNvPr id="29719" name="Picture 47" descr="20080528160824318">
            <a:hlinkClick r:id="" action="ppaction://hlinkshowjump?jump=endshow"/>
          </p:cNvPr>
          <p:cNvPicPr>
            <a:picLocks noChangeAspect="1"/>
          </p:cNvPicPr>
          <p:nvPr/>
        </p:nvPicPr>
        <p:blipFill>
          <a:blip r:embed="rId2"/>
          <a:stretch>
            <a:fillRect/>
          </a:stretch>
        </p:blipFill>
        <p:spPr>
          <a:xfrm>
            <a:off x="11811000" y="-20637"/>
            <a:ext cx="406400" cy="301625"/>
          </a:xfrm>
          <a:prstGeom prst="rect">
            <a:avLst/>
          </a:prstGeom>
          <a:noFill/>
          <a:ln w="9525">
            <a:noFill/>
          </a:ln>
        </p:spPr>
      </p:pic>
      <p:sp>
        <p:nvSpPr>
          <p:cNvPr id="29"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30" name="组合 29"/>
          <p:cNvGrpSpPr/>
          <p:nvPr/>
        </p:nvGrpSpPr>
        <p:grpSpPr>
          <a:xfrm>
            <a:off x="281518" y="330201"/>
            <a:ext cx="2772833" cy="473075"/>
            <a:chOff x="0" y="0"/>
            <a:chExt cx="1164" cy="298"/>
          </a:xfrm>
        </p:grpSpPr>
        <p:sp>
          <p:nvSpPr>
            <p:cNvPr id="31"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32"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33"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716"/>
                                        </p:tgtEl>
                                        <p:attrNameLst>
                                          <p:attrName>style.visibility</p:attrName>
                                        </p:attrNameLst>
                                      </p:cBhvr>
                                      <p:to>
                                        <p:strVal val="visible"/>
                                      </p:to>
                                    </p:set>
                                    <p:animEffect transition="in" filter="wheel(1)">
                                      <p:cBhvr>
                                        <p:cTn id="7" dur="2000"/>
                                        <p:tgtEl>
                                          <p:spTgt spid="297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717"/>
                                        </p:tgtEl>
                                        <p:attrNameLst>
                                          <p:attrName>style.visibility</p:attrName>
                                        </p:attrNameLst>
                                      </p:cBhvr>
                                      <p:to>
                                        <p:strVal val="visible"/>
                                      </p:to>
                                    </p:set>
                                    <p:animEffect transition="in" filter="wheel(1)">
                                      <p:cBhvr>
                                        <p:cTn id="12" dur="2000"/>
                                        <p:tgtEl>
                                          <p:spTgt spid="297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9718"/>
                                        </p:tgtEl>
                                        <p:attrNameLst>
                                          <p:attrName>style.visibility</p:attrName>
                                        </p:attrNameLst>
                                      </p:cBhvr>
                                      <p:to>
                                        <p:strVal val="visible"/>
                                      </p:to>
                                    </p:set>
                                    <p:animEffect transition="in" filter="wheel(1)">
                                      <p:cBhvr>
                                        <p:cTn id="17" dur="2000"/>
                                        <p:tgtEl>
                                          <p:spTgt spid="29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6" grpId="0"/>
      <p:bldP spid="29717" grpId="0"/>
      <p:bldP spid="297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5"/>
          <p:cNvSpPr txBox="1"/>
          <p:nvPr/>
        </p:nvSpPr>
        <p:spPr>
          <a:xfrm>
            <a:off x="2214034" y="830263"/>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sp>
        <p:nvSpPr>
          <p:cNvPr id="30728" name="AutoShape 7"/>
          <p:cNvSpPr/>
          <p:nvPr/>
        </p:nvSpPr>
        <p:spPr>
          <a:xfrm>
            <a:off x="4159251" y="1535113"/>
            <a:ext cx="3329516" cy="1985962"/>
          </a:xfrm>
          <a:prstGeom prst="diamond">
            <a:avLst/>
          </a:prstGeom>
          <a:solidFill>
            <a:srgbClr val="F8F8F8"/>
          </a:solidFill>
          <a:ln w="9525" cap="flat" cmpd="sng">
            <a:prstDash val="solid"/>
            <a:miter/>
            <a:headEnd type="none" w="med" len="med"/>
            <a:tailEnd type="none" w="med" len="med"/>
          </a:ln>
          <a:scene3d>
            <a:camera prst="legacyObliqueBottom">
              <a:rot lat="20100000" lon="0" rev="0"/>
            </a:camera>
            <a:lightRig rig="legacyNormal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dirty="0">
              <a:latin typeface="Arial" panose="020B0604020202020204" charset="-122"/>
              <a:ea typeface="Arial" panose="020B0604020202020204" charset="-122"/>
            </a:endParaRPr>
          </a:p>
        </p:txBody>
      </p:sp>
      <p:sp>
        <p:nvSpPr>
          <p:cNvPr id="30729" name="AutoShape 8"/>
          <p:cNvSpPr/>
          <p:nvPr/>
        </p:nvSpPr>
        <p:spPr>
          <a:xfrm>
            <a:off x="2482851" y="2417763"/>
            <a:ext cx="3329516" cy="1985962"/>
          </a:xfrm>
          <a:prstGeom prst="diamond">
            <a:avLst/>
          </a:prstGeom>
          <a:solidFill>
            <a:srgbClr val="F8F8F8"/>
          </a:solidFill>
          <a:ln w="9525" cap="flat" cmpd="sng">
            <a:prstDash val="solid"/>
            <a:miter/>
            <a:headEnd type="none" w="med" len="med"/>
            <a:tailEnd type="none" w="med" len="med"/>
          </a:ln>
          <a:scene3d>
            <a:camera prst="legacyObliqueBottom">
              <a:rot lat="20100000" lon="0" rev="0"/>
            </a:camera>
            <a:lightRig rig="legacyFlat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dirty="0">
              <a:latin typeface="Arial" panose="020B0604020202020204" charset="-122"/>
              <a:ea typeface="Arial" panose="020B0604020202020204" charset="-122"/>
            </a:endParaRPr>
          </a:p>
        </p:txBody>
      </p:sp>
      <p:sp>
        <p:nvSpPr>
          <p:cNvPr id="30730" name="AutoShape 9"/>
          <p:cNvSpPr/>
          <p:nvPr/>
        </p:nvSpPr>
        <p:spPr>
          <a:xfrm>
            <a:off x="5831418" y="2417763"/>
            <a:ext cx="3329516" cy="1985962"/>
          </a:xfrm>
          <a:prstGeom prst="diamond">
            <a:avLst/>
          </a:prstGeom>
          <a:solidFill>
            <a:srgbClr val="F8F8F8"/>
          </a:solidFill>
          <a:ln w="9525" cap="flat" cmpd="sng">
            <a:prstDash val="solid"/>
            <a:miter/>
            <a:headEnd type="none" w="med" len="med"/>
            <a:tailEnd type="none" w="med" len="med"/>
          </a:ln>
          <a:scene3d>
            <a:camera prst="legacyObliqueBottom">
              <a:rot lat="20100000" lon="0" rev="0"/>
            </a:camera>
            <a:lightRig rig="legacyFlat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dirty="0">
              <a:latin typeface="Arial" panose="020B0604020202020204" charset="-122"/>
              <a:ea typeface="Arial" panose="020B0604020202020204" charset="-122"/>
            </a:endParaRPr>
          </a:p>
        </p:txBody>
      </p:sp>
      <p:grpSp>
        <p:nvGrpSpPr>
          <p:cNvPr id="30731" name="组合 30730"/>
          <p:cNvGrpSpPr/>
          <p:nvPr/>
        </p:nvGrpSpPr>
        <p:grpSpPr>
          <a:xfrm>
            <a:off x="4144434" y="1317626"/>
            <a:ext cx="3329517" cy="1985963"/>
            <a:chOff x="0" y="0"/>
            <a:chExt cx="1573" cy="1251"/>
          </a:xfrm>
        </p:grpSpPr>
        <p:sp>
          <p:nvSpPr>
            <p:cNvPr id="30732" name="AutoShape 11"/>
            <p:cNvSpPr/>
            <p:nvPr/>
          </p:nvSpPr>
          <p:spPr>
            <a:xfrm>
              <a:off x="0" y="0"/>
              <a:ext cx="1573" cy="1251"/>
            </a:xfrm>
            <a:prstGeom prst="diamond">
              <a:avLst/>
            </a:prstGeom>
            <a:gradFill rotWithShape="1">
              <a:gsLst>
                <a:gs pos="0">
                  <a:srgbClr val="154B58"/>
                </a:gs>
                <a:gs pos="100000">
                  <a:schemeClr val="accent1"/>
                </a:gs>
              </a:gsLst>
              <a:lin ang="5400000" scaled="1"/>
              <a:tileRect/>
            </a:gradFill>
            <a:ln w="9525" cap="flat" cmpd="sng">
              <a:prstDash val="solid"/>
              <a:miter/>
              <a:headEnd type="none" w="med" len="med"/>
              <a:tailEnd type="none" w="med" len="med"/>
            </a:ln>
            <a:scene3d>
              <a:camera prst="legacyObliqueBottom">
                <a:rot lat="20100000" lon="0" rev="0"/>
              </a:camera>
              <a:lightRig rig="legacyFlat2" dir="t"/>
            </a:scene3d>
            <a:sp3d extrusionH="163500" prstMaterial="legacyPlastic">
              <a:bevelT w="13500" h="13500" prst="angle"/>
              <a:bevelB w="13500" h="13500" prst="angle"/>
              <a:extrusionClr>
                <a:schemeClr val="accent1"/>
              </a:extrusionClr>
            </a:sp3d>
          </p:spPr>
          <p:txBody>
            <a:bodyPr wrap="none" anchor="ctr">
              <a:flatTx/>
            </a:bodyPr>
            <a:lstStyle/>
            <a:p>
              <a:pPr algn="ctr"/>
              <a:endParaRPr lang="zh-CN" altLang="en-US" dirty="0">
                <a:latin typeface="Arial" panose="020B0604020202020204" charset="-122"/>
                <a:ea typeface="Arial" panose="020B0604020202020204" charset="-122"/>
              </a:endParaRPr>
            </a:p>
          </p:txBody>
        </p:sp>
        <p:sp>
          <p:nvSpPr>
            <p:cNvPr id="30733" name="Line 12"/>
            <p:cNvSpPr/>
            <p:nvPr/>
          </p:nvSpPr>
          <p:spPr>
            <a:xfrm>
              <a:off x="0" y="626"/>
              <a:ext cx="787" cy="433"/>
            </a:xfrm>
            <a:prstGeom prst="line">
              <a:avLst/>
            </a:prstGeom>
            <a:ln w="6350" cap="flat" cmpd="sng">
              <a:solidFill>
                <a:srgbClr val="FFFFFF">
                  <a:alpha val="28999"/>
                </a:srgbClr>
              </a:solidFill>
              <a:prstDash val="solid"/>
              <a:headEnd type="none" w="med" len="med"/>
              <a:tailEnd type="none" w="med" len="med"/>
            </a:ln>
          </p:spPr>
        </p:sp>
      </p:grpSp>
      <p:grpSp>
        <p:nvGrpSpPr>
          <p:cNvPr id="30734" name="组合 30733"/>
          <p:cNvGrpSpPr/>
          <p:nvPr/>
        </p:nvGrpSpPr>
        <p:grpSpPr>
          <a:xfrm>
            <a:off x="2468034" y="2228851"/>
            <a:ext cx="3329517" cy="1985963"/>
            <a:chOff x="0" y="0"/>
            <a:chExt cx="1573" cy="1251"/>
          </a:xfrm>
        </p:grpSpPr>
        <p:sp>
          <p:nvSpPr>
            <p:cNvPr id="30735" name="AutoShape 14"/>
            <p:cNvSpPr/>
            <p:nvPr/>
          </p:nvSpPr>
          <p:spPr>
            <a:xfrm>
              <a:off x="0" y="0"/>
              <a:ext cx="1573" cy="1251"/>
            </a:xfrm>
            <a:prstGeom prst="diamond">
              <a:avLst/>
            </a:prstGeom>
            <a:gradFill rotWithShape="1">
              <a:gsLst>
                <a:gs pos="0">
                  <a:srgbClr val="650E13"/>
                </a:gs>
                <a:gs pos="100000">
                  <a:schemeClr val="accent2"/>
                </a:gs>
              </a:gsLst>
              <a:lin ang="5400000" scaled="1"/>
              <a:tileRect/>
            </a:gradFill>
            <a:ln w="9525" cap="flat" cmpd="sng">
              <a:prstDash val="solid"/>
              <a:miter/>
              <a:headEnd type="none" w="med" len="med"/>
              <a:tailEnd type="none" w="med" len="med"/>
            </a:ln>
            <a:scene3d>
              <a:camera prst="legacyObliqueBottom">
                <a:rot lat="20100000" lon="0" rev="0"/>
              </a:camera>
              <a:lightRig rig="legacyNormal2" dir="t"/>
            </a:scene3d>
            <a:sp3d extrusionH="163500" prstMaterial="legacyPlastic">
              <a:bevelT w="13500" h="13500" prst="angle"/>
              <a:bevelB w="13500" h="13500" prst="angle"/>
              <a:extrusionClr>
                <a:schemeClr val="accent2"/>
              </a:extrusionClr>
            </a:sp3d>
          </p:spPr>
          <p:txBody>
            <a:bodyPr wrap="none" anchor="ctr">
              <a:flatTx/>
            </a:bodyPr>
            <a:lstStyle/>
            <a:p>
              <a:pPr algn="ctr"/>
              <a:endParaRPr lang="zh-CN" altLang="en-US" dirty="0">
                <a:latin typeface="Arial" panose="020B0604020202020204" charset="-122"/>
                <a:ea typeface="Arial" panose="020B0604020202020204" charset="-122"/>
              </a:endParaRPr>
            </a:p>
          </p:txBody>
        </p:sp>
        <p:sp>
          <p:nvSpPr>
            <p:cNvPr id="30736" name="Line 15"/>
            <p:cNvSpPr/>
            <p:nvPr/>
          </p:nvSpPr>
          <p:spPr>
            <a:xfrm>
              <a:off x="3" y="623"/>
              <a:ext cx="787" cy="433"/>
            </a:xfrm>
            <a:prstGeom prst="line">
              <a:avLst/>
            </a:prstGeom>
            <a:ln w="6350" cap="flat" cmpd="sng">
              <a:solidFill>
                <a:srgbClr val="FFFFFF">
                  <a:alpha val="28999"/>
                </a:srgbClr>
              </a:solidFill>
              <a:prstDash val="solid"/>
              <a:headEnd type="none" w="med" len="med"/>
              <a:tailEnd type="none" w="med" len="med"/>
            </a:ln>
          </p:spPr>
        </p:sp>
      </p:grpSp>
      <p:grpSp>
        <p:nvGrpSpPr>
          <p:cNvPr id="30737" name="组合 30736"/>
          <p:cNvGrpSpPr/>
          <p:nvPr/>
        </p:nvGrpSpPr>
        <p:grpSpPr>
          <a:xfrm>
            <a:off x="5816600" y="2228851"/>
            <a:ext cx="3329517" cy="1985963"/>
            <a:chOff x="0" y="0"/>
            <a:chExt cx="1573" cy="1251"/>
          </a:xfrm>
        </p:grpSpPr>
        <p:sp>
          <p:nvSpPr>
            <p:cNvPr id="30738" name="AutoShape 17"/>
            <p:cNvSpPr/>
            <p:nvPr/>
          </p:nvSpPr>
          <p:spPr>
            <a:xfrm>
              <a:off x="0" y="0"/>
              <a:ext cx="1573" cy="1251"/>
            </a:xfrm>
            <a:prstGeom prst="diamond">
              <a:avLst/>
            </a:prstGeom>
            <a:gradFill rotWithShape="1">
              <a:gsLst>
                <a:gs pos="0">
                  <a:srgbClr val="763C0C"/>
                </a:gs>
                <a:gs pos="100000">
                  <a:schemeClr val="hlink"/>
                </a:gs>
              </a:gsLst>
              <a:lin ang="5400000" scaled="1"/>
              <a:tileRect/>
            </a:gradFill>
            <a:ln w="9525" cap="flat" cmpd="sng">
              <a:prstDash val="solid"/>
              <a:miter/>
              <a:headEnd type="none" w="med" len="med"/>
              <a:tailEnd type="none" w="med" len="med"/>
            </a:ln>
            <a:scene3d>
              <a:camera prst="legacyObliqueBottom">
                <a:rot lat="20100000" lon="0" rev="0"/>
              </a:camera>
              <a:lightRig rig="legacyNormal2" dir="t"/>
            </a:scene3d>
            <a:sp3d extrusionH="163500" prstMaterial="legacyPlastic">
              <a:bevelT w="13500" h="13500" prst="angle"/>
              <a:bevelB w="13500" h="13500" prst="angle"/>
              <a:extrusionClr>
                <a:schemeClr val="hlink"/>
              </a:extrusionClr>
            </a:sp3d>
          </p:spPr>
          <p:txBody>
            <a:bodyPr wrap="none" anchor="ctr">
              <a:flatTx/>
            </a:bodyPr>
            <a:lstStyle/>
            <a:p>
              <a:pPr algn="ctr"/>
              <a:endParaRPr lang="zh-CN" altLang="en-US" dirty="0">
                <a:latin typeface="Arial" panose="020B0604020202020204" charset="-122"/>
                <a:ea typeface="Arial" panose="020B0604020202020204" charset="-122"/>
              </a:endParaRPr>
            </a:p>
          </p:txBody>
        </p:sp>
        <p:sp>
          <p:nvSpPr>
            <p:cNvPr id="30739" name="Line 18"/>
            <p:cNvSpPr/>
            <p:nvPr/>
          </p:nvSpPr>
          <p:spPr>
            <a:xfrm>
              <a:off x="7" y="624"/>
              <a:ext cx="787" cy="433"/>
            </a:xfrm>
            <a:prstGeom prst="line">
              <a:avLst/>
            </a:prstGeom>
            <a:ln w="6350" cap="flat" cmpd="sng">
              <a:solidFill>
                <a:srgbClr val="FFFFFF">
                  <a:alpha val="28999"/>
                </a:srgbClr>
              </a:solidFill>
              <a:prstDash val="solid"/>
              <a:headEnd type="none" w="med" len="med"/>
              <a:tailEnd type="none" w="med" len="med"/>
            </a:ln>
          </p:spPr>
        </p:sp>
      </p:grpSp>
      <p:sp>
        <p:nvSpPr>
          <p:cNvPr id="30740" name="Text Box 19"/>
          <p:cNvSpPr txBox="1"/>
          <p:nvPr/>
        </p:nvSpPr>
        <p:spPr>
          <a:xfrm>
            <a:off x="4574118" y="2049464"/>
            <a:ext cx="2476500" cy="523875"/>
          </a:xfrm>
          <a:prstGeom prst="rect">
            <a:avLst/>
          </a:prstGeom>
          <a:noFill/>
          <a:ln w="9525">
            <a:noFill/>
          </a:ln>
          <a:effectLst>
            <a:outerShdw dist="17961" dir="2699999" algn="ctr" rotWithShape="0">
              <a:srgbClr val="969696">
                <a:alpha val="50000"/>
              </a:srgbClr>
            </a:outerShdw>
          </a:effectLst>
        </p:spPr>
        <p:txBody>
          <a:bodyPr>
            <a:spAutoFit/>
          </a:bodyPr>
          <a:lstStyle/>
          <a:p>
            <a:pPr algn="ctr">
              <a:spcBef>
                <a:spcPct val="50000"/>
              </a:spcBef>
            </a:pPr>
            <a:r>
              <a:rPr lang="zh-CN" altLang="en-US" sz="2800" b="1" dirty="0">
                <a:solidFill>
                  <a:srgbClr val="FFFF00"/>
                </a:solidFill>
                <a:latin typeface="黑体" panose="02010609060101010101" pitchFamily="2" charset="-122"/>
                <a:ea typeface="黑体" panose="02010609060101010101" pitchFamily="2" charset="-122"/>
              </a:rPr>
              <a:t>授予学位</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30741" name="Text Box 20"/>
          <p:cNvSpPr txBox="1"/>
          <p:nvPr/>
        </p:nvSpPr>
        <p:spPr>
          <a:xfrm>
            <a:off x="2878667" y="3025776"/>
            <a:ext cx="2476500" cy="523875"/>
          </a:xfrm>
          <a:prstGeom prst="rect">
            <a:avLst/>
          </a:prstGeom>
          <a:noFill/>
          <a:ln w="9525">
            <a:noFill/>
          </a:ln>
          <a:effectLst>
            <a:outerShdw dist="17961" dir="2699999" algn="ctr" rotWithShape="0">
              <a:srgbClr val="969696">
                <a:alpha val="50000"/>
              </a:srgbClr>
            </a:outerShdw>
          </a:effectLst>
        </p:spPr>
        <p:txBody>
          <a:bodyPr>
            <a:spAutoFit/>
          </a:bodyPr>
          <a:lstStyle/>
          <a:p>
            <a:pPr algn="ctr">
              <a:spcBef>
                <a:spcPct val="50000"/>
              </a:spcBef>
            </a:pPr>
            <a:r>
              <a:rPr lang="zh-CN" altLang="en-US" sz="2800" b="1" dirty="0">
                <a:solidFill>
                  <a:srgbClr val="F8F8F8"/>
                </a:solidFill>
                <a:latin typeface="Arial" panose="020B0604020202020204" charset="-122"/>
              </a:rPr>
              <a:t>理学</a:t>
            </a:r>
            <a:endParaRPr lang="zh-CN" altLang="en-US" sz="2800" b="1" dirty="0">
              <a:solidFill>
                <a:srgbClr val="F8F8F8"/>
              </a:solidFill>
              <a:latin typeface="Arial" panose="020B0604020202020204" charset="-122"/>
            </a:endParaRPr>
          </a:p>
        </p:txBody>
      </p:sp>
      <p:sp>
        <p:nvSpPr>
          <p:cNvPr id="30742" name="Text Box 21"/>
          <p:cNvSpPr txBox="1"/>
          <p:nvPr/>
        </p:nvSpPr>
        <p:spPr>
          <a:xfrm>
            <a:off x="6210301" y="2998789"/>
            <a:ext cx="2476500" cy="523875"/>
          </a:xfrm>
          <a:prstGeom prst="rect">
            <a:avLst/>
          </a:prstGeom>
          <a:noFill/>
          <a:ln w="9525">
            <a:noFill/>
          </a:ln>
          <a:effectLst>
            <a:outerShdw dist="17961" dir="2699999" algn="ctr" rotWithShape="0">
              <a:srgbClr val="969696">
                <a:alpha val="50000"/>
              </a:srgbClr>
            </a:outerShdw>
          </a:effectLst>
        </p:spPr>
        <p:txBody>
          <a:bodyPr>
            <a:spAutoFit/>
          </a:bodyPr>
          <a:lstStyle/>
          <a:p>
            <a:pPr algn="ctr">
              <a:spcBef>
                <a:spcPct val="50000"/>
              </a:spcBef>
            </a:pPr>
            <a:r>
              <a:rPr lang="zh-CN" altLang="en-US" sz="2800" b="1" dirty="0">
                <a:solidFill>
                  <a:srgbClr val="F8F8F8"/>
                </a:solidFill>
                <a:latin typeface="Arial" panose="020B0604020202020204" charset="-122"/>
              </a:rPr>
              <a:t>学士</a:t>
            </a:r>
            <a:endParaRPr lang="zh-CN" altLang="en-US" sz="2800" b="1" dirty="0">
              <a:solidFill>
                <a:srgbClr val="F8F8F8"/>
              </a:solidFill>
              <a:latin typeface="Arial" panose="020B0604020202020204" charset="-122"/>
            </a:endParaRPr>
          </a:p>
        </p:txBody>
      </p:sp>
      <p:grpSp>
        <p:nvGrpSpPr>
          <p:cNvPr id="30743" name="组合 30742"/>
          <p:cNvGrpSpPr/>
          <p:nvPr/>
        </p:nvGrpSpPr>
        <p:grpSpPr>
          <a:xfrm>
            <a:off x="4836584" y="4378326"/>
            <a:ext cx="2243667" cy="1552575"/>
            <a:chOff x="0" y="0"/>
            <a:chExt cx="860" cy="796"/>
          </a:xfrm>
        </p:grpSpPr>
        <p:sp>
          <p:nvSpPr>
            <p:cNvPr id="30744" name="Freeform 23"/>
            <p:cNvSpPr/>
            <p:nvPr/>
          </p:nvSpPr>
          <p:spPr>
            <a:xfrm>
              <a:off x="85" y="613"/>
              <a:ext cx="335" cy="173"/>
            </a:xfrm>
            <a:custGeom>
              <a:avLst/>
              <a:gdLst>
                <a:gd name="txL" fmla="*/ 0 w 335"/>
                <a:gd name="txT" fmla="*/ 0 h 173"/>
                <a:gd name="txR" fmla="*/ 335 w 335"/>
                <a:gd name="txB" fmla="*/ 173 h 173"/>
              </a:gdLst>
              <a:ahLst/>
              <a:cxnLst>
                <a:cxn ang="0">
                  <a:pos x="0" y="166"/>
                </a:cxn>
                <a:cxn ang="0">
                  <a:pos x="58" y="173"/>
                </a:cxn>
                <a:cxn ang="0">
                  <a:pos x="297" y="32"/>
                </a:cxn>
                <a:cxn ang="0">
                  <a:pos x="289" y="8"/>
                </a:cxn>
                <a:cxn ang="0">
                  <a:pos x="223" y="26"/>
                </a:cxn>
                <a:cxn ang="0">
                  <a:pos x="0" y="166"/>
                </a:cxn>
              </a:cxnLst>
              <a:rect l="txL" t="txT" r="txR" b="tx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alpha val="100000"/>
                  </a:srgbClr>
                </a:gs>
              </a:gsLst>
              <a:lin ang="5400000" scaled="1"/>
              <a:tileRect/>
            </a:gradFill>
            <a:ln w="9525">
              <a:noFill/>
            </a:ln>
          </p:spPr>
          <p:txBody>
            <a:bodyPr/>
            <a:lstStyle/>
            <a:p>
              <a:endParaRPr lang="zh-CN" altLang="en-US"/>
            </a:p>
          </p:txBody>
        </p:sp>
        <p:sp>
          <p:nvSpPr>
            <p:cNvPr id="30745" name="Freeform 24"/>
            <p:cNvSpPr/>
            <p:nvPr/>
          </p:nvSpPr>
          <p:spPr>
            <a:xfrm>
              <a:off x="315" y="550"/>
              <a:ext cx="367" cy="170"/>
            </a:xfrm>
            <a:custGeom>
              <a:avLst/>
              <a:gdLst>
                <a:gd name="txL" fmla="*/ 0 w 367"/>
                <a:gd name="txT" fmla="*/ 0 h 170"/>
                <a:gd name="txR" fmla="*/ 367 w 367"/>
                <a:gd name="txB" fmla="*/ 170 h 170"/>
              </a:gdLst>
              <a:ahLst/>
              <a:cxnLst>
                <a:cxn ang="0">
                  <a:pos x="0" y="158"/>
                </a:cxn>
                <a:cxn ang="0">
                  <a:pos x="80" y="170"/>
                </a:cxn>
                <a:cxn ang="0">
                  <a:pos x="332" y="37"/>
                </a:cxn>
                <a:cxn ang="0">
                  <a:pos x="292" y="1"/>
                </a:cxn>
                <a:cxn ang="0">
                  <a:pos x="230" y="29"/>
                </a:cxn>
                <a:cxn ang="0">
                  <a:pos x="0" y="158"/>
                </a:cxn>
              </a:cxnLst>
              <a:rect l="txL" t="txT" r="txR" b="tx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alpha val="100000"/>
                  </a:srgbClr>
                </a:gs>
              </a:gsLst>
              <a:lin ang="5400000" scaled="1"/>
              <a:tileRect/>
            </a:gradFill>
            <a:ln w="9525">
              <a:noFill/>
            </a:ln>
          </p:spPr>
          <p:txBody>
            <a:bodyPr/>
            <a:lstStyle/>
            <a:p>
              <a:endParaRPr lang="zh-CN" altLang="en-US"/>
            </a:p>
          </p:txBody>
        </p:sp>
        <p:sp>
          <p:nvSpPr>
            <p:cNvPr id="30746" name="Freeform 25"/>
            <p:cNvSpPr/>
            <p:nvPr/>
          </p:nvSpPr>
          <p:spPr>
            <a:xfrm>
              <a:off x="553" y="653"/>
              <a:ext cx="307" cy="143"/>
            </a:xfrm>
            <a:custGeom>
              <a:avLst/>
              <a:gdLst>
                <a:gd name="txL" fmla="*/ 0 w 307"/>
                <a:gd name="txT" fmla="*/ 0 h 143"/>
                <a:gd name="txR" fmla="*/ 307 w 307"/>
                <a:gd name="txB" fmla="*/ 143 h 143"/>
              </a:gdLst>
              <a:ahLst/>
              <a:cxnLst>
                <a:cxn ang="0">
                  <a:pos x="0" y="134"/>
                </a:cxn>
                <a:cxn ang="0">
                  <a:pos x="66" y="143"/>
                </a:cxn>
                <a:cxn ang="0">
                  <a:pos x="282" y="35"/>
                </a:cxn>
                <a:cxn ang="0">
                  <a:pos x="219" y="17"/>
                </a:cxn>
                <a:cxn ang="0">
                  <a:pos x="0" y="134"/>
                </a:cxn>
              </a:cxnLst>
              <a:rect l="txL" t="txT" r="txR" b="txB"/>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alpha val="100000"/>
                  </a:srgbClr>
                </a:gs>
              </a:gsLst>
              <a:lin ang="5400000" scaled="1"/>
              <a:tileRect/>
            </a:gradFill>
            <a:ln w="9525">
              <a:noFill/>
            </a:ln>
          </p:spPr>
          <p:txBody>
            <a:bodyPr/>
            <a:lstStyle/>
            <a:p>
              <a:endParaRPr lang="zh-CN" altLang="en-US"/>
            </a:p>
          </p:txBody>
        </p:sp>
        <p:sp>
          <p:nvSpPr>
            <p:cNvPr id="30747" name="Freeform 26"/>
            <p:cNvSpPr/>
            <p:nvPr/>
          </p:nvSpPr>
          <p:spPr>
            <a:xfrm>
              <a:off x="0" y="215"/>
              <a:ext cx="224" cy="569"/>
            </a:xfrm>
            <a:custGeom>
              <a:avLst/>
              <a:gdLst>
                <a:gd name="txL" fmla="*/ 0 w 224"/>
                <a:gd name="txT" fmla="*/ 0 h 569"/>
                <a:gd name="txR" fmla="*/ 224 w 224"/>
                <a:gd name="txB" fmla="*/ 569 h 569"/>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txL" t="txT" r="txR" b="tx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alpha val="100000"/>
                  </a:srgbClr>
                </a:gs>
                <a:gs pos="100000">
                  <a:srgbClr val="767676">
                    <a:alpha val="100000"/>
                  </a:srgbClr>
                </a:gs>
              </a:gsLst>
              <a:lin ang="5400000" scaled="1"/>
              <a:tileRect/>
            </a:gradFill>
            <a:ln w="9525" cap="flat" cmpd="sng">
              <a:prstDash val="solid"/>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lstStyle/>
            <a:p>
              <a:endParaRPr lang="zh-CN" altLang="en-US"/>
            </a:p>
          </p:txBody>
        </p:sp>
        <p:sp>
          <p:nvSpPr>
            <p:cNvPr id="30748" name="Freeform 27"/>
            <p:cNvSpPr/>
            <p:nvPr/>
          </p:nvSpPr>
          <p:spPr>
            <a:xfrm>
              <a:off x="216" y="0"/>
              <a:ext cx="282" cy="716"/>
            </a:xfrm>
            <a:custGeom>
              <a:avLst/>
              <a:gdLst>
                <a:gd name="txL" fmla="*/ 0 w 224"/>
                <a:gd name="txT" fmla="*/ 0 h 569"/>
                <a:gd name="txR" fmla="*/ 224 w 224"/>
                <a:gd name="txB" fmla="*/ 569 h 569"/>
              </a:gdLst>
              <a:ahLst/>
              <a:cxnLst>
                <a:cxn ang="0">
                  <a:pos x="20558" y="19883"/>
                </a:cxn>
                <a:cxn ang="0">
                  <a:pos x="14689" y="9831"/>
                </a:cxn>
                <a:cxn ang="0">
                  <a:pos x="23971" y="1"/>
                </a:cxn>
                <a:cxn ang="0">
                  <a:pos x="34074" y="10235"/>
                </a:cxn>
                <a:cxn ang="0">
                  <a:pos x="26956" y="19883"/>
                </a:cxn>
                <a:cxn ang="0">
                  <a:pos x="26755" y="24464"/>
                </a:cxn>
                <a:cxn ang="0">
                  <a:pos x="41679" y="28562"/>
                </a:cxn>
                <a:cxn ang="0">
                  <a:pos x="44112" y="40227"/>
                </a:cxn>
                <a:cxn ang="0">
                  <a:pos x="43359" y="63318"/>
                </a:cxn>
                <a:cxn ang="0">
                  <a:pos x="41679" y="71999"/>
                </a:cxn>
                <a:cxn ang="0">
                  <a:pos x="39236" y="60880"/>
                </a:cxn>
                <a:cxn ang="0">
                  <a:pos x="37350" y="39907"/>
                </a:cxn>
                <a:cxn ang="0">
                  <a:pos x="33936" y="63318"/>
                </a:cxn>
                <a:cxn ang="0">
                  <a:pos x="28653" y="112426"/>
                </a:cxn>
                <a:cxn ang="0">
                  <a:pos x="15424" y="111610"/>
                </a:cxn>
                <a:cxn ang="0">
                  <a:pos x="9896" y="64237"/>
                </a:cxn>
                <a:cxn ang="0">
                  <a:pos x="6622" y="41128"/>
                </a:cxn>
                <a:cxn ang="0">
                  <a:pos x="4877" y="61248"/>
                </a:cxn>
                <a:cxn ang="0">
                  <a:pos x="2397" y="71999"/>
                </a:cxn>
                <a:cxn ang="0">
                  <a:pos x="1" y="60270"/>
                </a:cxn>
                <a:cxn ang="0">
                  <a:pos x="1469" y="36371"/>
                </a:cxn>
                <a:cxn ang="0">
                  <a:pos x="4645" y="27552"/>
                </a:cxn>
                <a:cxn ang="0">
                  <a:pos x="20283" y="24464"/>
                </a:cxn>
                <a:cxn ang="0">
                  <a:pos x="20558" y="19883"/>
                </a:cxn>
              </a:cxnLst>
              <a:rect l="txL" t="txT" r="txR" b="tx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alpha val="100000"/>
                  </a:srgbClr>
                </a:gs>
                <a:gs pos="100000">
                  <a:srgbClr val="767676">
                    <a:alpha val="100000"/>
                  </a:srgbClr>
                </a:gs>
              </a:gsLst>
              <a:lin ang="5400000" scaled="1"/>
              <a:tileRect/>
            </a:gradFill>
            <a:ln w="9525" cap="flat" cmpd="sng">
              <a:prstDash val="solid"/>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lstStyle/>
            <a:p>
              <a:endParaRPr lang="zh-CN" altLang="en-US"/>
            </a:p>
          </p:txBody>
        </p:sp>
        <p:sp>
          <p:nvSpPr>
            <p:cNvPr id="30749" name="Freeform 28"/>
            <p:cNvSpPr/>
            <p:nvPr/>
          </p:nvSpPr>
          <p:spPr>
            <a:xfrm>
              <a:off x="474" y="227"/>
              <a:ext cx="224" cy="569"/>
            </a:xfrm>
            <a:custGeom>
              <a:avLst/>
              <a:gdLst>
                <a:gd name="txL" fmla="*/ 0 w 224"/>
                <a:gd name="txT" fmla="*/ 0 h 569"/>
                <a:gd name="txR" fmla="*/ 224 w 224"/>
                <a:gd name="txB" fmla="*/ 569 h 569"/>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txL" t="txT" r="txR" b="tx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alpha val="100000"/>
                  </a:srgbClr>
                </a:gs>
                <a:gs pos="100000">
                  <a:srgbClr val="767676">
                    <a:alpha val="100000"/>
                  </a:srgbClr>
                </a:gs>
              </a:gsLst>
              <a:lin ang="5400000" scaled="1"/>
              <a:tileRect/>
            </a:gradFill>
            <a:ln w="9525" cap="flat" cmpd="sng">
              <a:prstDash val="solid"/>
              <a:headEnd type="none" w="med" len="med"/>
              <a:tailEnd type="none" w="med" len="med"/>
            </a:ln>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lstStyle/>
            <a:p>
              <a:endParaRPr lang="zh-CN" altLang="en-US"/>
            </a:p>
          </p:txBody>
        </p:sp>
      </p:grpSp>
      <p:pic>
        <p:nvPicPr>
          <p:cNvPr id="30750" name="Picture 16" descr="wenhuayongpinyi2_0016"/>
          <p:cNvPicPr>
            <a:picLocks noChangeAspect="1"/>
          </p:cNvPicPr>
          <p:nvPr/>
        </p:nvPicPr>
        <p:blipFill>
          <a:blip r:embed="rId1">
            <a:clrChange>
              <a:clrFrom>
                <a:srgbClr val="FFFFFF"/>
              </a:clrFrom>
              <a:clrTo>
                <a:srgbClr val="FFFFFF">
                  <a:alpha val="0"/>
                </a:srgbClr>
              </a:clrTo>
            </a:clrChange>
          </a:blip>
          <a:stretch>
            <a:fillRect/>
          </a:stretch>
        </p:blipFill>
        <p:spPr>
          <a:xfrm>
            <a:off x="4811185" y="3616325"/>
            <a:ext cx="1991783" cy="1028700"/>
          </a:xfrm>
          <a:prstGeom prst="rect">
            <a:avLst/>
          </a:prstGeom>
          <a:noFill/>
          <a:ln w="9525">
            <a:noFill/>
          </a:ln>
        </p:spPr>
      </p:pic>
      <p:pic>
        <p:nvPicPr>
          <p:cNvPr id="30751" name="Picture 16" descr="wenhuayongpinyi2_0016"/>
          <p:cNvPicPr>
            <a:picLocks noChangeAspect="1"/>
          </p:cNvPicPr>
          <p:nvPr/>
        </p:nvPicPr>
        <p:blipFill>
          <a:blip r:embed="rId1">
            <a:clrChange>
              <a:clrFrom>
                <a:srgbClr val="FFFFFF"/>
              </a:clrFrom>
              <a:clrTo>
                <a:srgbClr val="FFFFFF">
                  <a:alpha val="0"/>
                </a:srgbClr>
              </a:clrTo>
            </a:clrChange>
          </a:blip>
          <a:stretch>
            <a:fillRect/>
          </a:stretch>
        </p:blipFill>
        <p:spPr>
          <a:xfrm>
            <a:off x="9745133" y="5375275"/>
            <a:ext cx="1991784" cy="1028700"/>
          </a:xfrm>
          <a:prstGeom prst="rect">
            <a:avLst/>
          </a:prstGeom>
          <a:noFill/>
          <a:ln w="9525">
            <a:noFill/>
          </a:ln>
        </p:spPr>
      </p:pic>
      <p:pic>
        <p:nvPicPr>
          <p:cNvPr id="30752" name="Picture 15" descr="20080528160824318">
            <a:hlinkClick r:id="" action="ppaction://hlinkshowjump?jump=endshow"/>
          </p:cNvPr>
          <p:cNvPicPr>
            <a:picLocks noChangeAspect="1"/>
          </p:cNvPicPr>
          <p:nvPr/>
        </p:nvPicPr>
        <p:blipFill>
          <a:blip r:embed="rId2"/>
          <a:stretch>
            <a:fillRect/>
          </a:stretch>
        </p:blipFill>
        <p:spPr>
          <a:xfrm>
            <a:off x="11719984" y="0"/>
            <a:ext cx="406400" cy="304800"/>
          </a:xfrm>
          <a:prstGeom prst="rect">
            <a:avLst/>
          </a:prstGeom>
          <a:noFill/>
          <a:ln w="9525">
            <a:noFill/>
          </a:ln>
        </p:spPr>
      </p:pic>
      <p:pic>
        <p:nvPicPr>
          <p:cNvPr id="30758" name="Picture 47" descr="20080528160824318">
            <a:hlinkClick r:id="" action="ppaction://hlinkshowjump?jump=endshow"/>
          </p:cNvPr>
          <p:cNvPicPr>
            <a:picLocks noChangeAspect="1"/>
          </p:cNvPicPr>
          <p:nvPr/>
        </p:nvPicPr>
        <p:blipFill>
          <a:blip r:embed="rId3"/>
          <a:stretch>
            <a:fillRect/>
          </a:stretch>
        </p:blipFill>
        <p:spPr>
          <a:xfrm>
            <a:off x="11811000" y="-20637"/>
            <a:ext cx="406400" cy="301625"/>
          </a:xfrm>
          <a:prstGeom prst="rect">
            <a:avLst/>
          </a:prstGeom>
          <a:noFill/>
          <a:ln w="9525">
            <a:noFill/>
          </a:ln>
        </p:spPr>
      </p:pic>
      <p:sp>
        <p:nvSpPr>
          <p:cNvPr id="39"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40" name="组合 39"/>
          <p:cNvGrpSpPr/>
          <p:nvPr/>
        </p:nvGrpSpPr>
        <p:grpSpPr>
          <a:xfrm>
            <a:off x="281518" y="330201"/>
            <a:ext cx="2772833" cy="473075"/>
            <a:chOff x="0" y="0"/>
            <a:chExt cx="1164" cy="298"/>
          </a:xfrm>
        </p:grpSpPr>
        <p:sp>
          <p:nvSpPr>
            <p:cNvPr id="41"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42"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43"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0742"/>
                                        </p:tgtEl>
                                        <p:attrNameLst>
                                          <p:attrName>style.visibility</p:attrName>
                                        </p:attrNameLst>
                                      </p:cBhvr>
                                      <p:to>
                                        <p:strVal val="visible"/>
                                      </p:to>
                                    </p:set>
                                    <p:animEffect transition="in" filter="fade">
                                      <p:cBhvr>
                                        <p:cTn id="10" dur="500"/>
                                        <p:tgtEl>
                                          <p:spTgt spid="30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1" grpId="0"/>
      <p:bldP spid="307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5"/>
          <p:cNvSpPr txBox="1"/>
          <p:nvPr/>
        </p:nvSpPr>
        <p:spPr>
          <a:xfrm>
            <a:off x="2214034" y="1109971"/>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sp>
        <p:nvSpPr>
          <p:cNvPr id="32776" name="Freeform 22"/>
          <p:cNvSpPr/>
          <p:nvPr/>
        </p:nvSpPr>
        <p:spPr>
          <a:xfrm flipV="1">
            <a:off x="347347" y="5462897"/>
            <a:ext cx="8957733" cy="638175"/>
          </a:xfrm>
          <a:custGeom>
            <a:avLst/>
            <a:gdLst>
              <a:gd name="txL" fmla="*/ 0 w 4870"/>
              <a:gd name="txT" fmla="*/ 0 h 361"/>
              <a:gd name="txR" fmla="*/ 4870 w 4870"/>
              <a:gd name="txB" fmla="*/ 361 h 361"/>
            </a:gdLst>
            <a:ahLst/>
            <a:cxnLst>
              <a:cxn ang="0">
                <a:pos x="0" y="2147483647"/>
              </a:cxn>
              <a:cxn ang="0">
                <a:pos x="0" y="0"/>
              </a:cxn>
              <a:cxn ang="0">
                <a:pos x="2147483647" y="0"/>
              </a:cxn>
              <a:cxn ang="0">
                <a:pos x="2147483647" y="2147483647"/>
              </a:cxn>
              <a:cxn ang="0">
                <a:pos x="2147483647" y="2147483647"/>
              </a:cxn>
              <a:cxn ang="0">
                <a:pos x="2147483647" y="2147483647"/>
              </a:cxn>
              <a:cxn ang="0">
                <a:pos x="0" y="2147483647"/>
              </a:cxn>
            </a:cxnLst>
            <a:rect l="txL" t="txT" r="txR" b="txB"/>
            <a:pathLst>
              <a:path w="4870" h="361">
                <a:moveTo>
                  <a:pt x="0" y="264"/>
                </a:moveTo>
                <a:cubicBezTo>
                  <a:pt x="0" y="132"/>
                  <a:pt x="0" y="0"/>
                  <a:pt x="0" y="0"/>
                </a:cubicBezTo>
                <a:lnTo>
                  <a:pt x="4870" y="0"/>
                </a:lnTo>
                <a:lnTo>
                  <a:pt x="4868" y="244"/>
                </a:lnTo>
                <a:cubicBezTo>
                  <a:pt x="4870" y="337"/>
                  <a:pt x="4838" y="354"/>
                  <a:pt x="4750" y="357"/>
                </a:cubicBezTo>
                <a:lnTo>
                  <a:pt x="118" y="357"/>
                </a:lnTo>
                <a:cubicBezTo>
                  <a:pt x="40" y="361"/>
                  <a:pt x="2" y="309"/>
                  <a:pt x="0" y="264"/>
                </a:cubicBezTo>
                <a:close/>
              </a:path>
            </a:pathLst>
          </a:custGeom>
          <a:gradFill rotWithShape="1">
            <a:gsLst>
              <a:gs pos="0">
                <a:srgbClr val="FFFFFF">
                  <a:alpha val="0"/>
                </a:srgbClr>
              </a:gs>
              <a:gs pos="100000">
                <a:srgbClr val="080808">
                  <a:alpha val="50000"/>
                </a:srgbClr>
              </a:gs>
            </a:gsLst>
            <a:lin ang="5400000" scaled="1"/>
            <a:tileRect/>
          </a:gradFill>
          <a:ln w="9525">
            <a:noFill/>
          </a:ln>
        </p:spPr>
        <p:txBody>
          <a:bodyPr/>
          <a:lstStyle/>
          <a:p>
            <a:endParaRPr lang="zh-CN" altLang="en-US"/>
          </a:p>
        </p:txBody>
      </p:sp>
      <p:sp>
        <p:nvSpPr>
          <p:cNvPr id="32777" name="Freeform 23"/>
          <p:cNvSpPr/>
          <p:nvPr/>
        </p:nvSpPr>
        <p:spPr>
          <a:xfrm>
            <a:off x="256640" y="5525856"/>
            <a:ext cx="9014884" cy="528638"/>
          </a:xfrm>
          <a:custGeom>
            <a:avLst/>
            <a:gdLst>
              <a:gd name="txL" fmla="*/ 0 w 4870"/>
              <a:gd name="txT" fmla="*/ 0 h 361"/>
              <a:gd name="txR" fmla="*/ 4870 w 4870"/>
              <a:gd name="txB" fmla="*/ 361 h 361"/>
            </a:gdLst>
            <a:ahLst/>
            <a:cxnLst>
              <a:cxn ang="0">
                <a:pos x="0" y="2147483647"/>
              </a:cxn>
              <a:cxn ang="0">
                <a:pos x="0" y="0"/>
              </a:cxn>
              <a:cxn ang="0">
                <a:pos x="2147483647" y="0"/>
              </a:cxn>
              <a:cxn ang="0">
                <a:pos x="2147483647" y="2147483647"/>
              </a:cxn>
              <a:cxn ang="0">
                <a:pos x="2147483647" y="2147483647"/>
              </a:cxn>
              <a:cxn ang="0">
                <a:pos x="2147483647" y="2147483647"/>
              </a:cxn>
              <a:cxn ang="0">
                <a:pos x="0" y="2147483647"/>
              </a:cxn>
            </a:cxnLst>
            <a:rect l="txL" t="txT" r="txR" b="txB"/>
            <a:pathLst>
              <a:path w="4870" h="361">
                <a:moveTo>
                  <a:pt x="0" y="264"/>
                </a:moveTo>
                <a:cubicBezTo>
                  <a:pt x="0" y="132"/>
                  <a:pt x="0" y="0"/>
                  <a:pt x="0" y="0"/>
                </a:cubicBezTo>
                <a:lnTo>
                  <a:pt x="4870" y="0"/>
                </a:lnTo>
                <a:lnTo>
                  <a:pt x="4868" y="244"/>
                </a:lnTo>
                <a:cubicBezTo>
                  <a:pt x="4870" y="337"/>
                  <a:pt x="4838" y="354"/>
                  <a:pt x="4750" y="357"/>
                </a:cubicBezTo>
                <a:lnTo>
                  <a:pt x="118" y="357"/>
                </a:lnTo>
                <a:cubicBezTo>
                  <a:pt x="40" y="361"/>
                  <a:pt x="2" y="309"/>
                  <a:pt x="0" y="264"/>
                </a:cubicBezTo>
                <a:close/>
              </a:path>
            </a:pathLst>
          </a:custGeom>
          <a:solidFill>
            <a:srgbClr val="6ACE32">
              <a:alpha val="100000"/>
            </a:srgbClr>
          </a:solidFill>
          <a:ln w="9525" cap="flat" cmpd="sng">
            <a:prstDash val="solid"/>
            <a:headEnd type="none" w="med" len="med"/>
            <a:tailEnd type="none" w="med" len="med"/>
          </a:ln>
          <a:scene3d>
            <a:camera prst="legacyPerspectiveTop">
              <a:rot lat="0" lon="0" rev="0"/>
            </a:camera>
            <a:lightRig rig="legacyNormal3" dir="t"/>
          </a:scene3d>
          <a:sp3d extrusionH="430200" prstMaterial="legacyMatte">
            <a:bevelT w="13500" h="13500" prst="angle"/>
            <a:bevelB w="13500" h="13500" prst="angle"/>
            <a:extrusionClr>
              <a:srgbClr val="6ACE32"/>
            </a:extrusionClr>
          </a:sp3d>
        </p:spPr>
        <p:txBody>
          <a:bodyPr/>
          <a:lstStyle/>
          <a:p>
            <a:endParaRPr lang="zh-CN" altLang="en-US"/>
          </a:p>
        </p:txBody>
      </p:sp>
      <p:sp>
        <p:nvSpPr>
          <p:cNvPr id="32778" name="Freeform 24"/>
          <p:cNvSpPr/>
          <p:nvPr/>
        </p:nvSpPr>
        <p:spPr>
          <a:xfrm>
            <a:off x="7503738" y="1213883"/>
            <a:ext cx="1837267" cy="447336"/>
          </a:xfrm>
          <a:custGeom>
            <a:avLst/>
            <a:gdLst>
              <a:gd name="txL" fmla="*/ 0 w 925"/>
              <a:gd name="txT" fmla="*/ 0 h 364"/>
              <a:gd name="txR" fmla="*/ 925 w 925"/>
              <a:gd name="txB" fmla="*/ 364 h 3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25" h="364">
                <a:moveTo>
                  <a:pt x="1" y="100"/>
                </a:moveTo>
                <a:cubicBezTo>
                  <a:pt x="1" y="232"/>
                  <a:pt x="1" y="364"/>
                  <a:pt x="1" y="364"/>
                </a:cubicBezTo>
                <a:lnTo>
                  <a:pt x="923" y="364"/>
                </a:lnTo>
                <a:lnTo>
                  <a:pt x="924" y="98"/>
                </a:lnTo>
                <a:cubicBezTo>
                  <a:pt x="925" y="57"/>
                  <a:pt x="919" y="40"/>
                  <a:pt x="903" y="22"/>
                </a:cubicBezTo>
                <a:cubicBezTo>
                  <a:pt x="887" y="4"/>
                  <a:pt x="862" y="1"/>
                  <a:pt x="822" y="3"/>
                </a:cubicBezTo>
                <a:lnTo>
                  <a:pt x="99" y="2"/>
                </a:lnTo>
                <a:cubicBezTo>
                  <a:pt x="61" y="0"/>
                  <a:pt x="37" y="10"/>
                  <a:pt x="21" y="26"/>
                </a:cubicBezTo>
                <a:cubicBezTo>
                  <a:pt x="5" y="42"/>
                  <a:pt x="0" y="65"/>
                  <a:pt x="1" y="100"/>
                </a:cubicBezTo>
                <a:close/>
              </a:path>
            </a:pathLst>
          </a:custGeom>
          <a:solidFill>
            <a:srgbClr val="FFFF00">
              <a:alpha val="100000"/>
            </a:srgbClr>
          </a:solidFill>
          <a:ln w="9525" cap="flat" cmpd="sng">
            <a:prstDash val="solid"/>
            <a:headEnd type="none" w="med" len="med"/>
            <a:tailEnd type="none" w="med" len="med"/>
          </a:ln>
          <a:scene3d>
            <a:camera prst="legacyPerspectiveTopLeft">
              <a:rot lat="0" lon="0" rev="0"/>
            </a:camera>
            <a:lightRig rig="legacyNormal2" dir="t"/>
          </a:scene3d>
          <a:sp3d extrusionH="430200" prstMaterial="legacyPlastic">
            <a:bevelT w="13500" h="13500" prst="angle"/>
            <a:bevelB w="13500" h="13500" prst="angle"/>
            <a:extrusionClr>
              <a:srgbClr val="FFFF00"/>
            </a:extrusionClr>
          </a:sp3d>
        </p:spPr>
        <p:txBody>
          <a:bodyPr/>
          <a:lstStyle/>
          <a:p>
            <a:endParaRPr lang="zh-CN" altLang="en-US"/>
          </a:p>
        </p:txBody>
      </p:sp>
      <p:sp>
        <p:nvSpPr>
          <p:cNvPr id="32779" name="Freeform 25"/>
          <p:cNvSpPr/>
          <p:nvPr/>
        </p:nvSpPr>
        <p:spPr>
          <a:xfrm>
            <a:off x="5754653" y="1208573"/>
            <a:ext cx="1799167" cy="474162"/>
          </a:xfrm>
          <a:custGeom>
            <a:avLst/>
            <a:gdLst>
              <a:gd name="txL" fmla="*/ 0 w 925"/>
              <a:gd name="txT" fmla="*/ 0 h 364"/>
              <a:gd name="txR" fmla="*/ 925 w 925"/>
              <a:gd name="txB" fmla="*/ 364 h 3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25" h="364">
                <a:moveTo>
                  <a:pt x="1" y="100"/>
                </a:moveTo>
                <a:cubicBezTo>
                  <a:pt x="1" y="232"/>
                  <a:pt x="1" y="364"/>
                  <a:pt x="1" y="364"/>
                </a:cubicBezTo>
                <a:lnTo>
                  <a:pt x="923" y="364"/>
                </a:lnTo>
                <a:lnTo>
                  <a:pt x="924" y="98"/>
                </a:lnTo>
                <a:cubicBezTo>
                  <a:pt x="925" y="57"/>
                  <a:pt x="919" y="40"/>
                  <a:pt x="903" y="22"/>
                </a:cubicBezTo>
                <a:cubicBezTo>
                  <a:pt x="887" y="4"/>
                  <a:pt x="862" y="1"/>
                  <a:pt x="822" y="3"/>
                </a:cubicBezTo>
                <a:lnTo>
                  <a:pt x="99" y="2"/>
                </a:lnTo>
                <a:cubicBezTo>
                  <a:pt x="61" y="0"/>
                  <a:pt x="37" y="10"/>
                  <a:pt x="21" y="26"/>
                </a:cubicBezTo>
                <a:cubicBezTo>
                  <a:pt x="5" y="42"/>
                  <a:pt x="0" y="65"/>
                  <a:pt x="1" y="100"/>
                </a:cubicBezTo>
                <a:close/>
              </a:path>
            </a:pathLst>
          </a:custGeom>
          <a:solidFill>
            <a:srgbClr val="6ACE32">
              <a:alpha val="100000"/>
            </a:srgbClr>
          </a:solidFill>
          <a:ln w="9525" cap="flat" cmpd="sng">
            <a:prstDash val="solid"/>
            <a:headEnd type="none" w="med" len="med"/>
            <a:tailEnd type="none" w="med" len="med"/>
          </a:ln>
          <a:scene3d>
            <a:camera prst="legacyPerspectiveTopLeft">
              <a:rot lat="0" lon="0" rev="0"/>
            </a:camera>
            <a:lightRig rig="legacyNormal2" dir="t"/>
          </a:scene3d>
          <a:sp3d extrusionH="430200" prstMaterial="legacyPlastic">
            <a:bevelT w="13500" h="13500" prst="angle"/>
            <a:bevelB w="13500" h="13500" prst="angle"/>
            <a:extrusionClr>
              <a:srgbClr val="6ACE32"/>
            </a:extrusionClr>
          </a:sp3d>
        </p:spPr>
        <p:txBody>
          <a:bodyPr/>
          <a:lstStyle/>
          <a:p>
            <a:endParaRPr lang="zh-CN" altLang="en-US"/>
          </a:p>
        </p:txBody>
      </p:sp>
      <p:sp>
        <p:nvSpPr>
          <p:cNvPr id="32780" name="Freeform 26"/>
          <p:cNvSpPr/>
          <p:nvPr/>
        </p:nvSpPr>
        <p:spPr>
          <a:xfrm>
            <a:off x="299867" y="1186989"/>
            <a:ext cx="1794933" cy="502203"/>
          </a:xfrm>
          <a:custGeom>
            <a:avLst/>
            <a:gdLst>
              <a:gd name="txL" fmla="*/ 0 w 925"/>
              <a:gd name="txT" fmla="*/ 0 h 364"/>
              <a:gd name="txR" fmla="*/ 925 w 925"/>
              <a:gd name="txB" fmla="*/ 364 h 3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25" h="364">
                <a:moveTo>
                  <a:pt x="1" y="100"/>
                </a:moveTo>
                <a:cubicBezTo>
                  <a:pt x="1" y="232"/>
                  <a:pt x="1" y="364"/>
                  <a:pt x="1" y="364"/>
                </a:cubicBezTo>
                <a:lnTo>
                  <a:pt x="923" y="364"/>
                </a:lnTo>
                <a:lnTo>
                  <a:pt x="924" y="98"/>
                </a:lnTo>
                <a:cubicBezTo>
                  <a:pt x="925" y="57"/>
                  <a:pt x="919" y="40"/>
                  <a:pt x="903" y="22"/>
                </a:cubicBezTo>
                <a:cubicBezTo>
                  <a:pt x="887" y="4"/>
                  <a:pt x="862" y="1"/>
                  <a:pt x="822" y="3"/>
                </a:cubicBezTo>
                <a:lnTo>
                  <a:pt x="99" y="2"/>
                </a:lnTo>
                <a:cubicBezTo>
                  <a:pt x="61" y="0"/>
                  <a:pt x="37" y="10"/>
                  <a:pt x="21" y="26"/>
                </a:cubicBezTo>
                <a:cubicBezTo>
                  <a:pt x="5" y="42"/>
                  <a:pt x="0" y="65"/>
                  <a:pt x="1" y="100"/>
                </a:cubicBezTo>
                <a:close/>
              </a:path>
            </a:pathLst>
          </a:custGeom>
          <a:solidFill>
            <a:srgbClr val="9999FF">
              <a:alpha val="100000"/>
            </a:srgbClr>
          </a:solidFill>
          <a:ln w="9525" cap="flat" cmpd="sng">
            <a:prstDash val="solid"/>
            <a:headEnd type="none" w="med" len="med"/>
            <a:tailEnd type="none" w="med" len="med"/>
          </a:ln>
          <a:scene3d>
            <a:camera prst="legacyPerspectiveTopRight">
              <a:rot lat="0" lon="0" rev="0"/>
            </a:camera>
            <a:lightRig rig="legacyNormal2" dir="t"/>
          </a:scene3d>
          <a:sp3d extrusionH="430200" prstMaterial="legacyPlastic">
            <a:bevelT w="13500" h="13500" prst="angle"/>
            <a:bevelB w="13500" h="13500" prst="angle"/>
            <a:extrusionClr>
              <a:srgbClr val="9999FF"/>
            </a:extrusionClr>
          </a:sp3d>
        </p:spPr>
        <p:txBody>
          <a:bodyPr/>
          <a:lstStyle/>
          <a:p>
            <a:endParaRPr lang="zh-CN" altLang="en-US"/>
          </a:p>
        </p:txBody>
      </p:sp>
      <p:sp>
        <p:nvSpPr>
          <p:cNvPr id="32781" name="Freeform 27"/>
          <p:cNvSpPr/>
          <p:nvPr/>
        </p:nvSpPr>
        <p:spPr>
          <a:xfrm>
            <a:off x="2082179" y="1208573"/>
            <a:ext cx="1807633" cy="474162"/>
          </a:xfrm>
          <a:custGeom>
            <a:avLst/>
            <a:gdLst>
              <a:gd name="txL" fmla="*/ 0 w 925"/>
              <a:gd name="txT" fmla="*/ 0 h 364"/>
              <a:gd name="txR" fmla="*/ 925 w 925"/>
              <a:gd name="txB" fmla="*/ 364 h 3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25" h="364">
                <a:moveTo>
                  <a:pt x="1" y="100"/>
                </a:moveTo>
                <a:cubicBezTo>
                  <a:pt x="1" y="232"/>
                  <a:pt x="1" y="364"/>
                  <a:pt x="1" y="364"/>
                </a:cubicBezTo>
                <a:lnTo>
                  <a:pt x="923" y="364"/>
                </a:lnTo>
                <a:lnTo>
                  <a:pt x="924" y="98"/>
                </a:lnTo>
                <a:cubicBezTo>
                  <a:pt x="925" y="57"/>
                  <a:pt x="919" y="40"/>
                  <a:pt x="903" y="22"/>
                </a:cubicBezTo>
                <a:cubicBezTo>
                  <a:pt x="887" y="4"/>
                  <a:pt x="862" y="1"/>
                  <a:pt x="822" y="3"/>
                </a:cubicBezTo>
                <a:lnTo>
                  <a:pt x="99" y="2"/>
                </a:lnTo>
                <a:cubicBezTo>
                  <a:pt x="61" y="0"/>
                  <a:pt x="37" y="10"/>
                  <a:pt x="21" y="26"/>
                </a:cubicBezTo>
                <a:cubicBezTo>
                  <a:pt x="5" y="42"/>
                  <a:pt x="0" y="65"/>
                  <a:pt x="1" y="100"/>
                </a:cubicBezTo>
                <a:close/>
              </a:path>
            </a:pathLst>
          </a:custGeom>
          <a:solidFill>
            <a:srgbClr val="6ACE32">
              <a:alpha val="100000"/>
            </a:srgbClr>
          </a:solidFill>
          <a:ln w="9525" cap="flat" cmpd="sng">
            <a:prstDash val="solid"/>
            <a:headEnd type="none" w="med" len="med"/>
            <a:tailEnd type="none" w="med" len="med"/>
          </a:ln>
          <a:scene3d>
            <a:camera prst="legacyPerspectiveTopRight">
              <a:rot lat="0" lon="0" rev="0"/>
            </a:camera>
            <a:lightRig rig="legacyNormal2" dir="t"/>
          </a:scene3d>
          <a:sp3d extrusionH="430200" prstMaterial="legacyPlastic">
            <a:bevelT w="13500" h="13500" prst="angle"/>
            <a:bevelB w="13500" h="13500" prst="angle"/>
            <a:extrusionClr>
              <a:srgbClr val="6ACE32"/>
            </a:extrusionClr>
          </a:sp3d>
        </p:spPr>
        <p:txBody>
          <a:bodyPr/>
          <a:lstStyle/>
          <a:p>
            <a:endParaRPr lang="zh-CN" altLang="en-US"/>
          </a:p>
        </p:txBody>
      </p:sp>
      <p:sp>
        <p:nvSpPr>
          <p:cNvPr id="32782" name="Freeform 28"/>
          <p:cNvSpPr/>
          <p:nvPr/>
        </p:nvSpPr>
        <p:spPr>
          <a:xfrm>
            <a:off x="3900997" y="1208573"/>
            <a:ext cx="1807633" cy="474162"/>
          </a:xfrm>
          <a:custGeom>
            <a:avLst/>
            <a:gdLst>
              <a:gd name="txL" fmla="*/ 0 w 925"/>
              <a:gd name="txT" fmla="*/ 0 h 364"/>
              <a:gd name="txR" fmla="*/ 925 w 925"/>
              <a:gd name="txB" fmla="*/ 364 h 36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25" h="364">
                <a:moveTo>
                  <a:pt x="1" y="100"/>
                </a:moveTo>
                <a:cubicBezTo>
                  <a:pt x="1" y="232"/>
                  <a:pt x="1" y="364"/>
                  <a:pt x="1" y="364"/>
                </a:cubicBezTo>
                <a:lnTo>
                  <a:pt x="923" y="364"/>
                </a:lnTo>
                <a:lnTo>
                  <a:pt x="924" y="98"/>
                </a:lnTo>
                <a:cubicBezTo>
                  <a:pt x="925" y="57"/>
                  <a:pt x="919" y="40"/>
                  <a:pt x="903" y="22"/>
                </a:cubicBezTo>
                <a:cubicBezTo>
                  <a:pt x="887" y="4"/>
                  <a:pt x="862" y="1"/>
                  <a:pt x="822" y="3"/>
                </a:cubicBezTo>
                <a:lnTo>
                  <a:pt x="99" y="2"/>
                </a:lnTo>
                <a:cubicBezTo>
                  <a:pt x="61" y="0"/>
                  <a:pt x="37" y="10"/>
                  <a:pt x="21" y="26"/>
                </a:cubicBezTo>
                <a:cubicBezTo>
                  <a:pt x="5" y="42"/>
                  <a:pt x="0" y="65"/>
                  <a:pt x="1" y="100"/>
                </a:cubicBezTo>
                <a:close/>
              </a:path>
            </a:pathLst>
          </a:custGeom>
          <a:solidFill>
            <a:srgbClr val="6ACE32">
              <a:alpha val="100000"/>
            </a:srgbClr>
          </a:solidFill>
          <a:ln w="9525" cap="flat" cmpd="sng">
            <a:prstDash val="solid"/>
            <a:headEnd type="none" w="med" len="med"/>
            <a:tailEnd type="none" w="med" len="med"/>
          </a:ln>
          <a:scene3d>
            <a:camera prst="legacyPerspectiveTop">
              <a:rot lat="0" lon="0" rev="0"/>
            </a:camera>
            <a:lightRig rig="legacyNormal2" dir="t"/>
          </a:scene3d>
          <a:sp3d extrusionH="430200" prstMaterial="legacyPlastic">
            <a:bevelT w="13500" h="13500" prst="angle"/>
            <a:bevelB w="13500" h="13500" prst="angle"/>
            <a:extrusionClr>
              <a:srgbClr val="6ACE32"/>
            </a:extrusionClr>
          </a:sp3d>
        </p:spPr>
        <p:txBody>
          <a:bodyPr/>
          <a:lstStyle/>
          <a:p>
            <a:endParaRPr lang="zh-CN" altLang="en-US"/>
          </a:p>
        </p:txBody>
      </p:sp>
      <p:sp>
        <p:nvSpPr>
          <p:cNvPr id="32789" name="Rectangle 36"/>
          <p:cNvSpPr/>
          <p:nvPr/>
        </p:nvSpPr>
        <p:spPr>
          <a:xfrm>
            <a:off x="2085051" y="3750048"/>
            <a:ext cx="1797051" cy="24685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课程实践</a:t>
            </a:r>
            <a:endParaRPr lang="en-US" altLang="zh-CN" sz="1400" b="1" dirty="0">
              <a:solidFill>
                <a:srgbClr val="080808"/>
              </a:solidFill>
              <a:latin typeface="Arial" panose="020B0604020202020204" charset="-122"/>
            </a:endParaRPr>
          </a:p>
        </p:txBody>
      </p:sp>
      <p:sp>
        <p:nvSpPr>
          <p:cNvPr id="32790" name="Rectangle 37"/>
          <p:cNvSpPr/>
          <p:nvPr/>
        </p:nvSpPr>
        <p:spPr>
          <a:xfrm>
            <a:off x="296392" y="2985273"/>
            <a:ext cx="1797049" cy="1468251"/>
          </a:xfrm>
          <a:prstGeom prst="rect">
            <a:avLst/>
          </a:prstGeom>
          <a:gradFill rotWithShape="1">
            <a:gsLst>
              <a:gs pos="0">
                <a:srgbClr val="99CCFF"/>
              </a:gs>
              <a:gs pos="100000">
                <a:srgbClr val="CAE5FF"/>
              </a:gs>
            </a:gsLst>
            <a:lin ang="0" scaled="1"/>
            <a:tileRect/>
          </a:gradFill>
          <a:ln w="9525">
            <a:noFill/>
          </a:ln>
        </p:spPr>
        <p:txBody>
          <a:bodyPr anchor="ctr"/>
          <a:lstStyle/>
          <a:p>
            <a:pPr algn="ctr">
              <a:spcBef>
                <a:spcPct val="50000"/>
              </a:spcBef>
              <a:buSzPct val="85000"/>
            </a:pPr>
            <a:r>
              <a:rPr lang="zh-CN" altLang="en-US" sz="1600" b="1" dirty="0">
                <a:solidFill>
                  <a:srgbClr val="080808"/>
                </a:solidFill>
                <a:latin typeface="Arial" panose="020B0604020202020204" charset="-122"/>
              </a:rPr>
              <a:t>实践教育</a:t>
            </a:r>
            <a:endParaRPr lang="en-US" altLang="zh-CN" sz="1600" b="1" dirty="0">
              <a:solidFill>
                <a:srgbClr val="080808"/>
              </a:solidFill>
              <a:latin typeface="Arial" panose="020B0604020202020204" charset="-122"/>
            </a:endParaRPr>
          </a:p>
        </p:txBody>
      </p:sp>
      <p:sp>
        <p:nvSpPr>
          <p:cNvPr id="32793" name="Rectangle 40"/>
          <p:cNvSpPr/>
          <p:nvPr/>
        </p:nvSpPr>
        <p:spPr>
          <a:xfrm>
            <a:off x="2093440" y="2226708"/>
            <a:ext cx="1797051" cy="258317"/>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学科专业基础课</a:t>
            </a:r>
            <a:endParaRPr lang="en-US" altLang="zh-CN" sz="1400" b="1" dirty="0">
              <a:solidFill>
                <a:srgbClr val="080808"/>
              </a:solidFill>
              <a:latin typeface="Arial" panose="020B0604020202020204" charset="-122"/>
            </a:endParaRPr>
          </a:p>
        </p:txBody>
      </p:sp>
      <p:sp>
        <p:nvSpPr>
          <p:cNvPr id="32794" name="Rectangle 41"/>
          <p:cNvSpPr/>
          <p:nvPr/>
        </p:nvSpPr>
        <p:spPr>
          <a:xfrm>
            <a:off x="305238" y="2261348"/>
            <a:ext cx="1797049" cy="725713"/>
          </a:xfrm>
          <a:prstGeom prst="rect">
            <a:avLst/>
          </a:prstGeom>
          <a:solidFill>
            <a:srgbClr val="00B0F0"/>
          </a:solidFill>
          <a:ln w="9525">
            <a:noFill/>
          </a:ln>
        </p:spPr>
        <p:txBody>
          <a:bodyPr anchor="ctr"/>
          <a:lstStyle/>
          <a:p>
            <a:pPr algn="ctr">
              <a:spcBef>
                <a:spcPct val="50000"/>
              </a:spcBef>
              <a:buSzPct val="85000"/>
              <a:buFont typeface="Wingdings" panose="05000000000000000000" pitchFamily="2" charset="2"/>
              <a:buNone/>
            </a:pPr>
            <a:r>
              <a:rPr lang="zh-CN" altLang="en-US" sz="1600" b="1" dirty="0">
                <a:solidFill>
                  <a:srgbClr val="080808"/>
                </a:solidFill>
                <a:latin typeface="Arial" panose="020B0604020202020204" charset="-122"/>
              </a:rPr>
              <a:t>专业教育</a:t>
            </a:r>
            <a:endParaRPr lang="en-US" altLang="zh-CN" sz="1600" b="1" dirty="0">
              <a:solidFill>
                <a:srgbClr val="080808"/>
              </a:solidFill>
              <a:latin typeface="Arial" panose="020B0604020202020204" charset="-122"/>
            </a:endParaRPr>
          </a:p>
        </p:txBody>
      </p:sp>
      <p:sp>
        <p:nvSpPr>
          <p:cNvPr id="32795" name="Rectangle 43"/>
          <p:cNvSpPr/>
          <p:nvPr/>
        </p:nvSpPr>
        <p:spPr>
          <a:xfrm>
            <a:off x="5712224" y="1703164"/>
            <a:ext cx="1797049" cy="26590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44</a:t>
            </a:r>
            <a:endParaRPr lang="en-US" altLang="zh-CN" sz="1400" b="1" dirty="0">
              <a:solidFill>
                <a:srgbClr val="080808"/>
              </a:solidFill>
              <a:latin typeface="Arial" panose="020B0604020202020204" charset="-122"/>
            </a:endParaRPr>
          </a:p>
        </p:txBody>
      </p:sp>
      <p:sp>
        <p:nvSpPr>
          <p:cNvPr id="32796" name="Rectangle 44"/>
          <p:cNvSpPr/>
          <p:nvPr/>
        </p:nvSpPr>
        <p:spPr>
          <a:xfrm>
            <a:off x="3901250" y="1703189"/>
            <a:ext cx="1799167" cy="265906"/>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725</a:t>
            </a:r>
            <a:endParaRPr lang="en-US" altLang="zh-CN" sz="1400" b="1" dirty="0">
              <a:solidFill>
                <a:srgbClr val="080808"/>
              </a:solidFill>
              <a:latin typeface="Arial" panose="020B0604020202020204" charset="-122"/>
            </a:endParaRPr>
          </a:p>
        </p:txBody>
      </p:sp>
      <p:sp>
        <p:nvSpPr>
          <p:cNvPr id="32797" name="Rectangle 45"/>
          <p:cNvSpPr/>
          <p:nvPr/>
        </p:nvSpPr>
        <p:spPr>
          <a:xfrm>
            <a:off x="2126996" y="1703189"/>
            <a:ext cx="1797051" cy="26590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必修</a:t>
            </a:r>
            <a:endParaRPr lang="en-US" altLang="zh-CN" sz="1400" b="1" dirty="0">
              <a:solidFill>
                <a:srgbClr val="080808"/>
              </a:solidFill>
              <a:latin typeface="Arial" panose="020B0604020202020204" charset="-122"/>
            </a:endParaRPr>
          </a:p>
        </p:txBody>
      </p:sp>
      <p:sp>
        <p:nvSpPr>
          <p:cNvPr id="32798" name="Rectangle 46"/>
          <p:cNvSpPr/>
          <p:nvPr/>
        </p:nvSpPr>
        <p:spPr>
          <a:xfrm>
            <a:off x="293918" y="1681671"/>
            <a:ext cx="1831797" cy="579677"/>
          </a:xfrm>
          <a:prstGeom prst="rect">
            <a:avLst/>
          </a:prstGeom>
          <a:solidFill>
            <a:srgbClr val="E4A0AE"/>
          </a:solidFill>
          <a:ln w="9525">
            <a:noFill/>
          </a:ln>
        </p:spPr>
        <p:txBody>
          <a:bodyPr anchor="ctr"/>
          <a:lstStyle/>
          <a:p>
            <a:pPr algn="ctr">
              <a:spcBef>
                <a:spcPct val="50000"/>
              </a:spcBef>
              <a:buSzPct val="85000"/>
            </a:pPr>
            <a:r>
              <a:rPr lang="zh-CN" altLang="en-US" sz="1600" b="1" dirty="0">
                <a:solidFill>
                  <a:srgbClr val="080808"/>
                </a:solidFill>
                <a:latin typeface="Arial" panose="020B0604020202020204" charset="-122"/>
              </a:rPr>
              <a:t>通识教育</a:t>
            </a:r>
            <a:endParaRPr lang="en-US" altLang="zh-CN" sz="1600" b="1" dirty="0">
              <a:solidFill>
                <a:srgbClr val="080808"/>
              </a:solidFill>
              <a:latin typeface="Arial" panose="020B0604020202020204" charset="-122"/>
            </a:endParaRPr>
          </a:p>
        </p:txBody>
      </p:sp>
      <p:sp>
        <p:nvSpPr>
          <p:cNvPr id="32800" name="Line 49"/>
          <p:cNvSpPr/>
          <p:nvPr/>
        </p:nvSpPr>
        <p:spPr>
          <a:xfrm>
            <a:off x="10513484" y="1760846"/>
            <a:ext cx="0" cy="2051050"/>
          </a:xfrm>
          <a:prstGeom prst="line">
            <a:avLst/>
          </a:prstGeom>
          <a:ln w="12700" cap="sq" cmpd="sng">
            <a:solidFill>
              <a:srgbClr val="F8F8F8"/>
            </a:solidFill>
            <a:prstDash val="solid"/>
            <a:headEnd type="none" w="med" len="med"/>
            <a:tailEnd type="none" w="med" len="med"/>
          </a:ln>
        </p:spPr>
        <p:txBody>
          <a:bodyPr/>
          <a:lstStyle/>
          <a:p>
            <a:endParaRPr lang="en-US" altLang="zh-CN" dirty="0"/>
          </a:p>
          <a:p>
            <a:endParaRPr lang="zh-CN" altLang="en-US" dirty="0"/>
          </a:p>
        </p:txBody>
      </p:sp>
      <p:sp>
        <p:nvSpPr>
          <p:cNvPr id="32802" name="Line 51"/>
          <p:cNvSpPr/>
          <p:nvPr/>
        </p:nvSpPr>
        <p:spPr>
          <a:xfrm>
            <a:off x="3242733" y="1832283"/>
            <a:ext cx="0" cy="2051050"/>
          </a:xfrm>
          <a:prstGeom prst="line">
            <a:avLst/>
          </a:prstGeom>
          <a:ln w="12700" cap="flat" cmpd="sng">
            <a:solidFill>
              <a:srgbClr val="F8F8F8"/>
            </a:solidFill>
            <a:prstDash val="solid"/>
            <a:headEnd type="none" w="med" len="med"/>
            <a:tailEnd type="none" w="med" len="med"/>
          </a:ln>
        </p:spPr>
      </p:sp>
      <p:sp>
        <p:nvSpPr>
          <p:cNvPr id="32803" name="Line 52"/>
          <p:cNvSpPr/>
          <p:nvPr/>
        </p:nvSpPr>
        <p:spPr>
          <a:xfrm>
            <a:off x="5039784" y="1832283"/>
            <a:ext cx="0" cy="2051050"/>
          </a:xfrm>
          <a:prstGeom prst="line">
            <a:avLst/>
          </a:prstGeom>
          <a:ln w="12700" cap="flat" cmpd="sng">
            <a:solidFill>
              <a:srgbClr val="F8F8F8"/>
            </a:solidFill>
            <a:prstDash val="solid"/>
            <a:headEnd type="none" w="med" len="med"/>
            <a:tailEnd type="none" w="med" len="med"/>
          </a:ln>
        </p:spPr>
      </p:sp>
      <p:sp>
        <p:nvSpPr>
          <p:cNvPr id="32804" name="Line 53"/>
          <p:cNvSpPr/>
          <p:nvPr/>
        </p:nvSpPr>
        <p:spPr>
          <a:xfrm>
            <a:off x="6838951" y="1832283"/>
            <a:ext cx="0" cy="2051050"/>
          </a:xfrm>
          <a:prstGeom prst="line">
            <a:avLst/>
          </a:prstGeom>
          <a:ln w="12700" cap="flat" cmpd="sng">
            <a:solidFill>
              <a:srgbClr val="F8F8F8"/>
            </a:solidFill>
            <a:prstDash val="solid"/>
            <a:headEnd type="none" w="med" len="med"/>
            <a:tailEnd type="none" w="med" len="med"/>
          </a:ln>
        </p:spPr>
      </p:sp>
      <p:sp>
        <p:nvSpPr>
          <p:cNvPr id="32808" name="Line 57"/>
          <p:cNvSpPr/>
          <p:nvPr/>
        </p:nvSpPr>
        <p:spPr>
          <a:xfrm>
            <a:off x="8636000" y="1832283"/>
            <a:ext cx="0" cy="2051050"/>
          </a:xfrm>
          <a:prstGeom prst="line">
            <a:avLst/>
          </a:prstGeom>
          <a:ln w="12700" cap="flat" cmpd="sng">
            <a:solidFill>
              <a:srgbClr val="F8F8F8"/>
            </a:solidFill>
            <a:prstDash val="solid"/>
            <a:headEnd type="none" w="med" len="med"/>
            <a:tailEnd type="none" w="med" len="med"/>
          </a:ln>
        </p:spPr>
      </p:sp>
      <p:sp>
        <p:nvSpPr>
          <p:cNvPr id="32809" name="Text Box 58"/>
          <p:cNvSpPr txBox="1"/>
          <p:nvPr/>
        </p:nvSpPr>
        <p:spPr>
          <a:xfrm>
            <a:off x="265862" y="1288157"/>
            <a:ext cx="1900767" cy="366713"/>
          </a:xfrm>
          <a:prstGeom prst="rect">
            <a:avLst/>
          </a:prstGeom>
          <a:noFill/>
          <a:ln w="9525">
            <a:noFill/>
          </a:ln>
          <a:effectLst>
            <a:outerShdw dist="17961" dir="2699999" algn="ctr" rotWithShape="0">
              <a:srgbClr val="080808">
                <a:alpha val="50000"/>
              </a:srgbClr>
            </a:outerShdw>
          </a:effectLst>
        </p:spPr>
        <p:txBody>
          <a:bodyPr>
            <a:spAutoFit/>
          </a:bodyPr>
          <a:lstStyle/>
          <a:p>
            <a:pPr algn="ctr">
              <a:spcBef>
                <a:spcPct val="50000"/>
              </a:spcBef>
            </a:pPr>
            <a:r>
              <a:rPr lang="zh-CN" altLang="en-US" b="1" dirty="0">
                <a:solidFill>
                  <a:srgbClr val="F8F8F8"/>
                </a:solidFill>
                <a:latin typeface="Arial" panose="020B0604020202020204" charset="-122"/>
              </a:rPr>
              <a:t>课程体系</a:t>
            </a:r>
            <a:endParaRPr lang="en-US" altLang="zh-CN" b="1" dirty="0">
              <a:solidFill>
                <a:srgbClr val="F8F8F8"/>
              </a:solidFill>
              <a:latin typeface="Arial" panose="020B0604020202020204" charset="-122"/>
            </a:endParaRPr>
          </a:p>
        </p:txBody>
      </p:sp>
      <p:sp>
        <p:nvSpPr>
          <p:cNvPr id="32810" name="Text Box 59"/>
          <p:cNvSpPr txBox="1"/>
          <p:nvPr/>
        </p:nvSpPr>
        <p:spPr>
          <a:xfrm>
            <a:off x="2040525" y="1258047"/>
            <a:ext cx="1900767" cy="366713"/>
          </a:xfrm>
          <a:prstGeom prst="rect">
            <a:avLst/>
          </a:prstGeom>
          <a:noFill/>
          <a:ln w="9525">
            <a:noFill/>
          </a:ln>
          <a:effectLst>
            <a:outerShdw dist="17961" dir="2699999" algn="ctr" rotWithShape="0">
              <a:srgbClr val="080808">
                <a:alpha val="50000"/>
              </a:srgbClr>
            </a:outerShdw>
          </a:effectLst>
        </p:spPr>
        <p:txBody>
          <a:bodyPr>
            <a:spAutoFit/>
          </a:bodyPr>
          <a:lstStyle/>
          <a:p>
            <a:pPr algn="ctr">
              <a:spcBef>
                <a:spcPct val="50000"/>
              </a:spcBef>
            </a:pPr>
            <a:r>
              <a:rPr lang="zh-CN" altLang="en-US" b="1" dirty="0">
                <a:solidFill>
                  <a:srgbClr val="F8F8F8"/>
                </a:solidFill>
                <a:latin typeface="Arial" panose="020B0604020202020204" charset="-122"/>
              </a:rPr>
              <a:t>课程类型</a:t>
            </a:r>
            <a:endParaRPr lang="en-US" altLang="zh-CN" b="1" dirty="0">
              <a:solidFill>
                <a:srgbClr val="F8F8F8"/>
              </a:solidFill>
              <a:latin typeface="Arial" panose="020B0604020202020204" charset="-122"/>
            </a:endParaRPr>
          </a:p>
        </p:txBody>
      </p:sp>
      <p:sp>
        <p:nvSpPr>
          <p:cNvPr id="32811" name="Text Box 60"/>
          <p:cNvSpPr txBox="1"/>
          <p:nvPr/>
        </p:nvSpPr>
        <p:spPr>
          <a:xfrm>
            <a:off x="3835458" y="1291706"/>
            <a:ext cx="1900767" cy="366713"/>
          </a:xfrm>
          <a:prstGeom prst="rect">
            <a:avLst/>
          </a:prstGeom>
          <a:noFill/>
          <a:ln w="9525">
            <a:noFill/>
          </a:ln>
          <a:effectLst>
            <a:outerShdw dist="17961" dir="2699999" algn="ctr" rotWithShape="0">
              <a:srgbClr val="080808">
                <a:alpha val="50000"/>
              </a:srgbClr>
            </a:outerShdw>
          </a:effectLst>
        </p:spPr>
        <p:txBody>
          <a:bodyPr>
            <a:spAutoFit/>
          </a:bodyPr>
          <a:lstStyle/>
          <a:p>
            <a:pPr algn="ctr">
              <a:spcBef>
                <a:spcPct val="50000"/>
              </a:spcBef>
            </a:pPr>
            <a:r>
              <a:rPr lang="zh-CN" altLang="en-US" b="1" dirty="0">
                <a:solidFill>
                  <a:srgbClr val="F8F8F8"/>
                </a:solidFill>
                <a:latin typeface="Arial" panose="020B0604020202020204" charset="-122"/>
              </a:rPr>
              <a:t>课时</a:t>
            </a:r>
            <a:endParaRPr lang="en-US" altLang="zh-CN" b="1" dirty="0">
              <a:solidFill>
                <a:srgbClr val="F8F8F8"/>
              </a:solidFill>
              <a:latin typeface="Arial" panose="020B0604020202020204" charset="-122"/>
            </a:endParaRPr>
          </a:p>
        </p:txBody>
      </p:sp>
      <p:sp>
        <p:nvSpPr>
          <p:cNvPr id="32812" name="Text Box 61"/>
          <p:cNvSpPr txBox="1"/>
          <p:nvPr/>
        </p:nvSpPr>
        <p:spPr>
          <a:xfrm>
            <a:off x="5638858" y="1299963"/>
            <a:ext cx="1900767" cy="366713"/>
          </a:xfrm>
          <a:prstGeom prst="rect">
            <a:avLst/>
          </a:prstGeom>
          <a:noFill/>
          <a:ln w="9525">
            <a:noFill/>
          </a:ln>
          <a:effectLst>
            <a:outerShdw dist="17961" dir="2699999" algn="ctr" rotWithShape="0">
              <a:srgbClr val="080808">
                <a:alpha val="50000"/>
              </a:srgbClr>
            </a:outerShdw>
          </a:effectLst>
        </p:spPr>
        <p:txBody>
          <a:bodyPr>
            <a:spAutoFit/>
          </a:bodyPr>
          <a:lstStyle/>
          <a:p>
            <a:pPr algn="ctr">
              <a:spcBef>
                <a:spcPct val="50000"/>
              </a:spcBef>
            </a:pPr>
            <a:r>
              <a:rPr lang="zh-CN" altLang="en-US" b="1" dirty="0">
                <a:solidFill>
                  <a:srgbClr val="F8F8F8"/>
                </a:solidFill>
                <a:latin typeface="Arial" panose="020B0604020202020204" charset="-122"/>
              </a:rPr>
              <a:t>学分</a:t>
            </a:r>
            <a:endParaRPr lang="en-US" altLang="zh-CN" b="1" dirty="0">
              <a:solidFill>
                <a:srgbClr val="F8F8F8"/>
              </a:solidFill>
              <a:latin typeface="Arial" panose="020B0604020202020204" charset="-122"/>
            </a:endParaRPr>
          </a:p>
        </p:txBody>
      </p:sp>
      <p:sp>
        <p:nvSpPr>
          <p:cNvPr id="32813" name="Text Box 62"/>
          <p:cNvSpPr txBox="1"/>
          <p:nvPr/>
        </p:nvSpPr>
        <p:spPr>
          <a:xfrm>
            <a:off x="7490940" y="1289204"/>
            <a:ext cx="1873251" cy="369888"/>
          </a:xfrm>
          <a:prstGeom prst="rect">
            <a:avLst/>
          </a:prstGeom>
          <a:noFill/>
          <a:ln w="9525">
            <a:noFill/>
          </a:ln>
          <a:effectLst>
            <a:outerShdw dist="17961" dir="2699999" algn="ctr" rotWithShape="0">
              <a:srgbClr val="080808">
                <a:alpha val="50000"/>
              </a:srgbClr>
            </a:outerShdw>
          </a:effectLst>
        </p:spPr>
        <p:txBody>
          <a:bodyPr>
            <a:spAutoFit/>
          </a:bodyPr>
          <a:lstStyle/>
          <a:p>
            <a:pPr algn="ctr">
              <a:spcBef>
                <a:spcPct val="50000"/>
              </a:spcBef>
            </a:pPr>
            <a:r>
              <a:rPr lang="zh-CN" altLang="en-US" b="1" dirty="0">
                <a:solidFill>
                  <a:srgbClr val="F8F8F8"/>
                </a:solidFill>
                <a:latin typeface="Arial" panose="020B0604020202020204" charset="-122"/>
              </a:rPr>
              <a:t>学分比例</a:t>
            </a:r>
            <a:r>
              <a:rPr lang="en-US" altLang="zh-CN" b="1" dirty="0">
                <a:solidFill>
                  <a:srgbClr val="F8F8F8"/>
                </a:solidFill>
                <a:latin typeface="Arial" panose="020B0604020202020204" charset="-122"/>
              </a:rPr>
              <a:t>%</a:t>
            </a:r>
            <a:endParaRPr lang="en-US" altLang="zh-CN" b="1" dirty="0">
              <a:solidFill>
                <a:srgbClr val="F8F8F8"/>
              </a:solidFill>
              <a:latin typeface="Arial" panose="020B0604020202020204" charset="-122"/>
            </a:endParaRPr>
          </a:p>
        </p:txBody>
      </p:sp>
      <p:sp>
        <p:nvSpPr>
          <p:cNvPr id="32814" name="Text Box 63"/>
          <p:cNvSpPr txBox="1"/>
          <p:nvPr/>
        </p:nvSpPr>
        <p:spPr>
          <a:xfrm>
            <a:off x="733295" y="5548436"/>
            <a:ext cx="8412480" cy="460375"/>
          </a:xfrm>
          <a:prstGeom prst="rect">
            <a:avLst/>
          </a:prstGeom>
          <a:noFill/>
          <a:ln w="9525">
            <a:noFill/>
          </a:ln>
        </p:spPr>
        <p:txBody>
          <a:bodyPr wrap="square">
            <a:spAutoFit/>
          </a:bodyPr>
          <a:lstStyle/>
          <a:p>
            <a:pPr>
              <a:spcBef>
                <a:spcPct val="50000"/>
              </a:spcBef>
            </a:pPr>
            <a:r>
              <a:rPr lang="zh-CN" altLang="en-US" sz="2400" b="1" dirty="0">
                <a:solidFill>
                  <a:schemeClr val="bg1"/>
                </a:solidFill>
                <a:latin typeface="黑体" panose="02010609060101010101" pitchFamily="2" charset="-122"/>
                <a:ea typeface="黑体" panose="02010609060101010101" pitchFamily="2" charset="-122"/>
              </a:rPr>
              <a:t>课程学时、学分比例表</a:t>
            </a:r>
            <a:r>
              <a:rPr lang="en-US" altLang="zh-CN" sz="2400" b="1" dirty="0">
                <a:solidFill>
                  <a:schemeClr val="bg1"/>
                </a:solidFill>
                <a:latin typeface="黑体" panose="02010609060101010101" pitchFamily="2" charset="-122"/>
                <a:ea typeface="黑体" panose="02010609060101010101" pitchFamily="2" charset="-122"/>
              </a:rPr>
              <a:t>(</a:t>
            </a:r>
            <a:r>
              <a:rPr lang="zh-CN" altLang="en-US" sz="2400" b="1" dirty="0">
                <a:solidFill>
                  <a:schemeClr val="bg1"/>
                </a:solidFill>
                <a:latin typeface="黑体" panose="02010609060101010101" pitchFamily="2" charset="-122"/>
                <a:ea typeface="黑体" panose="02010609060101010101" pitchFamily="2" charset="-122"/>
              </a:rPr>
              <a:t>实践总学分</a:t>
            </a:r>
            <a:r>
              <a:rPr lang="en-US" altLang="zh-CN" sz="2400" b="1" dirty="0">
                <a:solidFill>
                  <a:schemeClr val="bg1"/>
                </a:solidFill>
                <a:latin typeface="黑体" panose="02010609060101010101" pitchFamily="2" charset="-122"/>
                <a:ea typeface="黑体" panose="02010609060101010101" pitchFamily="2" charset="-122"/>
              </a:rPr>
              <a:t>47.7</a:t>
            </a:r>
            <a:r>
              <a:rPr lang="zh-CN" altLang="en-US" sz="2400" b="1" dirty="0">
                <a:solidFill>
                  <a:schemeClr val="bg1"/>
                </a:solidFill>
                <a:latin typeface="黑体" panose="02010609060101010101" pitchFamily="2" charset="-122"/>
                <a:ea typeface="黑体" panose="02010609060101010101" pitchFamily="2" charset="-122"/>
              </a:rPr>
              <a:t>，学分比例：</a:t>
            </a:r>
            <a:r>
              <a:rPr lang="en-US" altLang="zh-CN" sz="2400" b="1" dirty="0">
                <a:solidFill>
                  <a:schemeClr val="bg1"/>
                </a:solidFill>
                <a:latin typeface="黑体" panose="02010609060101010101" pitchFamily="2" charset="-122"/>
                <a:ea typeface="黑体" panose="02010609060101010101" pitchFamily="2" charset="-122"/>
              </a:rPr>
              <a:t>28.9%)</a:t>
            </a:r>
            <a:endParaRPr lang="en-US" altLang="zh-CN" sz="2400" b="1" dirty="0">
              <a:solidFill>
                <a:schemeClr val="bg1"/>
              </a:solidFill>
              <a:latin typeface="黑体" panose="02010609060101010101" pitchFamily="2" charset="-122"/>
              <a:ea typeface="黑体" panose="02010609060101010101" pitchFamily="2" charset="-122"/>
            </a:endParaRPr>
          </a:p>
        </p:txBody>
      </p:sp>
      <p:sp>
        <p:nvSpPr>
          <p:cNvPr id="32815" name="Rectangle 30"/>
          <p:cNvSpPr/>
          <p:nvPr/>
        </p:nvSpPr>
        <p:spPr>
          <a:xfrm>
            <a:off x="5692843" y="5081269"/>
            <a:ext cx="1797051" cy="379806"/>
          </a:xfrm>
          <a:prstGeom prst="rect">
            <a:avLst/>
          </a:prstGeom>
          <a:solidFill>
            <a:srgbClr val="FA5318"/>
          </a:solidFill>
          <a:ln w="9525">
            <a:noFill/>
          </a:ln>
        </p:spPr>
        <p:txBody>
          <a:bodyPr anchor="ctr"/>
          <a:lstStyle/>
          <a:p>
            <a:pPr algn="ctr">
              <a:spcBef>
                <a:spcPct val="20000"/>
              </a:spcBef>
              <a:buSzPct val="85000"/>
              <a:buFont typeface="Wingdings" panose="05000000000000000000" pitchFamily="2" charset="2"/>
              <a:buNone/>
            </a:pPr>
            <a:r>
              <a:rPr lang="en-US" altLang="zh-CN" sz="2000" b="1" dirty="0">
                <a:solidFill>
                  <a:srgbClr val="080808"/>
                </a:solidFill>
                <a:latin typeface="Arial" panose="020B0604020202020204" charset="-122"/>
              </a:rPr>
              <a:t>165</a:t>
            </a:r>
            <a:endParaRPr lang="en-US" altLang="zh-CN" sz="2000" b="1" dirty="0">
              <a:solidFill>
                <a:srgbClr val="080808"/>
              </a:solidFill>
              <a:latin typeface="Arial" panose="020B0604020202020204" charset="-122"/>
            </a:endParaRPr>
          </a:p>
        </p:txBody>
      </p:sp>
      <p:sp>
        <p:nvSpPr>
          <p:cNvPr id="32816" name="Rectangle 31"/>
          <p:cNvSpPr/>
          <p:nvPr/>
        </p:nvSpPr>
        <p:spPr>
          <a:xfrm>
            <a:off x="3893677" y="5081269"/>
            <a:ext cx="1799167" cy="379806"/>
          </a:xfrm>
          <a:prstGeom prst="rect">
            <a:avLst/>
          </a:prstGeom>
          <a:solidFill>
            <a:srgbClr val="FA5318"/>
          </a:solidFill>
          <a:ln w="9525">
            <a:noFill/>
          </a:ln>
        </p:spPr>
        <p:txBody>
          <a:bodyPr anchor="ctr"/>
          <a:lstStyle/>
          <a:p>
            <a:pPr algn="ctr">
              <a:spcBef>
                <a:spcPct val="20000"/>
              </a:spcBef>
              <a:buSzPct val="85000"/>
              <a:buFont typeface="Wingdings" panose="05000000000000000000" pitchFamily="2" charset="2"/>
              <a:buNone/>
            </a:pPr>
            <a:r>
              <a:rPr lang="en-US" altLang="zh-CN" sz="2000" b="1" dirty="0">
                <a:solidFill>
                  <a:srgbClr val="080808"/>
                </a:solidFill>
                <a:latin typeface="Arial" panose="020B0604020202020204" charset="-122"/>
              </a:rPr>
              <a:t>2427</a:t>
            </a:r>
            <a:endParaRPr lang="en-US" altLang="zh-CN" sz="2000" b="1" dirty="0">
              <a:solidFill>
                <a:srgbClr val="080808"/>
              </a:solidFill>
              <a:latin typeface="Arial" panose="020B0604020202020204" charset="-122"/>
            </a:endParaRPr>
          </a:p>
        </p:txBody>
      </p:sp>
      <p:sp>
        <p:nvSpPr>
          <p:cNvPr id="32817" name="Rectangle 33"/>
          <p:cNvSpPr/>
          <p:nvPr/>
        </p:nvSpPr>
        <p:spPr>
          <a:xfrm>
            <a:off x="299577" y="5081269"/>
            <a:ext cx="3598333" cy="379806"/>
          </a:xfrm>
          <a:prstGeom prst="rect">
            <a:avLst/>
          </a:prstGeom>
          <a:solidFill>
            <a:srgbClr val="FFC000"/>
          </a:solidFill>
          <a:ln w="9525">
            <a:noFill/>
          </a:ln>
        </p:spPr>
        <p:txBody>
          <a:bodyPr anchor="ctr"/>
          <a:lstStyle/>
          <a:p>
            <a:pPr algn="ctr">
              <a:spcBef>
                <a:spcPct val="50000"/>
              </a:spcBef>
              <a:buSzPct val="85000"/>
              <a:buFont typeface="Wingdings" panose="05000000000000000000" pitchFamily="2" charset="2"/>
              <a:buNone/>
            </a:pPr>
            <a:r>
              <a:rPr lang="zh-CN" altLang="en-US" sz="2000" b="1" dirty="0">
                <a:solidFill>
                  <a:srgbClr val="080808"/>
                </a:solidFill>
                <a:latin typeface="Arial" panose="020B0604020202020204" charset="-122"/>
              </a:rPr>
              <a:t>合      计</a:t>
            </a:r>
            <a:endParaRPr lang="en-US" altLang="zh-CN" sz="2000" b="1" dirty="0">
              <a:solidFill>
                <a:srgbClr val="080808"/>
              </a:solidFill>
              <a:latin typeface="Arial" panose="020B0604020202020204" charset="-122"/>
            </a:endParaRPr>
          </a:p>
        </p:txBody>
      </p:sp>
      <p:sp>
        <p:nvSpPr>
          <p:cNvPr id="32818" name="Rectangle 34"/>
          <p:cNvSpPr/>
          <p:nvPr/>
        </p:nvSpPr>
        <p:spPr>
          <a:xfrm>
            <a:off x="5699542" y="4761994"/>
            <a:ext cx="1797051" cy="329802"/>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dirty="0">
                <a:solidFill>
                  <a:srgbClr val="080808"/>
                </a:solidFill>
                <a:latin typeface="Arial" panose="020B0604020202020204" charset="-122"/>
              </a:rPr>
              <a:t>5</a:t>
            </a:r>
            <a:endParaRPr lang="en-US" altLang="zh-CN" sz="1400" dirty="0">
              <a:solidFill>
                <a:srgbClr val="080808"/>
              </a:solidFill>
              <a:latin typeface="Arial" panose="020B0604020202020204" charset="-122"/>
            </a:endParaRPr>
          </a:p>
        </p:txBody>
      </p:sp>
      <p:sp>
        <p:nvSpPr>
          <p:cNvPr id="32819" name="Rectangle 35"/>
          <p:cNvSpPr/>
          <p:nvPr/>
        </p:nvSpPr>
        <p:spPr>
          <a:xfrm>
            <a:off x="3889618" y="4787161"/>
            <a:ext cx="1846607" cy="301290"/>
          </a:xfrm>
          <a:prstGeom prst="rect">
            <a:avLst/>
          </a:prstGeom>
          <a:gradFill rotWithShape="1">
            <a:gsLst>
              <a:gs pos="0">
                <a:srgbClr val="DDDDDD"/>
              </a:gs>
              <a:gs pos="100000">
                <a:srgbClr val="F4F4F4"/>
              </a:gs>
            </a:gsLst>
            <a:lin ang="0" scaled="1"/>
            <a:tileRect/>
          </a:gradFill>
          <a:ln w="9525">
            <a:noFill/>
          </a:ln>
        </p:spPr>
        <p:txBody>
          <a:bodyPr anchor="ctr"/>
          <a:lstStyle/>
          <a:p>
            <a:pPr>
              <a:spcBef>
                <a:spcPct val="20000"/>
              </a:spcBef>
              <a:buSzPct val="85000"/>
              <a:buFont typeface="Wingdings" panose="05000000000000000000" pitchFamily="2" charset="2"/>
              <a:buNone/>
            </a:pPr>
            <a:endParaRPr lang="en-US" altLang="x-none" sz="1600" dirty="0">
              <a:solidFill>
                <a:srgbClr val="080808"/>
              </a:solidFill>
              <a:latin typeface="Arial" panose="020B0604020202020204" charset="-122"/>
            </a:endParaRPr>
          </a:p>
        </p:txBody>
      </p:sp>
      <p:sp>
        <p:nvSpPr>
          <p:cNvPr id="32820" name="Rectangle 36"/>
          <p:cNvSpPr/>
          <p:nvPr/>
        </p:nvSpPr>
        <p:spPr>
          <a:xfrm>
            <a:off x="2103327" y="4787161"/>
            <a:ext cx="1797049" cy="303070"/>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endParaRPr lang="en-US" altLang="zh-CN" sz="1600" b="1" dirty="0">
              <a:solidFill>
                <a:srgbClr val="080808"/>
              </a:solidFill>
              <a:latin typeface="Arial" panose="020B0604020202020204" charset="-122"/>
            </a:endParaRPr>
          </a:p>
        </p:txBody>
      </p:sp>
      <p:sp>
        <p:nvSpPr>
          <p:cNvPr id="32821" name="Rectangle 37"/>
          <p:cNvSpPr/>
          <p:nvPr/>
        </p:nvSpPr>
        <p:spPr>
          <a:xfrm>
            <a:off x="306276" y="4787160"/>
            <a:ext cx="1797051" cy="303071"/>
          </a:xfrm>
          <a:prstGeom prst="rect">
            <a:avLst/>
          </a:prstGeom>
          <a:solidFill>
            <a:srgbClr val="EBCDB3"/>
          </a:solidFill>
          <a:ln w="9525">
            <a:noFill/>
          </a:ln>
        </p:spPr>
        <p:txBody>
          <a:bodyPr anchor="ctr"/>
          <a:lstStyle/>
          <a:p>
            <a:pPr algn="ctr">
              <a:spcBef>
                <a:spcPct val="50000"/>
              </a:spcBef>
              <a:buSzPct val="85000"/>
              <a:buFont typeface="Wingdings" panose="05000000000000000000" pitchFamily="2" charset="2"/>
              <a:buNone/>
            </a:pPr>
            <a:r>
              <a:rPr lang="zh-CN" altLang="en-US" sz="1600" b="1" dirty="0">
                <a:solidFill>
                  <a:srgbClr val="080808"/>
                </a:solidFill>
                <a:latin typeface="Arial" panose="020B0604020202020204" charset="-122"/>
              </a:rPr>
              <a:t>社会责任教育</a:t>
            </a:r>
            <a:endParaRPr lang="en-US" altLang="zh-CN" sz="1600" b="1" dirty="0">
              <a:solidFill>
                <a:srgbClr val="080808"/>
              </a:solidFill>
              <a:latin typeface="Arial" panose="020B0604020202020204" charset="-122"/>
            </a:endParaRPr>
          </a:p>
        </p:txBody>
      </p:sp>
      <p:sp>
        <p:nvSpPr>
          <p:cNvPr id="32822" name="Rectangle 38"/>
          <p:cNvSpPr/>
          <p:nvPr/>
        </p:nvSpPr>
        <p:spPr>
          <a:xfrm>
            <a:off x="5717018" y="4436078"/>
            <a:ext cx="1797051" cy="353203"/>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9</a:t>
            </a:r>
            <a:endParaRPr lang="en-US" altLang="zh-CN" sz="1400" b="1" dirty="0">
              <a:solidFill>
                <a:srgbClr val="080808"/>
              </a:solidFill>
              <a:latin typeface="Arial" panose="020B0604020202020204" charset="-122"/>
            </a:endParaRPr>
          </a:p>
        </p:txBody>
      </p:sp>
      <p:sp>
        <p:nvSpPr>
          <p:cNvPr id="32823" name="Rectangle 39"/>
          <p:cNvSpPr/>
          <p:nvPr/>
        </p:nvSpPr>
        <p:spPr>
          <a:xfrm>
            <a:off x="3917852" y="4448527"/>
            <a:ext cx="1799167" cy="360157"/>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62</a:t>
            </a:r>
            <a:endParaRPr lang="en-US" altLang="zh-CN" sz="1400" b="1" dirty="0">
              <a:solidFill>
                <a:srgbClr val="080808"/>
              </a:solidFill>
              <a:latin typeface="Arial" panose="020B0604020202020204" charset="-122"/>
            </a:endParaRPr>
          </a:p>
        </p:txBody>
      </p:sp>
      <p:sp>
        <p:nvSpPr>
          <p:cNvPr id="32824" name="Rectangle 40"/>
          <p:cNvSpPr/>
          <p:nvPr/>
        </p:nvSpPr>
        <p:spPr>
          <a:xfrm>
            <a:off x="2104025" y="4442929"/>
            <a:ext cx="1797049" cy="365499"/>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endParaRPr lang="en-US" altLang="zh-CN" sz="1600" b="1" dirty="0">
              <a:solidFill>
                <a:srgbClr val="080808"/>
              </a:solidFill>
              <a:latin typeface="Arial" panose="020B0604020202020204" charset="-122"/>
            </a:endParaRPr>
          </a:p>
        </p:txBody>
      </p:sp>
      <p:sp>
        <p:nvSpPr>
          <p:cNvPr id="32825" name="Rectangle 41"/>
          <p:cNvSpPr/>
          <p:nvPr/>
        </p:nvSpPr>
        <p:spPr>
          <a:xfrm>
            <a:off x="306974" y="4442929"/>
            <a:ext cx="1797051" cy="365500"/>
          </a:xfrm>
          <a:prstGeom prst="rect">
            <a:avLst/>
          </a:prstGeom>
          <a:solidFill>
            <a:srgbClr val="92D050"/>
          </a:solidFill>
          <a:ln w="9525">
            <a:noFill/>
          </a:ln>
        </p:spPr>
        <p:txBody>
          <a:bodyPr anchor="ctr"/>
          <a:lstStyle/>
          <a:p>
            <a:pPr algn="ctr">
              <a:spcBef>
                <a:spcPct val="50000"/>
              </a:spcBef>
              <a:buSzPct val="85000"/>
              <a:buFont typeface="Wingdings" panose="05000000000000000000" pitchFamily="2" charset="2"/>
              <a:buNone/>
            </a:pPr>
            <a:r>
              <a:rPr lang="zh-CN" altLang="en-US" sz="1600" b="1" dirty="0">
                <a:solidFill>
                  <a:srgbClr val="080808"/>
                </a:solidFill>
                <a:latin typeface="Arial" panose="020B0604020202020204" charset="-122"/>
              </a:rPr>
              <a:t>创新创业教育</a:t>
            </a:r>
            <a:endParaRPr lang="en-US" altLang="zh-CN" sz="1600" b="1" dirty="0">
              <a:solidFill>
                <a:srgbClr val="080808"/>
              </a:solidFill>
              <a:latin typeface="Arial" panose="020B0604020202020204" charset="-122"/>
            </a:endParaRPr>
          </a:p>
        </p:txBody>
      </p:sp>
      <p:sp>
        <p:nvSpPr>
          <p:cNvPr id="32830" name="Rectangle 34"/>
          <p:cNvSpPr/>
          <p:nvPr/>
        </p:nvSpPr>
        <p:spPr>
          <a:xfrm>
            <a:off x="7514225" y="3020036"/>
            <a:ext cx="1797049" cy="1423891"/>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18.2</a:t>
            </a:r>
            <a:endParaRPr lang="en-US" altLang="zh-CN" sz="1400" b="1" dirty="0">
              <a:solidFill>
                <a:srgbClr val="080808"/>
              </a:solidFill>
              <a:latin typeface="Arial" panose="020B0604020202020204" charset="-122"/>
            </a:endParaRPr>
          </a:p>
        </p:txBody>
      </p:sp>
      <p:sp>
        <p:nvSpPr>
          <p:cNvPr id="32831" name="Rectangle 38"/>
          <p:cNvSpPr/>
          <p:nvPr/>
        </p:nvSpPr>
        <p:spPr>
          <a:xfrm>
            <a:off x="7505836" y="2244569"/>
            <a:ext cx="1797049" cy="788171"/>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43.6</a:t>
            </a:r>
            <a:endParaRPr lang="en-US" altLang="zh-CN" sz="1400" b="1" dirty="0">
              <a:solidFill>
                <a:srgbClr val="080808"/>
              </a:solidFill>
              <a:latin typeface="Arial" panose="020B0604020202020204" charset="-122"/>
            </a:endParaRPr>
          </a:p>
        </p:txBody>
      </p:sp>
      <p:sp>
        <p:nvSpPr>
          <p:cNvPr id="32832" name="Rectangle 43"/>
          <p:cNvSpPr/>
          <p:nvPr/>
        </p:nvSpPr>
        <p:spPr>
          <a:xfrm>
            <a:off x="7503467" y="1666677"/>
            <a:ext cx="1797049" cy="583913"/>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29.7</a:t>
            </a:r>
            <a:endParaRPr lang="en-US" altLang="zh-CN" sz="1400" b="1" dirty="0">
              <a:solidFill>
                <a:srgbClr val="080808"/>
              </a:solidFill>
              <a:latin typeface="Arial" panose="020B0604020202020204" charset="-122"/>
            </a:endParaRPr>
          </a:p>
        </p:txBody>
      </p:sp>
      <p:sp>
        <p:nvSpPr>
          <p:cNvPr id="32833" name="Rectangle 30"/>
          <p:cNvSpPr/>
          <p:nvPr/>
        </p:nvSpPr>
        <p:spPr>
          <a:xfrm>
            <a:off x="7460259" y="5098047"/>
            <a:ext cx="1797051" cy="390920"/>
          </a:xfrm>
          <a:prstGeom prst="rect">
            <a:avLst/>
          </a:prstGeom>
          <a:solidFill>
            <a:srgbClr val="FA5318"/>
          </a:solidFill>
          <a:ln w="9525">
            <a:noFill/>
          </a:ln>
        </p:spPr>
        <p:txBody>
          <a:bodyPr anchor="ctr"/>
          <a:lstStyle/>
          <a:p>
            <a:pPr algn="ctr">
              <a:spcBef>
                <a:spcPct val="20000"/>
              </a:spcBef>
              <a:buSzPct val="85000"/>
              <a:buFont typeface="Wingdings" panose="05000000000000000000" pitchFamily="2" charset="2"/>
              <a:buNone/>
            </a:pPr>
            <a:r>
              <a:rPr lang="en-US" altLang="zh-CN" sz="2000" b="1" dirty="0">
                <a:solidFill>
                  <a:srgbClr val="080808"/>
                </a:solidFill>
                <a:latin typeface="Arial" panose="020B0604020202020204" charset="-122"/>
              </a:rPr>
              <a:t>100</a:t>
            </a:r>
            <a:endParaRPr lang="en-US" altLang="zh-CN" sz="2000" b="1" dirty="0">
              <a:solidFill>
                <a:srgbClr val="080808"/>
              </a:solidFill>
              <a:latin typeface="Arial" panose="020B0604020202020204" charset="-122"/>
            </a:endParaRPr>
          </a:p>
        </p:txBody>
      </p:sp>
      <p:sp>
        <p:nvSpPr>
          <p:cNvPr id="32834" name="Rectangle 34"/>
          <p:cNvSpPr/>
          <p:nvPr/>
        </p:nvSpPr>
        <p:spPr>
          <a:xfrm>
            <a:off x="7471017" y="4787160"/>
            <a:ext cx="1797051" cy="30906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  3.0</a:t>
            </a:r>
            <a:endParaRPr lang="en-US" altLang="zh-CN" sz="1400" b="1" dirty="0">
              <a:solidFill>
                <a:srgbClr val="080808"/>
              </a:solidFill>
              <a:latin typeface="Arial" panose="020B0604020202020204" charset="-122"/>
            </a:endParaRPr>
          </a:p>
        </p:txBody>
      </p:sp>
      <p:sp>
        <p:nvSpPr>
          <p:cNvPr id="32835" name="Rectangle 38"/>
          <p:cNvSpPr/>
          <p:nvPr/>
        </p:nvSpPr>
        <p:spPr>
          <a:xfrm>
            <a:off x="7520645" y="4448527"/>
            <a:ext cx="1779698" cy="349143"/>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5.5</a:t>
            </a:r>
            <a:endParaRPr lang="en-US" altLang="zh-CN" sz="1400" b="1" dirty="0">
              <a:solidFill>
                <a:srgbClr val="080808"/>
              </a:solidFill>
              <a:latin typeface="Arial" panose="020B0604020202020204" charset="-122"/>
            </a:endParaRPr>
          </a:p>
        </p:txBody>
      </p:sp>
      <p:pic>
        <p:nvPicPr>
          <p:cNvPr id="32836" name="Picture 47" descr="20080528160824318">
            <a:hlinkClick r:id="" action="ppaction://hlinkshowjump?jump=endshow"/>
          </p:cNvPr>
          <p:cNvPicPr>
            <a:picLocks noChangeAspect="1"/>
          </p:cNvPicPr>
          <p:nvPr/>
        </p:nvPicPr>
        <p:blipFill>
          <a:blip r:embed="rId1"/>
          <a:stretch>
            <a:fillRect/>
          </a:stretch>
        </p:blipFill>
        <p:spPr>
          <a:xfrm>
            <a:off x="11811000" y="259071"/>
            <a:ext cx="406400" cy="301625"/>
          </a:xfrm>
          <a:prstGeom prst="rect">
            <a:avLst/>
          </a:prstGeom>
          <a:noFill/>
          <a:ln w="9525">
            <a:noFill/>
          </a:ln>
        </p:spPr>
      </p:pic>
      <p:pic>
        <p:nvPicPr>
          <p:cNvPr id="32842" name="Picture 16" descr="wenhuayongpinyi2_0016"/>
          <p:cNvPicPr>
            <a:picLocks noChangeAspect="1"/>
          </p:cNvPicPr>
          <p:nvPr/>
        </p:nvPicPr>
        <p:blipFill>
          <a:blip r:embed="rId2">
            <a:clrChange>
              <a:clrFrom>
                <a:srgbClr val="FFFFFF"/>
              </a:clrFrom>
              <a:clrTo>
                <a:srgbClr val="FFFFFF">
                  <a:alpha val="0"/>
                </a:srgbClr>
              </a:clrTo>
            </a:clrChange>
          </a:blip>
          <a:stretch>
            <a:fillRect/>
          </a:stretch>
        </p:blipFill>
        <p:spPr>
          <a:xfrm>
            <a:off x="9986433" y="5591483"/>
            <a:ext cx="1991784" cy="1028700"/>
          </a:xfrm>
          <a:prstGeom prst="rect">
            <a:avLst/>
          </a:prstGeom>
          <a:noFill/>
          <a:ln w="9525">
            <a:noFill/>
          </a:ln>
        </p:spPr>
      </p:pic>
      <p:sp>
        <p:nvSpPr>
          <p:cNvPr id="75" name="Rectangle 36"/>
          <p:cNvSpPr/>
          <p:nvPr/>
        </p:nvSpPr>
        <p:spPr>
          <a:xfrm>
            <a:off x="2089286" y="3499667"/>
            <a:ext cx="1797051" cy="25254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课程实验</a:t>
            </a:r>
            <a:endParaRPr lang="en-US" altLang="zh-CN" sz="1400" b="1" dirty="0">
              <a:solidFill>
                <a:srgbClr val="080808"/>
              </a:solidFill>
              <a:latin typeface="Arial" panose="020B0604020202020204" charset="-122"/>
            </a:endParaRPr>
          </a:p>
        </p:txBody>
      </p:sp>
      <p:sp>
        <p:nvSpPr>
          <p:cNvPr id="76" name="Rectangle 36"/>
          <p:cNvSpPr/>
          <p:nvPr/>
        </p:nvSpPr>
        <p:spPr>
          <a:xfrm>
            <a:off x="2090651" y="3241576"/>
            <a:ext cx="1797051" cy="25254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实训课程</a:t>
            </a:r>
            <a:endParaRPr lang="en-US" altLang="zh-CN" sz="1400" b="1" dirty="0">
              <a:solidFill>
                <a:srgbClr val="080808"/>
              </a:solidFill>
              <a:latin typeface="Arial" panose="020B0604020202020204" charset="-122"/>
            </a:endParaRPr>
          </a:p>
        </p:txBody>
      </p:sp>
      <p:sp>
        <p:nvSpPr>
          <p:cNvPr id="77" name="Rectangle 36"/>
          <p:cNvSpPr/>
          <p:nvPr/>
        </p:nvSpPr>
        <p:spPr>
          <a:xfrm>
            <a:off x="2086593" y="2983485"/>
            <a:ext cx="1797051" cy="25254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实验课程</a:t>
            </a:r>
            <a:endParaRPr lang="en-US" altLang="zh-CN" sz="1400" b="1" dirty="0">
              <a:solidFill>
                <a:srgbClr val="080808"/>
              </a:solidFill>
              <a:latin typeface="Arial" panose="020B0604020202020204" charset="-122"/>
            </a:endParaRPr>
          </a:p>
        </p:txBody>
      </p:sp>
      <p:sp>
        <p:nvSpPr>
          <p:cNvPr id="78" name="Rectangle 36"/>
          <p:cNvSpPr/>
          <p:nvPr/>
        </p:nvSpPr>
        <p:spPr>
          <a:xfrm>
            <a:off x="3907310" y="3741078"/>
            <a:ext cx="1797051" cy="24685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a:t>
            </a:r>
            <a:r>
              <a:rPr lang="en-US" altLang="zh-CN" sz="1400" b="1" dirty="0">
                <a:solidFill>
                  <a:srgbClr val="080808"/>
                </a:solidFill>
                <a:latin typeface="Arial" panose="020B0604020202020204" charset="-122"/>
              </a:rPr>
              <a:t>48</a:t>
            </a:r>
            <a:r>
              <a:rPr lang="zh-CN" altLang="en-US" sz="1400" b="1" dirty="0">
                <a:solidFill>
                  <a:srgbClr val="080808"/>
                </a:solidFill>
                <a:latin typeface="Arial" panose="020B0604020202020204" charset="-122"/>
              </a:rPr>
              <a:t>）</a:t>
            </a:r>
            <a:endParaRPr lang="en-US" altLang="zh-CN" sz="1400" b="1" dirty="0">
              <a:solidFill>
                <a:srgbClr val="080808"/>
              </a:solidFill>
              <a:latin typeface="Arial" panose="020B0604020202020204" charset="-122"/>
            </a:endParaRPr>
          </a:p>
        </p:txBody>
      </p:sp>
      <p:sp>
        <p:nvSpPr>
          <p:cNvPr id="79" name="Rectangle 36"/>
          <p:cNvSpPr/>
          <p:nvPr/>
        </p:nvSpPr>
        <p:spPr>
          <a:xfrm>
            <a:off x="3911545" y="3493066"/>
            <a:ext cx="1797051" cy="25254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a:t>
            </a:r>
            <a:r>
              <a:rPr lang="en-US" altLang="zh-CN" sz="1400" b="1" dirty="0">
                <a:solidFill>
                  <a:srgbClr val="080808"/>
                </a:solidFill>
                <a:latin typeface="Arial" panose="020B0604020202020204" charset="-122"/>
              </a:rPr>
              <a:t>64</a:t>
            </a:r>
            <a:r>
              <a:rPr lang="zh-CN" altLang="en-US" sz="1400" b="1" dirty="0">
                <a:solidFill>
                  <a:srgbClr val="080808"/>
                </a:solidFill>
                <a:latin typeface="Arial" panose="020B0604020202020204" charset="-122"/>
              </a:rPr>
              <a:t>）</a:t>
            </a:r>
            <a:endParaRPr lang="en-US" altLang="zh-CN" sz="1400" b="1" dirty="0">
              <a:solidFill>
                <a:srgbClr val="080808"/>
              </a:solidFill>
              <a:latin typeface="Arial" panose="020B0604020202020204" charset="-122"/>
            </a:endParaRPr>
          </a:p>
        </p:txBody>
      </p:sp>
      <p:sp>
        <p:nvSpPr>
          <p:cNvPr id="80" name="Rectangle 36"/>
          <p:cNvSpPr/>
          <p:nvPr/>
        </p:nvSpPr>
        <p:spPr>
          <a:xfrm>
            <a:off x="3921299" y="3234975"/>
            <a:ext cx="1797051" cy="25254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144</a:t>
            </a:r>
            <a:endParaRPr lang="en-US" altLang="zh-CN" sz="1400" b="1" dirty="0">
              <a:solidFill>
                <a:srgbClr val="080808"/>
              </a:solidFill>
              <a:latin typeface="Arial" panose="020B0604020202020204" charset="-122"/>
            </a:endParaRPr>
          </a:p>
        </p:txBody>
      </p:sp>
      <p:sp>
        <p:nvSpPr>
          <p:cNvPr id="81" name="Rectangle 36"/>
          <p:cNvSpPr/>
          <p:nvPr/>
        </p:nvSpPr>
        <p:spPr>
          <a:xfrm>
            <a:off x="3917241" y="2985273"/>
            <a:ext cx="1797051" cy="25254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108</a:t>
            </a:r>
            <a:endParaRPr lang="en-US" altLang="zh-CN" sz="1400" b="1" dirty="0">
              <a:solidFill>
                <a:srgbClr val="080808"/>
              </a:solidFill>
              <a:latin typeface="Arial" panose="020B0604020202020204" charset="-122"/>
            </a:endParaRPr>
          </a:p>
        </p:txBody>
      </p:sp>
      <p:sp>
        <p:nvSpPr>
          <p:cNvPr id="82" name="Rectangle 36"/>
          <p:cNvSpPr/>
          <p:nvPr/>
        </p:nvSpPr>
        <p:spPr>
          <a:xfrm>
            <a:off x="5714073" y="3718981"/>
            <a:ext cx="1797051" cy="24685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a:t>
            </a:r>
            <a:r>
              <a:rPr lang="en-US" altLang="zh-CN" sz="1400" b="1" dirty="0">
                <a:solidFill>
                  <a:srgbClr val="080808"/>
                </a:solidFill>
                <a:latin typeface="Arial" panose="020B0604020202020204" charset="-122"/>
              </a:rPr>
              <a:t>2</a:t>
            </a:r>
            <a:r>
              <a:rPr lang="zh-CN" altLang="en-US" sz="1400" b="1" dirty="0">
                <a:solidFill>
                  <a:srgbClr val="080808"/>
                </a:solidFill>
                <a:latin typeface="Arial" panose="020B0604020202020204" charset="-122"/>
              </a:rPr>
              <a:t>）</a:t>
            </a:r>
            <a:endParaRPr lang="en-US" altLang="zh-CN" sz="1400" b="1" dirty="0">
              <a:solidFill>
                <a:srgbClr val="080808"/>
              </a:solidFill>
              <a:latin typeface="Arial" panose="020B0604020202020204" charset="-122"/>
            </a:endParaRPr>
          </a:p>
        </p:txBody>
      </p:sp>
      <p:sp>
        <p:nvSpPr>
          <p:cNvPr id="83" name="Rectangle 36"/>
          <p:cNvSpPr/>
          <p:nvPr/>
        </p:nvSpPr>
        <p:spPr>
          <a:xfrm>
            <a:off x="5709919" y="3470969"/>
            <a:ext cx="1797051" cy="25254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a:t>
            </a:r>
            <a:r>
              <a:rPr lang="en-US" altLang="zh-CN" sz="1400" b="1" dirty="0">
                <a:solidFill>
                  <a:srgbClr val="080808"/>
                </a:solidFill>
                <a:latin typeface="Arial" panose="020B0604020202020204" charset="-122"/>
              </a:rPr>
              <a:t>3</a:t>
            </a:r>
            <a:r>
              <a:rPr lang="zh-CN" altLang="en-US" sz="1400" b="1" dirty="0">
                <a:solidFill>
                  <a:srgbClr val="080808"/>
                </a:solidFill>
                <a:latin typeface="Arial" panose="020B0604020202020204" charset="-122"/>
              </a:rPr>
              <a:t>）</a:t>
            </a:r>
            <a:endParaRPr lang="en-US" altLang="zh-CN" sz="1400" b="1" dirty="0">
              <a:solidFill>
                <a:srgbClr val="080808"/>
              </a:solidFill>
              <a:latin typeface="Arial" panose="020B0604020202020204" charset="-122"/>
            </a:endParaRPr>
          </a:p>
        </p:txBody>
      </p:sp>
      <p:sp>
        <p:nvSpPr>
          <p:cNvPr id="84" name="Rectangle 36"/>
          <p:cNvSpPr/>
          <p:nvPr/>
        </p:nvSpPr>
        <p:spPr>
          <a:xfrm>
            <a:off x="5719673" y="3223636"/>
            <a:ext cx="1797051" cy="25254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4</a:t>
            </a:r>
            <a:endParaRPr lang="en-US" altLang="zh-CN" sz="1400" b="1" dirty="0">
              <a:solidFill>
                <a:srgbClr val="080808"/>
              </a:solidFill>
              <a:latin typeface="Arial" panose="020B0604020202020204" charset="-122"/>
            </a:endParaRPr>
          </a:p>
        </p:txBody>
      </p:sp>
      <p:sp>
        <p:nvSpPr>
          <p:cNvPr id="85" name="Rectangle 36"/>
          <p:cNvSpPr/>
          <p:nvPr/>
        </p:nvSpPr>
        <p:spPr>
          <a:xfrm>
            <a:off x="5715615" y="2976303"/>
            <a:ext cx="1797051" cy="25254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600" b="1" dirty="0">
                <a:solidFill>
                  <a:srgbClr val="080808"/>
                </a:solidFill>
                <a:latin typeface="Arial" panose="020B0604020202020204" charset="-122"/>
              </a:rPr>
              <a:t>3</a:t>
            </a:r>
            <a:endParaRPr lang="en-US" altLang="zh-CN" sz="1600" b="1" dirty="0">
              <a:solidFill>
                <a:srgbClr val="080808"/>
              </a:solidFill>
              <a:latin typeface="Arial" panose="020B0604020202020204" charset="-122"/>
            </a:endParaRPr>
          </a:p>
        </p:txBody>
      </p:sp>
      <p:sp>
        <p:nvSpPr>
          <p:cNvPr id="86" name="Rectangle 36"/>
          <p:cNvSpPr/>
          <p:nvPr/>
        </p:nvSpPr>
        <p:spPr>
          <a:xfrm>
            <a:off x="2095228" y="3964627"/>
            <a:ext cx="1797051" cy="24685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集中实践（学校）</a:t>
            </a:r>
            <a:endParaRPr lang="en-US" altLang="zh-CN" sz="1400" b="1" dirty="0">
              <a:solidFill>
                <a:srgbClr val="080808"/>
              </a:solidFill>
              <a:latin typeface="Arial" panose="020B0604020202020204" charset="-122"/>
            </a:endParaRPr>
          </a:p>
        </p:txBody>
      </p:sp>
      <p:sp>
        <p:nvSpPr>
          <p:cNvPr id="87" name="Rectangle 36"/>
          <p:cNvSpPr/>
          <p:nvPr/>
        </p:nvSpPr>
        <p:spPr>
          <a:xfrm>
            <a:off x="3909098" y="3955657"/>
            <a:ext cx="1797051" cy="24685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a:t>
            </a:r>
            <a:r>
              <a:rPr lang="en-US" altLang="zh-CN" sz="1400" b="1" dirty="0">
                <a:solidFill>
                  <a:srgbClr val="080808"/>
                </a:solidFill>
                <a:latin typeface="Arial" panose="020B0604020202020204" charset="-122"/>
              </a:rPr>
              <a:t>144</a:t>
            </a:r>
            <a:r>
              <a:rPr lang="zh-CN" altLang="en-US" sz="1400" b="1" dirty="0">
                <a:solidFill>
                  <a:srgbClr val="080808"/>
                </a:solidFill>
                <a:latin typeface="Arial" panose="020B0604020202020204" charset="-122"/>
              </a:rPr>
              <a:t>）</a:t>
            </a:r>
            <a:endParaRPr lang="en-US" altLang="zh-CN" sz="1400" b="1" dirty="0">
              <a:solidFill>
                <a:srgbClr val="080808"/>
              </a:solidFill>
              <a:latin typeface="Arial" panose="020B0604020202020204" charset="-122"/>
            </a:endParaRPr>
          </a:p>
        </p:txBody>
      </p:sp>
      <p:sp>
        <p:nvSpPr>
          <p:cNvPr id="88" name="Rectangle 36"/>
          <p:cNvSpPr/>
          <p:nvPr/>
        </p:nvSpPr>
        <p:spPr>
          <a:xfrm>
            <a:off x="5715861" y="3935929"/>
            <a:ext cx="1797051" cy="24685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600" b="1" dirty="0">
                <a:solidFill>
                  <a:srgbClr val="080808"/>
                </a:solidFill>
                <a:latin typeface="Arial" panose="020B0604020202020204" charset="-122"/>
              </a:rPr>
              <a:t>（</a:t>
            </a:r>
            <a:r>
              <a:rPr lang="en-US" altLang="zh-CN" sz="1600" b="1" dirty="0">
                <a:solidFill>
                  <a:srgbClr val="080808"/>
                </a:solidFill>
                <a:latin typeface="Arial" panose="020B0604020202020204" charset="-122"/>
              </a:rPr>
              <a:t>8</a:t>
            </a:r>
            <a:r>
              <a:rPr lang="zh-CN" altLang="en-US" sz="1600" b="1" dirty="0">
                <a:solidFill>
                  <a:srgbClr val="080808"/>
                </a:solidFill>
                <a:latin typeface="Arial" panose="020B0604020202020204" charset="-122"/>
              </a:rPr>
              <a:t>）</a:t>
            </a:r>
            <a:endParaRPr lang="en-US" altLang="zh-CN" sz="1600" b="1" dirty="0">
              <a:solidFill>
                <a:srgbClr val="080808"/>
              </a:solidFill>
              <a:latin typeface="Arial" panose="020B0604020202020204" charset="-122"/>
            </a:endParaRPr>
          </a:p>
        </p:txBody>
      </p:sp>
      <p:sp>
        <p:nvSpPr>
          <p:cNvPr id="89" name="Rectangle 43"/>
          <p:cNvSpPr/>
          <p:nvPr/>
        </p:nvSpPr>
        <p:spPr>
          <a:xfrm>
            <a:off x="5702204" y="1973926"/>
            <a:ext cx="1797049" cy="26590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5</a:t>
            </a:r>
            <a:endParaRPr lang="en-US" altLang="zh-CN" sz="1400" b="1" dirty="0">
              <a:solidFill>
                <a:srgbClr val="080808"/>
              </a:solidFill>
              <a:latin typeface="Arial" panose="020B0604020202020204" charset="-122"/>
            </a:endParaRPr>
          </a:p>
        </p:txBody>
      </p:sp>
      <p:sp>
        <p:nvSpPr>
          <p:cNvPr id="90" name="Rectangle 44"/>
          <p:cNvSpPr/>
          <p:nvPr/>
        </p:nvSpPr>
        <p:spPr>
          <a:xfrm>
            <a:off x="3886277" y="1973927"/>
            <a:ext cx="1826686" cy="265906"/>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90</a:t>
            </a:r>
            <a:endParaRPr lang="en-US" altLang="zh-CN" sz="1400" b="1" dirty="0">
              <a:solidFill>
                <a:srgbClr val="080808"/>
              </a:solidFill>
              <a:latin typeface="Arial" panose="020B0604020202020204" charset="-122"/>
            </a:endParaRPr>
          </a:p>
        </p:txBody>
      </p:sp>
      <p:sp>
        <p:nvSpPr>
          <p:cNvPr id="91" name="Rectangle 45"/>
          <p:cNvSpPr/>
          <p:nvPr/>
        </p:nvSpPr>
        <p:spPr>
          <a:xfrm>
            <a:off x="2105986" y="1973927"/>
            <a:ext cx="1797051" cy="265905"/>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选修</a:t>
            </a:r>
            <a:endParaRPr lang="en-US" altLang="zh-CN" sz="1400" b="1" dirty="0">
              <a:solidFill>
                <a:srgbClr val="080808"/>
              </a:solidFill>
              <a:latin typeface="Arial" panose="020B0604020202020204" charset="-122"/>
            </a:endParaRPr>
          </a:p>
        </p:txBody>
      </p:sp>
      <p:sp>
        <p:nvSpPr>
          <p:cNvPr id="92" name="Rectangle 40"/>
          <p:cNvSpPr/>
          <p:nvPr/>
        </p:nvSpPr>
        <p:spPr>
          <a:xfrm>
            <a:off x="2095228" y="2486688"/>
            <a:ext cx="1797051" cy="258317"/>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专业必修课（含方向）</a:t>
            </a:r>
            <a:endParaRPr lang="en-US" altLang="zh-CN" sz="1400" b="1" dirty="0">
              <a:solidFill>
                <a:srgbClr val="080808"/>
              </a:solidFill>
              <a:latin typeface="Arial" panose="020B0604020202020204" charset="-122"/>
            </a:endParaRPr>
          </a:p>
        </p:txBody>
      </p:sp>
      <p:sp>
        <p:nvSpPr>
          <p:cNvPr id="93" name="Rectangle 40"/>
          <p:cNvSpPr/>
          <p:nvPr/>
        </p:nvSpPr>
        <p:spPr>
          <a:xfrm>
            <a:off x="2097016" y="2746668"/>
            <a:ext cx="1797051" cy="258317"/>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专业选修课</a:t>
            </a:r>
            <a:endParaRPr lang="en-US" altLang="zh-CN" sz="1400" b="1" dirty="0">
              <a:solidFill>
                <a:srgbClr val="080808"/>
              </a:solidFill>
              <a:latin typeface="Arial" panose="020B0604020202020204" charset="-122"/>
            </a:endParaRPr>
          </a:p>
        </p:txBody>
      </p:sp>
      <p:sp>
        <p:nvSpPr>
          <p:cNvPr id="94" name="Rectangle 40"/>
          <p:cNvSpPr/>
          <p:nvPr/>
        </p:nvSpPr>
        <p:spPr>
          <a:xfrm>
            <a:off x="3902571" y="2217691"/>
            <a:ext cx="1797051" cy="258317"/>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884</a:t>
            </a:r>
            <a:endParaRPr lang="en-US" altLang="zh-CN" sz="1400" b="1" dirty="0">
              <a:solidFill>
                <a:srgbClr val="080808"/>
              </a:solidFill>
              <a:latin typeface="Arial" panose="020B0604020202020204" charset="-122"/>
            </a:endParaRPr>
          </a:p>
        </p:txBody>
      </p:sp>
      <p:sp>
        <p:nvSpPr>
          <p:cNvPr id="95" name="Rectangle 40"/>
          <p:cNvSpPr/>
          <p:nvPr/>
        </p:nvSpPr>
        <p:spPr>
          <a:xfrm>
            <a:off x="3904359" y="2477671"/>
            <a:ext cx="1797051" cy="258317"/>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342</a:t>
            </a:r>
            <a:endParaRPr lang="en-US" altLang="zh-CN" sz="1400" b="1" dirty="0">
              <a:solidFill>
                <a:srgbClr val="080808"/>
              </a:solidFill>
              <a:latin typeface="Arial" panose="020B0604020202020204" charset="-122"/>
            </a:endParaRPr>
          </a:p>
        </p:txBody>
      </p:sp>
      <p:sp>
        <p:nvSpPr>
          <p:cNvPr id="96" name="Rectangle 40"/>
          <p:cNvSpPr/>
          <p:nvPr/>
        </p:nvSpPr>
        <p:spPr>
          <a:xfrm>
            <a:off x="3906147" y="2737651"/>
            <a:ext cx="1797051" cy="258317"/>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72</a:t>
            </a:r>
            <a:endParaRPr lang="en-US" altLang="zh-CN" sz="1400" b="1" dirty="0">
              <a:solidFill>
                <a:srgbClr val="080808"/>
              </a:solidFill>
              <a:latin typeface="Arial" panose="020B0604020202020204" charset="-122"/>
            </a:endParaRPr>
          </a:p>
        </p:txBody>
      </p:sp>
      <p:sp>
        <p:nvSpPr>
          <p:cNvPr id="97" name="Rectangle 40"/>
          <p:cNvSpPr/>
          <p:nvPr/>
        </p:nvSpPr>
        <p:spPr>
          <a:xfrm>
            <a:off x="5700417" y="2239833"/>
            <a:ext cx="1797051" cy="270738"/>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49</a:t>
            </a:r>
            <a:endParaRPr lang="en-US" altLang="zh-CN" sz="1400" b="1" dirty="0">
              <a:solidFill>
                <a:srgbClr val="080808"/>
              </a:solidFill>
              <a:latin typeface="Arial" panose="020B0604020202020204" charset="-122"/>
            </a:endParaRPr>
          </a:p>
        </p:txBody>
      </p:sp>
      <p:sp>
        <p:nvSpPr>
          <p:cNvPr id="98" name="Rectangle 40"/>
          <p:cNvSpPr/>
          <p:nvPr/>
        </p:nvSpPr>
        <p:spPr>
          <a:xfrm>
            <a:off x="5702205" y="2510571"/>
            <a:ext cx="1797051" cy="258317"/>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19</a:t>
            </a:r>
            <a:endParaRPr lang="en-US" altLang="zh-CN" sz="1400" b="1" dirty="0">
              <a:solidFill>
                <a:srgbClr val="080808"/>
              </a:solidFill>
              <a:latin typeface="Arial" panose="020B0604020202020204" charset="-122"/>
            </a:endParaRPr>
          </a:p>
        </p:txBody>
      </p:sp>
      <p:sp>
        <p:nvSpPr>
          <p:cNvPr id="99" name="Rectangle 40"/>
          <p:cNvSpPr/>
          <p:nvPr/>
        </p:nvSpPr>
        <p:spPr>
          <a:xfrm>
            <a:off x="5703993" y="2759793"/>
            <a:ext cx="1797051" cy="258317"/>
          </a:xfrm>
          <a:prstGeom prst="rect">
            <a:avLst/>
          </a:prstGeom>
          <a:gradFill rotWithShape="1">
            <a:gsLst>
              <a:gs pos="0">
                <a:srgbClr val="FEBB72"/>
              </a:gs>
              <a:gs pos="100000">
                <a:srgbClr val="FFE9D2"/>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4</a:t>
            </a:r>
            <a:endParaRPr lang="en-US" altLang="zh-CN" sz="1400" b="1" dirty="0">
              <a:solidFill>
                <a:srgbClr val="080808"/>
              </a:solidFill>
              <a:latin typeface="Arial" panose="020B0604020202020204" charset="-122"/>
            </a:endParaRPr>
          </a:p>
        </p:txBody>
      </p:sp>
      <p:sp>
        <p:nvSpPr>
          <p:cNvPr id="100" name="Rectangle 36"/>
          <p:cNvSpPr/>
          <p:nvPr/>
        </p:nvSpPr>
        <p:spPr>
          <a:xfrm>
            <a:off x="2086258" y="4213849"/>
            <a:ext cx="1797051" cy="24685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集中实践（学院）</a:t>
            </a:r>
            <a:endParaRPr lang="en-US" altLang="zh-CN" sz="1400" b="1" dirty="0">
              <a:solidFill>
                <a:srgbClr val="080808"/>
              </a:solidFill>
              <a:latin typeface="Arial" panose="020B0604020202020204" charset="-122"/>
            </a:endParaRPr>
          </a:p>
        </p:txBody>
      </p:sp>
      <p:sp>
        <p:nvSpPr>
          <p:cNvPr id="101" name="Rectangle 36"/>
          <p:cNvSpPr/>
          <p:nvPr/>
        </p:nvSpPr>
        <p:spPr>
          <a:xfrm>
            <a:off x="3908517" y="4204879"/>
            <a:ext cx="1797051" cy="24685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zh-CN" altLang="en-US" sz="1400" b="1" dirty="0">
                <a:solidFill>
                  <a:srgbClr val="080808"/>
                </a:solidFill>
                <a:latin typeface="Arial" panose="020B0604020202020204" charset="-122"/>
              </a:rPr>
              <a:t>（</a:t>
            </a:r>
            <a:r>
              <a:rPr lang="en-US" altLang="zh-CN" sz="1400" b="1" dirty="0">
                <a:solidFill>
                  <a:srgbClr val="080808"/>
                </a:solidFill>
                <a:latin typeface="Arial" panose="020B0604020202020204" charset="-122"/>
              </a:rPr>
              <a:t>828</a:t>
            </a:r>
            <a:r>
              <a:rPr lang="zh-CN" altLang="en-US" sz="1400" b="1" dirty="0">
                <a:solidFill>
                  <a:srgbClr val="080808"/>
                </a:solidFill>
                <a:latin typeface="Arial" panose="020B0604020202020204" charset="-122"/>
              </a:rPr>
              <a:t>）</a:t>
            </a:r>
            <a:endParaRPr lang="en-US" altLang="zh-CN" sz="1400" b="1" dirty="0">
              <a:solidFill>
                <a:srgbClr val="080808"/>
              </a:solidFill>
              <a:latin typeface="Arial" panose="020B0604020202020204" charset="-122"/>
            </a:endParaRPr>
          </a:p>
        </p:txBody>
      </p:sp>
      <p:sp>
        <p:nvSpPr>
          <p:cNvPr id="102" name="Rectangle 36"/>
          <p:cNvSpPr/>
          <p:nvPr/>
        </p:nvSpPr>
        <p:spPr>
          <a:xfrm>
            <a:off x="5715280" y="4185151"/>
            <a:ext cx="1797051" cy="246857"/>
          </a:xfrm>
          <a:prstGeom prst="rect">
            <a:avLst/>
          </a:prstGeom>
          <a:gradFill rotWithShape="1">
            <a:gsLst>
              <a:gs pos="0">
                <a:srgbClr val="DDDDDD"/>
              </a:gs>
              <a:gs pos="100000">
                <a:srgbClr val="F4F4F4"/>
              </a:gs>
            </a:gsLst>
            <a:lin ang="0" scaled="1"/>
            <a:tileRect/>
          </a:gradFill>
          <a:ln w="9525">
            <a:noFill/>
          </a:ln>
        </p:spPr>
        <p:txBody>
          <a:bodyPr anchor="ctr"/>
          <a:lstStyle/>
          <a:p>
            <a:pPr algn="ctr">
              <a:spcBef>
                <a:spcPct val="20000"/>
              </a:spcBef>
              <a:buSzPct val="85000"/>
              <a:buFont typeface="Wingdings" panose="05000000000000000000" pitchFamily="2" charset="2"/>
              <a:buNone/>
            </a:pPr>
            <a:r>
              <a:rPr lang="en-US" altLang="zh-CN" sz="1400" b="1" dirty="0">
                <a:solidFill>
                  <a:srgbClr val="080808"/>
                </a:solidFill>
                <a:latin typeface="Arial" panose="020B0604020202020204" charset="-122"/>
              </a:rPr>
              <a:t>23</a:t>
            </a:r>
            <a:endParaRPr lang="en-US" altLang="zh-CN" sz="1400" b="1" dirty="0">
              <a:solidFill>
                <a:srgbClr val="080808"/>
              </a:solidFill>
              <a:latin typeface="Arial" panose="020B0604020202020204" charset="-122"/>
            </a:endParaRPr>
          </a:p>
        </p:txBody>
      </p:sp>
      <p:sp>
        <p:nvSpPr>
          <p:cNvPr id="103"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104" name="组合 103"/>
          <p:cNvGrpSpPr/>
          <p:nvPr/>
        </p:nvGrpSpPr>
        <p:grpSpPr>
          <a:xfrm>
            <a:off x="281518" y="330201"/>
            <a:ext cx="2772833" cy="473075"/>
            <a:chOff x="0" y="0"/>
            <a:chExt cx="1164" cy="298"/>
          </a:xfrm>
        </p:grpSpPr>
        <p:sp>
          <p:nvSpPr>
            <p:cNvPr id="105"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106"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107"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grpSp>
        <p:nvGrpSpPr>
          <p:cNvPr id="109" name="组合 32"/>
          <p:cNvGrpSpPr/>
          <p:nvPr/>
        </p:nvGrpSpPr>
        <p:grpSpPr>
          <a:xfrm>
            <a:off x="9450489" y="1630445"/>
            <a:ext cx="2559536" cy="3699452"/>
            <a:chOff x="1672980" y="1697632"/>
            <a:chExt cx="6090630" cy="4469998"/>
          </a:xfrm>
        </p:grpSpPr>
        <p:sp>
          <p:nvSpPr>
            <p:cNvPr id="110" name="Rectangle 537"/>
            <p:cNvSpPr/>
            <p:nvPr/>
          </p:nvSpPr>
          <p:spPr>
            <a:xfrm>
              <a:off x="1672980" y="1697632"/>
              <a:ext cx="6090630" cy="4469998"/>
            </a:xfrm>
            <a:prstGeom prst="roundRect">
              <a:avLst>
                <a:gd name="adj" fmla="val 1481"/>
              </a:avLst>
            </a:prstGeom>
            <a:solidFill>
              <a:srgbClr val="CCFFFF"/>
            </a:solidFill>
            <a:ln w="25400" cap="flat" cmpd="sng">
              <a:solidFill>
                <a:srgbClr val="7F7F7F"/>
              </a:solidFill>
              <a:prstDash val="sysDash"/>
              <a:round/>
              <a:headEnd type="none" w="med" len="med"/>
              <a:tailEnd type="none" w="med" len="med"/>
            </a:ln>
          </p:spPr>
          <p:txBody>
            <a:bodyPr anchor="ctr"/>
            <a:lstStyle/>
            <a:p>
              <a:pPr algn="ctr" latinLnBrk="1"/>
              <a:endParaRPr lang="zh-CN" altLang="en-US" dirty="0">
                <a:solidFill>
                  <a:srgbClr val="FFFFFF"/>
                </a:solidFill>
                <a:latin typeface="Gulim" panose="020B0600000101010101" pitchFamily="34" charset="-127"/>
                <a:ea typeface="Gulim" panose="020B0600000101010101" pitchFamily="34" charset="-127"/>
              </a:endParaRPr>
            </a:p>
          </p:txBody>
        </p:sp>
        <p:sp>
          <p:nvSpPr>
            <p:cNvPr id="111" name="Rectangle 1"/>
            <p:cNvSpPr/>
            <p:nvPr/>
          </p:nvSpPr>
          <p:spPr>
            <a:xfrm>
              <a:off x="1898210" y="1919806"/>
              <a:ext cx="5830561" cy="3914526"/>
            </a:xfrm>
            <a:prstGeom prst="rect">
              <a:avLst/>
            </a:prstGeom>
            <a:solidFill>
              <a:srgbClr val="CCFFFF"/>
            </a:solidFill>
            <a:ln w="9525">
              <a:noFill/>
            </a:ln>
          </p:spPr>
          <p:txBody>
            <a:bodyPr wrap="square" anchor="ctr">
              <a:spAutoFit/>
            </a:bodyPr>
            <a:lstStyle/>
            <a:p>
              <a:pPr algn="ctr">
                <a:buClr>
                  <a:schemeClr val="tx1"/>
                </a:buClr>
              </a:pPr>
              <a:r>
                <a:rPr lang="zh-CN" altLang="en-US" b="1" dirty="0">
                  <a:latin typeface="仿宋_GB2312" pitchFamily="49" charset="-122"/>
                  <a:ea typeface="仿宋_GB2312" pitchFamily="49" charset="-122"/>
                </a:rPr>
                <a:t>说明</a:t>
              </a:r>
              <a:endParaRPr lang="en-US" altLang="zh-CN" b="1" dirty="0">
                <a:latin typeface="仿宋_GB2312" pitchFamily="49" charset="-122"/>
                <a:ea typeface="仿宋_GB2312" pitchFamily="49" charset="-122"/>
              </a:endParaRPr>
            </a:p>
            <a:p>
              <a:pPr>
                <a:lnSpc>
                  <a:spcPct val="150000"/>
                </a:lnSpc>
                <a:buClr>
                  <a:schemeClr val="tx1"/>
                </a:buClr>
              </a:pPr>
              <a:r>
                <a:rPr lang="zh-CN" altLang="en-US" sz="1400" b="1" dirty="0">
                  <a:latin typeface="仿宋_GB2312" pitchFamily="49" charset="-122"/>
                  <a:ea typeface="仿宋_GB2312" pitchFamily="49" charset="-122"/>
                </a:rPr>
                <a:t>按照</a:t>
              </a:r>
              <a:r>
                <a:rPr lang="en-US" altLang="zh-CN" sz="1400" b="1" dirty="0">
                  <a:latin typeface="仿宋_GB2312" pitchFamily="49" charset="-122"/>
                  <a:ea typeface="仿宋_GB2312" pitchFamily="49" charset="-122"/>
                </a:rPr>
                <a:t>《</a:t>
              </a:r>
              <a:r>
                <a:rPr lang="zh-CN" altLang="en-US" sz="1400" b="1" dirty="0">
                  <a:latin typeface="仿宋_GB2312" pitchFamily="49" charset="-122"/>
                  <a:ea typeface="仿宋_GB2312" pitchFamily="49" charset="-122"/>
                </a:rPr>
                <a:t>普通高等学校本科专业类教学质量标准</a:t>
              </a:r>
              <a:r>
                <a:rPr lang="en-US" altLang="zh-CN" sz="1400" b="1" dirty="0">
                  <a:latin typeface="仿宋_GB2312" pitchFamily="49" charset="-122"/>
                  <a:ea typeface="仿宋_GB2312" pitchFamily="49" charset="-122"/>
                </a:rPr>
                <a:t>》</a:t>
              </a:r>
              <a:r>
                <a:rPr lang="zh-CN" altLang="en-US" sz="1400" b="1" dirty="0">
                  <a:latin typeface="仿宋_GB2312" pitchFamily="49" charset="-122"/>
                  <a:ea typeface="仿宋_GB2312" pitchFamily="49" charset="-122"/>
                </a:rPr>
                <a:t>心理学类专业课程学分占</a:t>
              </a:r>
              <a:r>
                <a:rPr lang="en-US" altLang="zh-CN" sz="1400" b="1" dirty="0">
                  <a:latin typeface="仿宋_GB2312" pitchFamily="49" charset="-122"/>
                  <a:ea typeface="仿宋_GB2312" pitchFamily="49" charset="-122"/>
                </a:rPr>
                <a:t>50%</a:t>
              </a:r>
              <a:r>
                <a:rPr lang="zh-CN" altLang="en-US" sz="1400" b="1" dirty="0">
                  <a:latin typeface="仿宋_GB2312" pitchFamily="49" charset="-122"/>
                  <a:ea typeface="仿宋_GB2312" pitchFamily="49" charset="-122"/>
                </a:rPr>
                <a:t>左右</a:t>
              </a:r>
              <a:r>
                <a:rPr lang="zh-CN" altLang="en-US" sz="1400" b="1" dirty="0">
                  <a:solidFill>
                    <a:srgbClr val="FF0000"/>
                  </a:solidFill>
                  <a:latin typeface="仿宋_GB2312" pitchFamily="49" charset="-122"/>
                  <a:ea typeface="仿宋_GB2312" pitchFamily="49" charset="-122"/>
                </a:rPr>
                <a:t>（</a:t>
              </a:r>
              <a:r>
                <a:rPr lang="en-US" altLang="zh-CN" sz="1400" b="1" dirty="0">
                  <a:solidFill>
                    <a:srgbClr val="FF0000"/>
                  </a:solidFill>
                  <a:latin typeface="仿宋_GB2312" pitchFamily="49" charset="-122"/>
                  <a:ea typeface="仿宋_GB2312" pitchFamily="49" charset="-122"/>
                </a:rPr>
                <a:t>43.8+</a:t>
              </a:r>
              <a:r>
                <a:rPr lang="en-US" altLang="zh-CN" sz="1400" b="1" dirty="0">
                  <a:solidFill>
                    <a:srgbClr val="002060"/>
                  </a:solidFill>
                  <a:latin typeface="仿宋_GB2312" pitchFamily="49" charset="-122"/>
                  <a:ea typeface="仿宋_GB2312" pitchFamily="49" charset="-122"/>
                </a:rPr>
                <a:t>18.2</a:t>
              </a:r>
              <a:r>
                <a:rPr lang="zh-CN" altLang="en-US" sz="1400" b="1" dirty="0">
                  <a:solidFill>
                    <a:srgbClr val="FF0000"/>
                  </a:solidFill>
                  <a:latin typeface="仿宋_GB2312" pitchFamily="49" charset="-122"/>
                  <a:ea typeface="仿宋_GB2312" pitchFamily="49" charset="-122"/>
                </a:rPr>
                <a:t>），</a:t>
              </a:r>
              <a:r>
                <a:rPr lang="zh-CN" altLang="en-US" sz="1400" b="1" dirty="0">
                  <a:latin typeface="仿宋_GB2312" pitchFamily="49" charset="-122"/>
                  <a:ea typeface="仿宋_GB2312" pitchFamily="49" charset="-122"/>
                </a:rPr>
                <a:t>其中学科基础课程及专业类课程学分占</a:t>
              </a:r>
              <a:r>
                <a:rPr lang="en-US" altLang="zh-CN" sz="1400" b="1" dirty="0">
                  <a:latin typeface="仿宋_GB2312" pitchFamily="49" charset="-122"/>
                  <a:ea typeface="仿宋_GB2312" pitchFamily="49" charset="-122"/>
                </a:rPr>
                <a:t>30%</a:t>
              </a:r>
              <a:r>
                <a:rPr lang="zh-CN" altLang="en-US" sz="1400" b="1" dirty="0">
                  <a:latin typeface="仿宋_GB2312" pitchFamily="49" charset="-122"/>
                  <a:ea typeface="仿宋_GB2312" pitchFamily="49" charset="-122"/>
                </a:rPr>
                <a:t>左右</a:t>
              </a:r>
              <a:r>
                <a:rPr lang="zh-CN" altLang="en-US" sz="1400" b="1" dirty="0">
                  <a:solidFill>
                    <a:srgbClr val="FF0000"/>
                  </a:solidFill>
                  <a:latin typeface="仿宋_GB2312" pitchFamily="49" charset="-122"/>
                  <a:ea typeface="仿宋_GB2312" pitchFamily="49" charset="-122"/>
                </a:rPr>
                <a:t>（</a:t>
              </a:r>
              <a:r>
                <a:rPr lang="en-US" altLang="zh-CN" sz="1400" b="1" dirty="0">
                  <a:solidFill>
                    <a:srgbClr val="FF0000"/>
                  </a:solidFill>
                  <a:latin typeface="仿宋_GB2312" pitchFamily="49" charset="-122"/>
                  <a:ea typeface="仿宋_GB2312" pitchFamily="49" charset="-122"/>
                </a:rPr>
                <a:t>29.9</a:t>
              </a:r>
              <a:r>
                <a:rPr lang="zh-CN" altLang="en-US" sz="1400" b="1" dirty="0">
                  <a:solidFill>
                    <a:srgbClr val="FF0000"/>
                  </a:solidFill>
                  <a:latin typeface="仿宋_GB2312" pitchFamily="49" charset="-122"/>
                  <a:ea typeface="仿宋_GB2312" pitchFamily="49" charset="-122"/>
                </a:rPr>
                <a:t>）</a:t>
              </a:r>
              <a:r>
                <a:rPr lang="zh-CN" altLang="en-US" sz="1400" b="1" dirty="0">
                  <a:latin typeface="仿宋_GB2312" pitchFamily="49" charset="-122"/>
                  <a:ea typeface="仿宋_GB2312" pitchFamily="49" charset="-122"/>
                </a:rPr>
                <a:t>；实践类课程学分不低于</a:t>
              </a:r>
              <a:r>
                <a:rPr lang="en-US" altLang="zh-CN" sz="1400" b="1" dirty="0">
                  <a:latin typeface="仿宋_GB2312" pitchFamily="49" charset="-122"/>
                  <a:ea typeface="仿宋_GB2312" pitchFamily="49" charset="-122"/>
                </a:rPr>
                <a:t>25%</a:t>
              </a:r>
              <a:r>
                <a:rPr lang="zh-CN" altLang="en-US" sz="1400" b="1" dirty="0">
                  <a:solidFill>
                    <a:srgbClr val="FF0000"/>
                  </a:solidFill>
                  <a:latin typeface="仿宋_GB2312" pitchFamily="49" charset="-122"/>
                  <a:ea typeface="仿宋_GB2312" pitchFamily="49" charset="-122"/>
                </a:rPr>
                <a:t>（</a:t>
              </a:r>
              <a:r>
                <a:rPr lang="en-US" altLang="zh-CN" sz="1400" b="1" dirty="0">
                  <a:solidFill>
                    <a:srgbClr val="FF0000"/>
                  </a:solidFill>
                  <a:latin typeface="仿宋_GB2312" pitchFamily="49" charset="-122"/>
                  <a:ea typeface="仿宋_GB2312" pitchFamily="49" charset="-122"/>
                </a:rPr>
                <a:t>21.3+</a:t>
              </a:r>
              <a:r>
                <a:rPr lang="en-US" altLang="zh-CN" sz="1400" b="1" dirty="0">
                  <a:solidFill>
                    <a:srgbClr val="002060"/>
                  </a:solidFill>
                  <a:latin typeface="仿宋_GB2312" pitchFamily="49" charset="-122"/>
                  <a:ea typeface="仿宋_GB2312" pitchFamily="49" charset="-122"/>
                </a:rPr>
                <a:t>5.5</a:t>
              </a:r>
              <a:r>
                <a:rPr lang="zh-CN" altLang="en-US" sz="1400" b="1" dirty="0">
                  <a:solidFill>
                    <a:srgbClr val="FF0000"/>
                  </a:solidFill>
                  <a:latin typeface="仿宋_GB2312" pitchFamily="49" charset="-122"/>
                  <a:ea typeface="仿宋_GB2312" pitchFamily="49" charset="-122"/>
                </a:rPr>
                <a:t>），</a:t>
              </a:r>
              <a:r>
                <a:rPr lang="zh-CN" altLang="en-US" sz="1400" b="1" dirty="0">
                  <a:latin typeface="仿宋_GB2312" pitchFamily="49" charset="-122"/>
                  <a:ea typeface="仿宋_GB2312" pitchFamily="49" charset="-122"/>
                </a:rPr>
                <a:t>实验教学不少于</a:t>
              </a:r>
              <a:r>
                <a:rPr lang="en-US" altLang="zh-CN" sz="1400" b="1" dirty="0">
                  <a:latin typeface="仿宋_GB2312" pitchFamily="49" charset="-122"/>
                  <a:ea typeface="仿宋_GB2312" pitchFamily="49" charset="-122"/>
                </a:rPr>
                <a:t>80</a:t>
              </a:r>
              <a:r>
                <a:rPr lang="zh-CN" altLang="en-US" sz="1400" b="1" dirty="0">
                  <a:latin typeface="仿宋_GB2312" pitchFamily="49" charset="-122"/>
                  <a:ea typeface="仿宋_GB2312" pitchFamily="49" charset="-122"/>
                </a:rPr>
                <a:t>学时</a:t>
              </a:r>
              <a:r>
                <a:rPr lang="zh-CN" altLang="en-US" sz="1400" b="1" dirty="0">
                  <a:solidFill>
                    <a:srgbClr val="FF0000"/>
                  </a:solidFill>
                  <a:latin typeface="仿宋_GB2312" pitchFamily="49" charset="-122"/>
                  <a:ea typeface="仿宋_GB2312" pitchFamily="49" charset="-122"/>
                </a:rPr>
                <a:t>（</a:t>
              </a:r>
              <a:r>
                <a:rPr lang="en-US" altLang="zh-CN" sz="1400" b="1" dirty="0">
                  <a:solidFill>
                    <a:srgbClr val="FF0000"/>
                  </a:solidFill>
                  <a:latin typeface="仿宋_GB2312" pitchFamily="49" charset="-122"/>
                  <a:ea typeface="仿宋_GB2312" pitchFamily="49" charset="-122"/>
                </a:rPr>
                <a:t>108+</a:t>
              </a:r>
              <a:r>
                <a:rPr lang="en-US" altLang="zh-CN" sz="1400" b="1" dirty="0">
                  <a:solidFill>
                    <a:srgbClr val="002060"/>
                  </a:solidFill>
                  <a:latin typeface="仿宋_GB2312" pitchFamily="49" charset="-122"/>
                  <a:ea typeface="仿宋_GB2312" pitchFamily="49" charset="-122"/>
                </a:rPr>
                <a:t>64</a:t>
              </a:r>
              <a:r>
                <a:rPr lang="zh-CN" altLang="en-US" sz="1400" b="1" dirty="0">
                  <a:solidFill>
                    <a:srgbClr val="FF0000"/>
                  </a:solidFill>
                  <a:latin typeface="仿宋_GB2312" pitchFamily="49" charset="-122"/>
                  <a:ea typeface="仿宋_GB2312" pitchFamily="49" charset="-122"/>
                </a:rPr>
                <a:t>）</a:t>
              </a:r>
              <a:r>
                <a:rPr lang="zh-CN" altLang="en-US" sz="1400" b="1" dirty="0">
                  <a:latin typeface="仿宋_GB2312" pitchFamily="49" charset="-122"/>
                  <a:ea typeface="仿宋_GB2312" pitchFamily="49" charset="-122"/>
                </a:rPr>
                <a:t>。</a:t>
              </a:r>
              <a:endParaRPr lang="zh-CN" altLang="en-US" sz="1400" dirty="0">
                <a:latin typeface="仿宋_GB2312" pitchFamily="49" charset="-122"/>
                <a:ea typeface="仿宋_GB2312"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3970" y="906885"/>
            <a:ext cx="8982075" cy="5295900"/>
          </a:xfrm>
          <a:prstGeom prst="rect">
            <a:avLst/>
          </a:prstGeom>
        </p:spPr>
      </p:pic>
      <p:sp>
        <p:nvSpPr>
          <p:cNvPr id="32770" name="Text Box 35"/>
          <p:cNvSpPr txBox="1"/>
          <p:nvPr/>
        </p:nvSpPr>
        <p:spPr>
          <a:xfrm>
            <a:off x="2214034" y="1109971"/>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sp>
        <p:nvSpPr>
          <p:cNvPr id="32800" name="Line 49"/>
          <p:cNvSpPr/>
          <p:nvPr/>
        </p:nvSpPr>
        <p:spPr>
          <a:xfrm>
            <a:off x="10513484" y="1760846"/>
            <a:ext cx="0" cy="2051050"/>
          </a:xfrm>
          <a:prstGeom prst="line">
            <a:avLst/>
          </a:prstGeom>
          <a:ln w="12700" cap="sq" cmpd="sng">
            <a:solidFill>
              <a:srgbClr val="F8F8F8"/>
            </a:solidFill>
            <a:prstDash val="solid"/>
            <a:headEnd type="none" w="med" len="med"/>
            <a:tailEnd type="none" w="med" len="med"/>
          </a:ln>
        </p:spPr>
        <p:txBody>
          <a:bodyPr/>
          <a:lstStyle/>
          <a:p>
            <a:endParaRPr lang="en-US" altLang="zh-CN" dirty="0"/>
          </a:p>
          <a:p>
            <a:endParaRPr lang="zh-CN" altLang="en-US" dirty="0"/>
          </a:p>
        </p:txBody>
      </p:sp>
      <p:sp>
        <p:nvSpPr>
          <p:cNvPr id="32803" name="Line 52"/>
          <p:cNvSpPr/>
          <p:nvPr/>
        </p:nvSpPr>
        <p:spPr>
          <a:xfrm>
            <a:off x="5039784" y="1832283"/>
            <a:ext cx="0" cy="2051050"/>
          </a:xfrm>
          <a:prstGeom prst="line">
            <a:avLst/>
          </a:prstGeom>
          <a:ln w="12700" cap="flat" cmpd="sng">
            <a:solidFill>
              <a:srgbClr val="F8F8F8"/>
            </a:solidFill>
            <a:prstDash val="solid"/>
            <a:headEnd type="none" w="med" len="med"/>
            <a:tailEnd type="none" w="med" len="med"/>
          </a:ln>
        </p:spPr>
      </p:sp>
      <p:sp>
        <p:nvSpPr>
          <p:cNvPr id="32804" name="Line 53"/>
          <p:cNvSpPr/>
          <p:nvPr/>
        </p:nvSpPr>
        <p:spPr>
          <a:xfrm>
            <a:off x="6838951" y="1832283"/>
            <a:ext cx="0" cy="2051050"/>
          </a:xfrm>
          <a:prstGeom prst="line">
            <a:avLst/>
          </a:prstGeom>
          <a:ln w="12700" cap="flat" cmpd="sng">
            <a:solidFill>
              <a:srgbClr val="F8F8F8"/>
            </a:solidFill>
            <a:prstDash val="solid"/>
            <a:headEnd type="none" w="med" len="med"/>
            <a:tailEnd type="none" w="med" len="med"/>
          </a:ln>
        </p:spPr>
      </p:sp>
      <p:sp>
        <p:nvSpPr>
          <p:cNvPr id="32808" name="Line 57"/>
          <p:cNvSpPr/>
          <p:nvPr/>
        </p:nvSpPr>
        <p:spPr>
          <a:xfrm>
            <a:off x="8636000" y="1832283"/>
            <a:ext cx="0" cy="2051050"/>
          </a:xfrm>
          <a:prstGeom prst="line">
            <a:avLst/>
          </a:prstGeom>
          <a:ln w="12700" cap="flat" cmpd="sng">
            <a:solidFill>
              <a:srgbClr val="F8F8F8"/>
            </a:solidFill>
            <a:prstDash val="solid"/>
            <a:headEnd type="none" w="med" len="med"/>
            <a:tailEnd type="none" w="med" len="med"/>
          </a:ln>
        </p:spPr>
      </p:sp>
      <p:pic>
        <p:nvPicPr>
          <p:cNvPr id="32836" name="Picture 47" descr="20080528160824318">
            <a:hlinkClick r:id="" action="ppaction://hlinkshowjump?jump=endshow"/>
          </p:cNvPr>
          <p:cNvPicPr>
            <a:picLocks noChangeAspect="1"/>
          </p:cNvPicPr>
          <p:nvPr/>
        </p:nvPicPr>
        <p:blipFill>
          <a:blip r:embed="rId2"/>
          <a:stretch>
            <a:fillRect/>
          </a:stretch>
        </p:blipFill>
        <p:spPr>
          <a:xfrm>
            <a:off x="11811000" y="259071"/>
            <a:ext cx="406400" cy="301625"/>
          </a:xfrm>
          <a:prstGeom prst="rect">
            <a:avLst/>
          </a:prstGeom>
          <a:noFill/>
          <a:ln w="9525">
            <a:noFill/>
          </a:ln>
        </p:spPr>
      </p:pic>
      <p:pic>
        <p:nvPicPr>
          <p:cNvPr id="32842" name="Picture 16" descr="wenhuayongpinyi2_0016"/>
          <p:cNvPicPr>
            <a:picLocks noChangeAspect="1"/>
          </p:cNvPicPr>
          <p:nvPr/>
        </p:nvPicPr>
        <p:blipFill>
          <a:blip r:embed="rId3">
            <a:clrChange>
              <a:clrFrom>
                <a:srgbClr val="FFFFFF"/>
              </a:clrFrom>
              <a:clrTo>
                <a:srgbClr val="FFFFFF">
                  <a:alpha val="0"/>
                </a:srgbClr>
              </a:clrTo>
            </a:clrChange>
          </a:blip>
          <a:stretch>
            <a:fillRect/>
          </a:stretch>
        </p:blipFill>
        <p:spPr>
          <a:xfrm>
            <a:off x="9986433" y="5591483"/>
            <a:ext cx="1991784" cy="1028700"/>
          </a:xfrm>
          <a:prstGeom prst="rect">
            <a:avLst/>
          </a:prstGeom>
          <a:noFill/>
          <a:ln w="9525">
            <a:noFill/>
          </a:ln>
        </p:spPr>
      </p:pic>
      <p:sp>
        <p:nvSpPr>
          <p:cNvPr id="103"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104" name="组合 103"/>
          <p:cNvGrpSpPr/>
          <p:nvPr/>
        </p:nvGrpSpPr>
        <p:grpSpPr>
          <a:xfrm>
            <a:off x="281518" y="330201"/>
            <a:ext cx="2772833" cy="473075"/>
            <a:chOff x="0" y="0"/>
            <a:chExt cx="1164" cy="298"/>
          </a:xfrm>
        </p:grpSpPr>
        <p:sp>
          <p:nvSpPr>
            <p:cNvPr id="105"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106"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107"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339" y="1378242"/>
            <a:ext cx="9115425"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reeform 3"/>
          <p:cNvSpPr/>
          <p:nvPr/>
        </p:nvSpPr>
        <p:spPr>
          <a:xfrm>
            <a:off x="746890" y="3604731"/>
            <a:ext cx="10608929" cy="2168055"/>
          </a:xfrm>
          <a:custGeom>
            <a:avLst/>
            <a:gdLst>
              <a:gd name="txL" fmla="*/ 0 w 4728"/>
              <a:gd name="txT" fmla="*/ 0 h 1686"/>
              <a:gd name="txR" fmla="*/ 4728 w 4728"/>
              <a:gd name="txB" fmla="*/ 1686 h 168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336699">
                  <a:alpha val="100000"/>
                </a:srgbClr>
              </a:gs>
              <a:gs pos="100000">
                <a:srgbClr val="D8E2EB">
                  <a:alpha val="100000"/>
                </a:srgbClr>
              </a:gs>
            </a:gsLst>
            <a:lin ang="5400000" scaled="1"/>
            <a:tileRect/>
          </a:gradFill>
          <a:ln w="9525" cap="flat" cmpd="sng">
            <a:prstDash val="solid"/>
            <a:headEnd type="none" w="med" len="med"/>
            <a:tailEnd type="none" w="med" len="med"/>
          </a:ln>
          <a:scene3d>
            <a:camera prst="legacyObliqueBottom">
              <a:rot lat="21300000" lon="0" rev="0"/>
            </a:camera>
            <a:lightRig rig="legacyFlat3" dir="b"/>
          </a:scene3d>
          <a:sp3d extrusionH="100000" prstMaterial="legacyMatte">
            <a:bevelT w="13500" h="13500" prst="angle"/>
            <a:bevelB w="13500" h="13500" prst="angle"/>
            <a:extrusionClr>
              <a:srgbClr val="336699"/>
            </a:extrusionClr>
          </a:sp3d>
        </p:spPr>
        <p:txBody>
          <a:bodyPr/>
          <a:lstStyle/>
          <a:p>
            <a:endParaRPr lang="zh-CN" altLang="en-US"/>
          </a:p>
        </p:txBody>
      </p:sp>
      <p:sp>
        <p:nvSpPr>
          <p:cNvPr id="31746" name="Text Box 35"/>
          <p:cNvSpPr txBox="1"/>
          <p:nvPr/>
        </p:nvSpPr>
        <p:spPr>
          <a:xfrm>
            <a:off x="2214034" y="830263"/>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grpSp>
        <p:nvGrpSpPr>
          <p:cNvPr id="31752" name="组合 31751"/>
          <p:cNvGrpSpPr/>
          <p:nvPr/>
        </p:nvGrpSpPr>
        <p:grpSpPr>
          <a:xfrm>
            <a:off x="999068" y="3967163"/>
            <a:ext cx="10545233" cy="2019300"/>
            <a:chOff x="0" y="0"/>
            <a:chExt cx="4308" cy="2120"/>
          </a:xfrm>
        </p:grpSpPr>
        <p:sp>
          <p:nvSpPr>
            <p:cNvPr id="31753" name="Freeform 3"/>
            <p:cNvSpPr/>
            <p:nvPr/>
          </p:nvSpPr>
          <p:spPr>
            <a:xfrm>
              <a:off x="79" y="94"/>
              <a:ext cx="1267" cy="1938"/>
            </a:xfrm>
            <a:custGeom>
              <a:avLst/>
              <a:gdLst>
                <a:gd name="txL" fmla="*/ 0 w 1692"/>
                <a:gd name="txT" fmla="*/ 0 h 2586"/>
                <a:gd name="txR" fmla="*/ 1692 w 1692"/>
                <a:gd name="txB" fmla="*/ 2586 h 2586"/>
              </a:gdLst>
              <a:ahLst/>
              <a:cxnLst>
                <a:cxn ang="0">
                  <a:pos x="1" y="1"/>
                </a:cxn>
                <a:cxn ang="0">
                  <a:pos x="1" y="1"/>
                </a:cxn>
                <a:cxn ang="0">
                  <a:pos x="1" y="1"/>
                </a:cxn>
                <a:cxn ang="0">
                  <a:pos x="1" y="1"/>
                </a:cxn>
                <a:cxn ang="0">
                  <a:pos x="1" y="1"/>
                </a:cxn>
                <a:cxn ang="0">
                  <a:pos x="1" y="1"/>
                </a:cxn>
                <a:cxn ang="0">
                  <a:pos x="1" y="2"/>
                </a:cxn>
                <a:cxn ang="0">
                  <a:pos x="1" y="2"/>
                </a:cxn>
                <a:cxn ang="0">
                  <a:pos x="1" y="2"/>
                </a:cxn>
                <a:cxn ang="0">
                  <a:pos x="1" y="2"/>
                </a:cxn>
                <a:cxn ang="0">
                  <a:pos x="1" y="3"/>
                </a:cxn>
                <a:cxn ang="0">
                  <a:pos x="1" y="3"/>
                </a:cxn>
                <a:cxn ang="0">
                  <a:pos x="1" y="3"/>
                </a:cxn>
                <a:cxn ang="0">
                  <a:pos x="1" y="4"/>
                </a:cxn>
                <a:cxn ang="0">
                  <a:pos x="2" y="4"/>
                </a:cxn>
                <a:cxn ang="0">
                  <a:pos x="2" y="4"/>
                </a:cxn>
                <a:cxn ang="0">
                  <a:pos x="2" y="5"/>
                </a:cxn>
                <a:cxn ang="0">
                  <a:pos x="3" y="5"/>
                </a:cxn>
                <a:cxn ang="0">
                  <a:pos x="3" y="5"/>
                </a:cxn>
                <a:cxn ang="0">
                  <a:pos x="3" y="5"/>
                </a:cxn>
                <a:cxn ang="0">
                  <a:pos x="3" y="5"/>
                </a:cxn>
                <a:cxn ang="0">
                  <a:pos x="3" y="5"/>
                </a:cxn>
                <a:cxn ang="0">
                  <a:pos x="3" y="5"/>
                </a:cxn>
                <a:cxn ang="0">
                  <a:pos x="4" y="4"/>
                </a:cxn>
                <a:cxn ang="0">
                  <a:pos x="4" y="4"/>
                </a:cxn>
                <a:cxn ang="0">
                  <a:pos x="3" y="3"/>
                </a:cxn>
                <a:cxn ang="0">
                  <a:pos x="3" y="3"/>
                </a:cxn>
                <a:cxn ang="0">
                  <a:pos x="2" y="3"/>
                </a:cxn>
                <a:cxn ang="0">
                  <a:pos x="2" y="3"/>
                </a:cxn>
                <a:cxn ang="0">
                  <a:pos x="2" y="3"/>
                </a:cxn>
                <a:cxn ang="0">
                  <a:pos x="1" y="3"/>
                </a:cxn>
                <a:cxn ang="0">
                  <a:pos x="1" y="3"/>
                </a:cxn>
                <a:cxn ang="0">
                  <a:pos x="1" y="2"/>
                </a:cxn>
                <a:cxn ang="0">
                  <a:pos x="1" y="2"/>
                </a:cxn>
                <a:cxn ang="0">
                  <a:pos x="1" y="2"/>
                </a:cxn>
                <a:cxn ang="0">
                  <a:pos x="1" y="2"/>
                </a:cxn>
                <a:cxn ang="0">
                  <a:pos x="1" y="2"/>
                </a:cxn>
                <a:cxn ang="0">
                  <a:pos x="2" y="2"/>
                </a:cxn>
                <a:cxn ang="0">
                  <a:pos x="2" y="1"/>
                </a:cxn>
                <a:cxn ang="0">
                  <a:pos x="3" y="1"/>
                </a:cxn>
                <a:cxn ang="0">
                  <a:pos x="3" y="1"/>
                </a:cxn>
                <a:cxn ang="0">
                  <a:pos x="3" y="1"/>
                </a:cxn>
                <a:cxn ang="0">
                  <a:pos x="3" y="1"/>
                </a:cxn>
                <a:cxn ang="0">
                  <a:pos x="3" y="1"/>
                </a:cxn>
                <a:cxn ang="0">
                  <a:pos x="3" y="1"/>
                </a:cxn>
                <a:cxn ang="0">
                  <a:pos x="3" y="1"/>
                </a:cxn>
                <a:cxn ang="0">
                  <a:pos x="3" y="1"/>
                </a:cxn>
                <a:cxn ang="0">
                  <a:pos x="2" y="1"/>
                </a:cxn>
                <a:cxn ang="0">
                  <a:pos x="2" y="1"/>
                </a:cxn>
                <a:cxn ang="0">
                  <a:pos x="3" y="1"/>
                </a:cxn>
                <a:cxn ang="0">
                  <a:pos x="3" y="1"/>
                </a:cxn>
                <a:cxn ang="0">
                  <a:pos x="3" y="1"/>
                </a:cxn>
                <a:cxn ang="0">
                  <a:pos x="3" y="1"/>
                </a:cxn>
                <a:cxn ang="0">
                  <a:pos x="3" y="1"/>
                </a:cxn>
                <a:cxn ang="0">
                  <a:pos x="3" y="1"/>
                </a:cxn>
                <a:cxn ang="0">
                  <a:pos x="2" y="1"/>
                </a:cxn>
                <a:cxn ang="0">
                  <a:pos x="2" y="1"/>
                </a:cxn>
                <a:cxn ang="0">
                  <a:pos x="1" y="0"/>
                </a:cxn>
                <a:cxn ang="0">
                  <a:pos x="1" y="1"/>
                </a:cxn>
                <a:cxn ang="0">
                  <a:pos x="1" y="1"/>
                </a:cxn>
                <a:cxn ang="0">
                  <a:pos x="1" y="1"/>
                </a:cxn>
                <a:cxn ang="0">
                  <a:pos x="1" y="1"/>
                </a:cxn>
                <a:cxn ang="0">
                  <a:pos x="1" y="1"/>
                </a:cxn>
              </a:cxnLst>
              <a:rect l="txL" t="txT" r="txR" b="tx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chemeClr val="bg2">
                <a:alpha val="100000"/>
              </a:schemeClr>
            </a:solidFill>
            <a:ln w="9525">
              <a:noFill/>
            </a:ln>
          </p:spPr>
          <p:txBody>
            <a:bodyPr/>
            <a:lstStyle/>
            <a:p>
              <a:endParaRPr lang="zh-CN" altLang="en-US"/>
            </a:p>
          </p:txBody>
        </p:sp>
        <p:sp>
          <p:nvSpPr>
            <p:cNvPr id="31754" name="Freeform 4"/>
            <p:cNvSpPr/>
            <p:nvPr/>
          </p:nvSpPr>
          <p:spPr>
            <a:xfrm>
              <a:off x="39" y="279"/>
              <a:ext cx="34" cy="28"/>
            </a:xfrm>
            <a:custGeom>
              <a:avLst/>
              <a:gdLst>
                <a:gd name="txL" fmla="*/ 0 w 46"/>
                <a:gd name="txT" fmla="*/ 0 h 38"/>
                <a:gd name="txR" fmla="*/ 46 w 46"/>
                <a:gd name="txB" fmla="*/ 38 h 38"/>
              </a:gdLst>
              <a:ahLst/>
              <a:cxnLst>
                <a:cxn ang="0">
                  <a:pos x="1" y="1"/>
                </a:cxn>
                <a:cxn ang="0">
                  <a:pos x="0" y="1"/>
                </a:cxn>
                <a:cxn ang="0">
                  <a:pos x="1" y="1"/>
                </a:cxn>
                <a:cxn ang="0">
                  <a:pos x="1" y="1"/>
                </a:cxn>
                <a:cxn ang="0">
                  <a:pos x="1" y="0"/>
                </a:cxn>
                <a:cxn ang="0">
                  <a:pos x="1" y="1"/>
                </a:cxn>
              </a:cxnLst>
              <a:rect l="txL" t="txT" r="txR" b="txB"/>
              <a:pathLst>
                <a:path w="46" h="38">
                  <a:moveTo>
                    <a:pt x="16" y="4"/>
                  </a:moveTo>
                  <a:lnTo>
                    <a:pt x="0" y="22"/>
                  </a:lnTo>
                  <a:lnTo>
                    <a:pt x="22" y="38"/>
                  </a:lnTo>
                  <a:lnTo>
                    <a:pt x="46" y="26"/>
                  </a:lnTo>
                  <a:lnTo>
                    <a:pt x="30" y="0"/>
                  </a:lnTo>
                  <a:lnTo>
                    <a:pt x="16" y="4"/>
                  </a:lnTo>
                  <a:close/>
                </a:path>
              </a:pathLst>
            </a:custGeom>
            <a:solidFill>
              <a:schemeClr val="bg2">
                <a:alpha val="100000"/>
              </a:schemeClr>
            </a:solidFill>
            <a:ln w="9525">
              <a:noFill/>
            </a:ln>
          </p:spPr>
          <p:txBody>
            <a:bodyPr/>
            <a:lstStyle/>
            <a:p>
              <a:endParaRPr lang="zh-CN" altLang="en-US"/>
            </a:p>
          </p:txBody>
        </p:sp>
        <p:sp>
          <p:nvSpPr>
            <p:cNvPr id="31755" name="Freeform 5"/>
            <p:cNvSpPr/>
            <p:nvPr/>
          </p:nvSpPr>
          <p:spPr>
            <a:xfrm>
              <a:off x="346" y="402"/>
              <a:ext cx="39" cy="32"/>
            </a:xfrm>
            <a:custGeom>
              <a:avLst/>
              <a:gdLst>
                <a:gd name="txL" fmla="*/ 0 w 52"/>
                <a:gd name="txT" fmla="*/ 0 h 44"/>
                <a:gd name="txR" fmla="*/ 52 w 52"/>
                <a:gd name="txB" fmla="*/ 44 h 44"/>
              </a:gdLst>
              <a:ahLst/>
              <a:cxnLst>
                <a:cxn ang="0">
                  <a:pos x="2" y="0"/>
                </a:cxn>
                <a:cxn ang="0">
                  <a:pos x="2" y="1"/>
                </a:cxn>
                <a:cxn ang="0">
                  <a:pos x="2" y="1"/>
                </a:cxn>
                <a:cxn ang="0">
                  <a:pos x="2" y="1"/>
                </a:cxn>
                <a:cxn ang="0">
                  <a:pos x="2" y="1"/>
                </a:cxn>
                <a:cxn ang="0">
                  <a:pos x="2" y="0"/>
                </a:cxn>
              </a:cxnLst>
              <a:rect l="txL" t="txT" r="txR" b="tx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chemeClr val="bg2">
                <a:alpha val="100000"/>
              </a:schemeClr>
            </a:solidFill>
            <a:ln w="9525">
              <a:noFill/>
            </a:ln>
          </p:spPr>
          <p:txBody>
            <a:bodyPr/>
            <a:lstStyle/>
            <a:p>
              <a:endParaRPr lang="zh-CN" altLang="en-US"/>
            </a:p>
          </p:txBody>
        </p:sp>
        <p:sp>
          <p:nvSpPr>
            <p:cNvPr id="31756" name="Freeform 6"/>
            <p:cNvSpPr/>
            <p:nvPr/>
          </p:nvSpPr>
          <p:spPr>
            <a:xfrm>
              <a:off x="1128" y="458"/>
              <a:ext cx="98" cy="74"/>
            </a:xfrm>
            <a:custGeom>
              <a:avLst/>
              <a:gdLst>
                <a:gd name="txL" fmla="*/ 0 w 131"/>
                <a:gd name="txT" fmla="*/ 0 h 98"/>
                <a:gd name="txR" fmla="*/ 131 w 131"/>
                <a:gd name="txB" fmla="*/ 98 h 98"/>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chemeClr val="bg2">
                <a:alpha val="100000"/>
              </a:schemeClr>
            </a:solidFill>
            <a:ln w="9525">
              <a:noFill/>
            </a:ln>
          </p:spPr>
          <p:txBody>
            <a:bodyPr/>
            <a:lstStyle/>
            <a:p>
              <a:endParaRPr lang="zh-CN" altLang="en-US"/>
            </a:p>
          </p:txBody>
        </p:sp>
        <p:sp>
          <p:nvSpPr>
            <p:cNvPr id="31757" name="Freeform 7"/>
            <p:cNvSpPr/>
            <p:nvPr/>
          </p:nvSpPr>
          <p:spPr>
            <a:xfrm>
              <a:off x="654" y="842"/>
              <a:ext cx="158" cy="84"/>
            </a:xfrm>
            <a:custGeom>
              <a:avLst/>
              <a:gdLst>
                <a:gd name="txL" fmla="*/ 0 w 212"/>
                <a:gd name="txT" fmla="*/ 0 h 112"/>
                <a:gd name="txR" fmla="*/ 212 w 212"/>
                <a:gd name="txB" fmla="*/ 112 h 11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chemeClr val="bg2">
                <a:alpha val="100000"/>
              </a:schemeClr>
            </a:solidFill>
            <a:ln w="9525">
              <a:noFill/>
            </a:ln>
          </p:spPr>
          <p:txBody>
            <a:bodyPr/>
            <a:lstStyle/>
            <a:p>
              <a:endParaRPr lang="zh-CN" altLang="en-US"/>
            </a:p>
          </p:txBody>
        </p:sp>
        <p:sp>
          <p:nvSpPr>
            <p:cNvPr id="31758" name="Freeform 8"/>
            <p:cNvSpPr/>
            <p:nvPr/>
          </p:nvSpPr>
          <p:spPr>
            <a:xfrm>
              <a:off x="784" y="906"/>
              <a:ext cx="99" cy="41"/>
            </a:xfrm>
            <a:custGeom>
              <a:avLst/>
              <a:gdLst>
                <a:gd name="txL" fmla="*/ 0 w 133"/>
                <a:gd name="txT" fmla="*/ 0 h 54"/>
                <a:gd name="txR" fmla="*/ 133 w 133"/>
                <a:gd name="txB" fmla="*/ 54 h 54"/>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chemeClr val="bg2">
                <a:alpha val="100000"/>
              </a:schemeClr>
            </a:solidFill>
            <a:ln w="9525">
              <a:noFill/>
            </a:ln>
          </p:spPr>
          <p:txBody>
            <a:bodyPr/>
            <a:lstStyle/>
            <a:p>
              <a:endParaRPr lang="zh-CN" altLang="en-US"/>
            </a:p>
          </p:txBody>
        </p:sp>
        <p:sp>
          <p:nvSpPr>
            <p:cNvPr id="31759" name="Freeform 9"/>
            <p:cNvSpPr/>
            <p:nvPr/>
          </p:nvSpPr>
          <p:spPr>
            <a:xfrm>
              <a:off x="889" y="93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60" name="Freeform 10"/>
            <p:cNvSpPr/>
            <p:nvPr/>
          </p:nvSpPr>
          <p:spPr>
            <a:xfrm>
              <a:off x="945" y="935"/>
              <a:ext cx="12" cy="25"/>
            </a:xfrm>
            <a:custGeom>
              <a:avLst/>
              <a:gdLst>
                <a:gd name="txL" fmla="*/ 0 w 16"/>
                <a:gd name="txT" fmla="*/ 0 h 34"/>
                <a:gd name="txR" fmla="*/ 16 w 16"/>
                <a:gd name="txB" fmla="*/ 34 h 34"/>
              </a:gdLst>
              <a:ahLst/>
              <a:cxnLst>
                <a:cxn ang="0">
                  <a:pos x="2" y="0"/>
                </a:cxn>
                <a:cxn ang="0">
                  <a:pos x="0" y="1"/>
                </a:cxn>
                <a:cxn ang="0">
                  <a:pos x="2" y="1"/>
                </a:cxn>
                <a:cxn ang="0">
                  <a:pos x="2" y="1"/>
                </a:cxn>
                <a:cxn ang="0">
                  <a:pos x="2" y="1"/>
                </a:cxn>
                <a:cxn ang="0">
                  <a:pos x="2" y="0"/>
                </a:cxn>
              </a:cxnLst>
              <a:rect l="txL" t="txT" r="txR" b="tx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chemeClr val="bg2">
                <a:alpha val="100000"/>
              </a:schemeClr>
            </a:solidFill>
            <a:ln w="9525">
              <a:noFill/>
            </a:ln>
          </p:spPr>
          <p:txBody>
            <a:bodyPr/>
            <a:lstStyle/>
            <a:p>
              <a:endParaRPr lang="zh-CN" altLang="en-US"/>
            </a:p>
          </p:txBody>
        </p:sp>
        <p:sp>
          <p:nvSpPr>
            <p:cNvPr id="31761" name="Freeform 11"/>
            <p:cNvSpPr/>
            <p:nvPr/>
          </p:nvSpPr>
          <p:spPr>
            <a:xfrm>
              <a:off x="762" y="89"/>
              <a:ext cx="180" cy="88"/>
            </a:xfrm>
            <a:custGeom>
              <a:avLst/>
              <a:gdLst>
                <a:gd name="txL" fmla="*/ 0 w 240"/>
                <a:gd name="txT" fmla="*/ 0 h 117"/>
                <a:gd name="txR" fmla="*/ 240 w 240"/>
                <a:gd name="txB" fmla="*/ 117 h 117"/>
              </a:gdLst>
              <a:ahLst/>
              <a:cxnLst>
                <a:cxn ang="0">
                  <a:pos x="2" y="1"/>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1"/>
                </a:cxn>
                <a:cxn ang="0">
                  <a:pos x="2" y="1"/>
                </a:cxn>
              </a:cxnLst>
              <a:rect l="txL" t="txT" r="txR" b="tx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chemeClr val="bg2">
                <a:alpha val="100000"/>
              </a:schemeClr>
            </a:solidFill>
            <a:ln w="9525">
              <a:noFill/>
            </a:ln>
          </p:spPr>
          <p:txBody>
            <a:bodyPr/>
            <a:lstStyle/>
            <a:p>
              <a:endParaRPr lang="zh-CN" altLang="en-US"/>
            </a:p>
          </p:txBody>
        </p:sp>
        <p:sp>
          <p:nvSpPr>
            <p:cNvPr id="31762" name="Freeform 12"/>
            <p:cNvSpPr/>
            <p:nvPr/>
          </p:nvSpPr>
          <p:spPr>
            <a:xfrm>
              <a:off x="842" y="48"/>
              <a:ext cx="146" cy="60"/>
            </a:xfrm>
            <a:custGeom>
              <a:avLst/>
              <a:gdLst>
                <a:gd name="txL" fmla="*/ 0 w 194"/>
                <a:gd name="txT" fmla="*/ 0 h 80"/>
                <a:gd name="txR" fmla="*/ 194 w 194"/>
                <a:gd name="txB" fmla="*/ 80 h 80"/>
              </a:gdLst>
              <a:ahLst/>
              <a:cxnLst>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txL" t="txT" r="txR" b="tx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chemeClr val="bg2">
                <a:alpha val="100000"/>
              </a:schemeClr>
            </a:solidFill>
            <a:ln w="9525">
              <a:noFill/>
            </a:ln>
          </p:spPr>
          <p:txBody>
            <a:bodyPr/>
            <a:lstStyle/>
            <a:p>
              <a:endParaRPr lang="zh-CN" altLang="en-US"/>
            </a:p>
          </p:txBody>
        </p:sp>
        <p:sp>
          <p:nvSpPr>
            <p:cNvPr id="31763" name="Freeform 13"/>
            <p:cNvSpPr/>
            <p:nvPr/>
          </p:nvSpPr>
          <p:spPr>
            <a:xfrm>
              <a:off x="1047" y="118"/>
              <a:ext cx="233" cy="190"/>
            </a:xfrm>
            <a:custGeom>
              <a:avLst/>
              <a:gdLst>
                <a:gd name="txL" fmla="*/ 0 w 310"/>
                <a:gd name="txT" fmla="*/ 0 h 254"/>
                <a:gd name="txR" fmla="*/ 310 w 310"/>
                <a:gd name="txB" fmla="*/ 254 h 254"/>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chemeClr val="bg2">
                <a:alpha val="100000"/>
              </a:schemeClr>
            </a:solidFill>
            <a:ln w="9525">
              <a:noFill/>
            </a:ln>
          </p:spPr>
          <p:txBody>
            <a:bodyPr/>
            <a:lstStyle/>
            <a:p>
              <a:endParaRPr lang="zh-CN" altLang="en-US"/>
            </a:p>
          </p:txBody>
        </p:sp>
        <p:sp>
          <p:nvSpPr>
            <p:cNvPr id="31764" name="Freeform 14"/>
            <p:cNvSpPr/>
            <p:nvPr/>
          </p:nvSpPr>
          <p:spPr>
            <a:xfrm>
              <a:off x="1045" y="36"/>
              <a:ext cx="44" cy="37"/>
            </a:xfrm>
            <a:custGeom>
              <a:avLst/>
              <a:gdLst>
                <a:gd name="txL" fmla="*/ 0 w 59"/>
                <a:gd name="txT" fmla="*/ 0 h 50"/>
                <a:gd name="txR" fmla="*/ 59 w 59"/>
                <a:gd name="txB" fmla="*/ 50 h 50"/>
              </a:gdLst>
              <a:ahLst/>
              <a:cxnLst>
                <a:cxn ang="0">
                  <a:pos x="1" y="0"/>
                </a:cxn>
                <a:cxn ang="0">
                  <a:pos x="0" y="1"/>
                </a:cxn>
                <a:cxn ang="0">
                  <a:pos x="1" y="1"/>
                </a:cxn>
                <a:cxn ang="0">
                  <a:pos x="1" y="1"/>
                </a:cxn>
                <a:cxn ang="0">
                  <a:pos x="1" y="1"/>
                </a:cxn>
                <a:cxn ang="0">
                  <a:pos x="1" y="1"/>
                </a:cxn>
                <a:cxn ang="0">
                  <a:pos x="1" y="0"/>
                </a:cxn>
              </a:cxnLst>
              <a:rect l="txL" t="txT" r="txR" b="tx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chemeClr val="bg2">
                <a:alpha val="100000"/>
              </a:schemeClr>
            </a:solidFill>
            <a:ln w="9525">
              <a:noFill/>
            </a:ln>
          </p:spPr>
          <p:txBody>
            <a:bodyPr/>
            <a:lstStyle/>
            <a:p>
              <a:endParaRPr lang="zh-CN" altLang="en-US"/>
            </a:p>
          </p:txBody>
        </p:sp>
        <p:sp>
          <p:nvSpPr>
            <p:cNvPr id="31765" name="Freeform 15"/>
            <p:cNvSpPr/>
            <p:nvPr/>
          </p:nvSpPr>
          <p:spPr>
            <a:xfrm>
              <a:off x="961" y="106"/>
              <a:ext cx="65" cy="42"/>
            </a:xfrm>
            <a:custGeom>
              <a:avLst/>
              <a:gdLst>
                <a:gd name="txL" fmla="*/ 0 w 86"/>
                <a:gd name="txT" fmla="*/ 0 h 57"/>
                <a:gd name="txR" fmla="*/ 86 w 86"/>
                <a:gd name="txB" fmla="*/ 57 h 57"/>
              </a:gdLst>
              <a:ahLst/>
              <a:cxnLst>
                <a:cxn ang="0">
                  <a:pos x="2" y="1"/>
                </a:cxn>
                <a:cxn ang="0">
                  <a:pos x="2" y="1"/>
                </a:cxn>
                <a:cxn ang="0">
                  <a:pos x="2" y="1"/>
                </a:cxn>
                <a:cxn ang="0">
                  <a:pos x="2" y="1"/>
                </a:cxn>
                <a:cxn ang="0">
                  <a:pos x="2" y="1"/>
                </a:cxn>
                <a:cxn ang="0">
                  <a:pos x="2" y="1"/>
                </a:cxn>
                <a:cxn ang="0">
                  <a:pos x="2" y="1"/>
                </a:cxn>
                <a:cxn ang="0">
                  <a:pos x="2" y="1"/>
                </a:cxn>
              </a:cxnLst>
              <a:rect l="txL" t="txT" r="txR" b="tx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chemeClr val="bg2">
                <a:alpha val="100000"/>
              </a:schemeClr>
            </a:solidFill>
            <a:ln w="9525">
              <a:noFill/>
            </a:ln>
          </p:spPr>
          <p:txBody>
            <a:bodyPr/>
            <a:lstStyle/>
            <a:p>
              <a:endParaRPr lang="zh-CN" altLang="en-US"/>
            </a:p>
          </p:txBody>
        </p:sp>
        <p:sp>
          <p:nvSpPr>
            <p:cNvPr id="31766" name="Freeform 16"/>
            <p:cNvSpPr/>
            <p:nvPr/>
          </p:nvSpPr>
          <p:spPr>
            <a:xfrm>
              <a:off x="1029" y="114"/>
              <a:ext cx="54" cy="25"/>
            </a:xfrm>
            <a:custGeom>
              <a:avLst/>
              <a:gdLst>
                <a:gd name="txL" fmla="*/ 0 w 73"/>
                <a:gd name="txT" fmla="*/ 0 h 34"/>
                <a:gd name="txR" fmla="*/ 73 w 73"/>
                <a:gd name="txB" fmla="*/ 34 h 34"/>
              </a:gdLst>
              <a:ahLst/>
              <a:cxnLst>
                <a:cxn ang="0">
                  <a:pos x="1" y="0"/>
                </a:cxn>
                <a:cxn ang="0">
                  <a:pos x="1" y="1"/>
                </a:cxn>
                <a:cxn ang="0">
                  <a:pos x="1" y="1"/>
                </a:cxn>
                <a:cxn ang="0">
                  <a:pos x="1" y="1"/>
                </a:cxn>
                <a:cxn ang="0">
                  <a:pos x="1" y="1"/>
                </a:cxn>
                <a:cxn ang="0">
                  <a:pos x="1" y="0"/>
                </a:cxn>
              </a:cxnLst>
              <a:rect l="txL" t="txT" r="txR" b="tx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chemeClr val="bg2">
                <a:alpha val="100000"/>
              </a:schemeClr>
            </a:solidFill>
            <a:ln w="9525">
              <a:noFill/>
            </a:ln>
          </p:spPr>
          <p:txBody>
            <a:bodyPr/>
            <a:lstStyle/>
            <a:p>
              <a:endParaRPr lang="zh-CN" altLang="en-US"/>
            </a:p>
          </p:txBody>
        </p:sp>
        <p:sp>
          <p:nvSpPr>
            <p:cNvPr id="31767" name="Freeform 17"/>
            <p:cNvSpPr/>
            <p:nvPr/>
          </p:nvSpPr>
          <p:spPr>
            <a:xfrm>
              <a:off x="1000" y="78"/>
              <a:ext cx="64" cy="34"/>
            </a:xfrm>
            <a:custGeom>
              <a:avLst/>
              <a:gdLst>
                <a:gd name="txL" fmla="*/ 0 w 85"/>
                <a:gd name="txT" fmla="*/ 0 h 45"/>
                <a:gd name="txR" fmla="*/ 85 w 85"/>
                <a:gd name="txB" fmla="*/ 45 h 45"/>
              </a:gdLst>
              <a:ahLst/>
              <a:cxnLst>
                <a:cxn ang="0">
                  <a:pos x="2" y="2"/>
                </a:cxn>
                <a:cxn ang="0">
                  <a:pos x="2" y="2"/>
                </a:cxn>
                <a:cxn ang="0">
                  <a:pos x="0" y="2"/>
                </a:cxn>
                <a:cxn ang="0">
                  <a:pos x="2" y="2"/>
                </a:cxn>
                <a:cxn ang="0">
                  <a:pos x="2" y="2"/>
                </a:cxn>
                <a:cxn ang="0">
                  <a:pos x="2" y="2"/>
                </a:cxn>
                <a:cxn ang="0">
                  <a:pos x="2" y="2"/>
                </a:cxn>
                <a:cxn ang="0">
                  <a:pos x="2" y="0"/>
                </a:cxn>
                <a:cxn ang="0">
                  <a:pos x="2" y="2"/>
                </a:cxn>
              </a:cxnLst>
              <a:rect l="txL" t="txT" r="txR" b="tx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chemeClr val="bg2">
                <a:alpha val="100000"/>
              </a:schemeClr>
            </a:solidFill>
            <a:ln w="9525">
              <a:noFill/>
            </a:ln>
          </p:spPr>
          <p:txBody>
            <a:bodyPr/>
            <a:lstStyle/>
            <a:p>
              <a:endParaRPr lang="zh-CN" altLang="en-US"/>
            </a:p>
          </p:txBody>
        </p:sp>
        <p:sp>
          <p:nvSpPr>
            <p:cNvPr id="31768" name="Freeform 18"/>
            <p:cNvSpPr/>
            <p:nvPr/>
          </p:nvSpPr>
          <p:spPr>
            <a:xfrm>
              <a:off x="973" y="46"/>
              <a:ext cx="44" cy="24"/>
            </a:xfrm>
            <a:custGeom>
              <a:avLst/>
              <a:gdLst>
                <a:gd name="txL" fmla="*/ 0 w 58"/>
                <a:gd name="txT" fmla="*/ 0 h 31"/>
                <a:gd name="txR" fmla="*/ 58 w 58"/>
                <a:gd name="txB" fmla="*/ 31 h 31"/>
              </a:gdLst>
              <a:ahLst/>
              <a:cxnLst>
                <a:cxn ang="0">
                  <a:pos x="2" y="2"/>
                </a:cxn>
                <a:cxn ang="0">
                  <a:pos x="0" y="2"/>
                </a:cxn>
                <a:cxn ang="0">
                  <a:pos x="2" y="2"/>
                </a:cxn>
                <a:cxn ang="0">
                  <a:pos x="2" y="2"/>
                </a:cxn>
                <a:cxn ang="0">
                  <a:pos x="2" y="2"/>
                </a:cxn>
                <a:cxn ang="0">
                  <a:pos x="2" y="0"/>
                </a:cxn>
                <a:cxn ang="0">
                  <a:pos x="2" y="2"/>
                </a:cxn>
              </a:cxnLst>
              <a:rect l="txL" t="txT" r="txR" b="tx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chemeClr val="bg2">
                <a:alpha val="100000"/>
              </a:schemeClr>
            </a:solidFill>
            <a:ln w="9525">
              <a:noFill/>
            </a:ln>
          </p:spPr>
          <p:txBody>
            <a:bodyPr/>
            <a:lstStyle/>
            <a:p>
              <a:endParaRPr lang="zh-CN" altLang="en-US"/>
            </a:p>
          </p:txBody>
        </p:sp>
        <p:sp>
          <p:nvSpPr>
            <p:cNvPr id="31769" name="Freeform 19"/>
            <p:cNvSpPr/>
            <p:nvPr/>
          </p:nvSpPr>
          <p:spPr>
            <a:xfrm>
              <a:off x="1087" y="49"/>
              <a:ext cx="114" cy="77"/>
            </a:xfrm>
            <a:custGeom>
              <a:avLst/>
              <a:gdLst>
                <a:gd name="txL" fmla="*/ 0 w 152"/>
                <a:gd name="txT" fmla="*/ 0 h 102"/>
                <a:gd name="txR" fmla="*/ 152 w 152"/>
                <a:gd name="txB" fmla="*/ 102 h 102"/>
              </a:gdLst>
              <a:ahLst/>
              <a:cxnLst>
                <a:cxn ang="0">
                  <a:pos x="2" y="0"/>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chemeClr val="bg2">
                <a:alpha val="100000"/>
              </a:schemeClr>
            </a:solidFill>
            <a:ln w="9525">
              <a:noFill/>
            </a:ln>
          </p:spPr>
          <p:txBody>
            <a:bodyPr/>
            <a:lstStyle/>
            <a:p>
              <a:endParaRPr lang="zh-CN" altLang="en-US"/>
            </a:p>
          </p:txBody>
        </p:sp>
        <p:sp>
          <p:nvSpPr>
            <p:cNvPr id="31770" name="Freeform 20"/>
            <p:cNvSpPr/>
            <p:nvPr/>
          </p:nvSpPr>
          <p:spPr>
            <a:xfrm>
              <a:off x="0" y="294"/>
              <a:ext cx="25" cy="15"/>
            </a:xfrm>
            <a:custGeom>
              <a:avLst/>
              <a:gdLst>
                <a:gd name="txL" fmla="*/ 0 w 34"/>
                <a:gd name="txT" fmla="*/ 0 h 20"/>
                <a:gd name="txR" fmla="*/ 34 w 34"/>
                <a:gd name="txB" fmla="*/ 20 h 20"/>
              </a:gdLst>
              <a:ahLst/>
              <a:cxnLst>
                <a:cxn ang="0">
                  <a:pos x="1" y="0"/>
                </a:cxn>
                <a:cxn ang="0">
                  <a:pos x="1" y="2"/>
                </a:cxn>
                <a:cxn ang="0">
                  <a:pos x="1" y="2"/>
                </a:cxn>
                <a:cxn ang="0">
                  <a:pos x="1" y="2"/>
                </a:cxn>
                <a:cxn ang="0">
                  <a:pos x="1" y="0"/>
                </a:cxn>
              </a:cxnLst>
              <a:rect l="txL" t="txT" r="txR" b="tx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chemeClr val="bg2">
                <a:alpha val="100000"/>
              </a:schemeClr>
            </a:solidFill>
            <a:ln w="9525">
              <a:noFill/>
            </a:ln>
          </p:spPr>
          <p:txBody>
            <a:bodyPr/>
            <a:lstStyle/>
            <a:p>
              <a:endParaRPr lang="zh-CN" altLang="en-US"/>
            </a:p>
          </p:txBody>
        </p:sp>
        <p:sp>
          <p:nvSpPr>
            <p:cNvPr id="31771" name="Freeform 21"/>
            <p:cNvSpPr/>
            <p:nvPr/>
          </p:nvSpPr>
          <p:spPr>
            <a:xfrm>
              <a:off x="757" y="805"/>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2" name="Freeform 22"/>
            <p:cNvSpPr/>
            <p:nvPr/>
          </p:nvSpPr>
          <p:spPr>
            <a:xfrm>
              <a:off x="760" y="830"/>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3" name="Freeform 23"/>
            <p:cNvSpPr/>
            <p:nvPr/>
          </p:nvSpPr>
          <p:spPr>
            <a:xfrm>
              <a:off x="964" y="962"/>
              <a:ext cx="15" cy="12"/>
            </a:xfrm>
            <a:custGeom>
              <a:avLst/>
              <a:gdLst>
                <a:gd name="txL" fmla="*/ 0 w 21"/>
                <a:gd name="txT" fmla="*/ 0 h 16"/>
                <a:gd name="txR" fmla="*/ 21 w 21"/>
                <a:gd name="txB" fmla="*/ 16 h 16"/>
              </a:gdLst>
              <a:ahLst/>
              <a:cxnLst>
                <a:cxn ang="0">
                  <a:pos x="1" y="0"/>
                </a:cxn>
                <a:cxn ang="0">
                  <a:pos x="1" y="2"/>
                </a:cxn>
                <a:cxn ang="0">
                  <a:pos x="1"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4" name="Freeform 24"/>
            <p:cNvSpPr/>
            <p:nvPr/>
          </p:nvSpPr>
          <p:spPr>
            <a:xfrm>
              <a:off x="1088" y="478"/>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5" name="Freeform 25"/>
            <p:cNvSpPr/>
            <p:nvPr/>
          </p:nvSpPr>
          <p:spPr>
            <a:xfrm>
              <a:off x="988" y="273"/>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6" name="Freeform 26"/>
            <p:cNvSpPr/>
            <p:nvPr/>
          </p:nvSpPr>
          <p:spPr>
            <a:xfrm>
              <a:off x="1053" y="94"/>
              <a:ext cx="39" cy="18"/>
            </a:xfrm>
            <a:custGeom>
              <a:avLst/>
              <a:gdLst>
                <a:gd name="txL" fmla="*/ 0 w 51"/>
                <a:gd name="txT" fmla="*/ 0 h 24"/>
                <a:gd name="txR" fmla="*/ 51 w 51"/>
                <a:gd name="txB" fmla="*/ 24 h 24"/>
              </a:gdLst>
              <a:ahLst/>
              <a:cxnLst>
                <a:cxn ang="0">
                  <a:pos x="2" y="0"/>
                </a:cxn>
                <a:cxn ang="0">
                  <a:pos x="2" y="2"/>
                </a:cxn>
                <a:cxn ang="0">
                  <a:pos x="2" y="2"/>
                </a:cxn>
                <a:cxn ang="0">
                  <a:pos x="2" y="2"/>
                </a:cxn>
                <a:cxn ang="0">
                  <a:pos x="2"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7" name="Freeform 27"/>
            <p:cNvSpPr/>
            <p:nvPr/>
          </p:nvSpPr>
          <p:spPr>
            <a:xfrm>
              <a:off x="1116" y="20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8" name="Freeform 28"/>
            <p:cNvSpPr/>
            <p:nvPr/>
          </p:nvSpPr>
          <p:spPr>
            <a:xfrm>
              <a:off x="1132" y="0"/>
              <a:ext cx="696" cy="346"/>
            </a:xfrm>
            <a:custGeom>
              <a:avLst/>
              <a:gdLst>
                <a:gd name="txL" fmla="*/ 0 w 929"/>
                <a:gd name="txT" fmla="*/ 0 h 462"/>
                <a:gd name="txR" fmla="*/ 929 w 929"/>
                <a:gd name="txB" fmla="*/ 462 h 462"/>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chemeClr val="bg2">
                <a:alpha val="100000"/>
              </a:schemeClr>
            </a:solidFill>
            <a:ln w="9525">
              <a:noFill/>
            </a:ln>
          </p:spPr>
          <p:txBody>
            <a:bodyPr/>
            <a:lstStyle/>
            <a:p>
              <a:endParaRPr lang="zh-CN" altLang="en-US"/>
            </a:p>
          </p:txBody>
        </p:sp>
        <p:sp>
          <p:nvSpPr>
            <p:cNvPr id="31779" name="Freeform 29"/>
            <p:cNvSpPr/>
            <p:nvPr/>
          </p:nvSpPr>
          <p:spPr>
            <a:xfrm>
              <a:off x="1345" y="184"/>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0" name="Freeform 30"/>
            <p:cNvSpPr/>
            <p:nvPr/>
          </p:nvSpPr>
          <p:spPr>
            <a:xfrm>
              <a:off x="1628" y="250"/>
              <a:ext cx="128" cy="54"/>
            </a:xfrm>
            <a:custGeom>
              <a:avLst/>
              <a:gdLst>
                <a:gd name="txL" fmla="*/ 0 w 172"/>
                <a:gd name="txT" fmla="*/ 0 h 72"/>
                <a:gd name="txR" fmla="*/ 172 w 172"/>
                <a:gd name="txB" fmla="*/ 72 h 72"/>
              </a:gdLst>
              <a:ahLst/>
              <a:cxnLst>
                <a:cxn ang="0">
                  <a:pos x="1" y="2"/>
                </a:cxn>
                <a:cxn ang="0">
                  <a:pos x="1" y="2"/>
                </a:cxn>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chemeClr val="bg2">
                <a:alpha val="100000"/>
              </a:schemeClr>
            </a:solidFill>
            <a:ln w="9525">
              <a:noFill/>
            </a:ln>
          </p:spPr>
          <p:txBody>
            <a:bodyPr/>
            <a:lstStyle/>
            <a:p>
              <a:endParaRPr lang="zh-CN" altLang="en-US"/>
            </a:p>
          </p:txBody>
        </p:sp>
        <p:sp>
          <p:nvSpPr>
            <p:cNvPr id="31781" name="Freeform 31"/>
            <p:cNvSpPr/>
            <p:nvPr/>
          </p:nvSpPr>
          <p:spPr>
            <a:xfrm>
              <a:off x="1729" y="87"/>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2" name="Freeform 32"/>
            <p:cNvSpPr/>
            <p:nvPr/>
          </p:nvSpPr>
          <p:spPr>
            <a:xfrm>
              <a:off x="1998" y="55"/>
              <a:ext cx="155" cy="63"/>
            </a:xfrm>
            <a:custGeom>
              <a:avLst/>
              <a:gdLst>
                <a:gd name="txL" fmla="*/ 0 w 206"/>
                <a:gd name="txT" fmla="*/ 0 h 85"/>
                <a:gd name="txR" fmla="*/ 206 w 206"/>
                <a:gd name="txB" fmla="*/ 85 h 85"/>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chemeClr val="bg2">
                <a:alpha val="100000"/>
              </a:schemeClr>
            </a:solidFill>
            <a:ln w="9525">
              <a:noFill/>
            </a:ln>
          </p:spPr>
          <p:txBody>
            <a:bodyPr/>
            <a:lstStyle/>
            <a:p>
              <a:endParaRPr lang="zh-CN" altLang="en-US"/>
            </a:p>
          </p:txBody>
        </p:sp>
        <p:sp>
          <p:nvSpPr>
            <p:cNvPr id="31783" name="Freeform 33"/>
            <p:cNvSpPr/>
            <p:nvPr/>
          </p:nvSpPr>
          <p:spPr>
            <a:xfrm>
              <a:off x="2095" y="88"/>
              <a:ext cx="48" cy="21"/>
            </a:xfrm>
            <a:custGeom>
              <a:avLst/>
              <a:gdLst>
                <a:gd name="txL" fmla="*/ 0 w 64"/>
                <a:gd name="txT" fmla="*/ 0 h 28"/>
                <a:gd name="txR" fmla="*/ 64 w 64"/>
                <a:gd name="txB" fmla="*/ 28 h 28"/>
              </a:gdLst>
              <a:ahLst/>
              <a:cxnLst>
                <a:cxn ang="0">
                  <a:pos x="2" y="2"/>
                </a:cxn>
                <a:cxn ang="0">
                  <a:pos x="2" y="2"/>
                </a:cxn>
                <a:cxn ang="0">
                  <a:pos x="2" y="2"/>
                </a:cxn>
                <a:cxn ang="0">
                  <a:pos x="2" y="2"/>
                </a:cxn>
                <a:cxn ang="0">
                  <a:pos x="2" y="2"/>
                </a:cxn>
              </a:cxnLst>
              <a:rect l="txL" t="txT" r="txR" b="tx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chemeClr val="bg2">
                <a:alpha val="100000"/>
              </a:schemeClr>
            </a:solidFill>
            <a:ln w="9525">
              <a:noFill/>
            </a:ln>
          </p:spPr>
          <p:txBody>
            <a:bodyPr/>
            <a:lstStyle/>
            <a:p>
              <a:endParaRPr lang="zh-CN" altLang="en-US"/>
            </a:p>
          </p:txBody>
        </p:sp>
        <p:sp>
          <p:nvSpPr>
            <p:cNvPr id="31784" name="Freeform 34"/>
            <p:cNvSpPr/>
            <p:nvPr/>
          </p:nvSpPr>
          <p:spPr>
            <a:xfrm>
              <a:off x="1803" y="360"/>
              <a:ext cx="109" cy="132"/>
            </a:xfrm>
            <a:custGeom>
              <a:avLst/>
              <a:gdLst>
                <a:gd name="txL" fmla="*/ 0 w 146"/>
                <a:gd name="txT" fmla="*/ 0 h 176"/>
                <a:gd name="txR" fmla="*/ 146 w 146"/>
                <a:gd name="txB" fmla="*/ 176 h 176"/>
              </a:gdLst>
              <a:ahLst/>
              <a:cxnLst>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1"/>
                </a:cxn>
                <a:cxn ang="0">
                  <a:pos x="1" y="2"/>
                </a:cxn>
                <a:cxn ang="0">
                  <a:pos x="1" y="2"/>
                </a:cxn>
              </a:cxnLst>
              <a:rect l="txL" t="txT" r="txR" b="tx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chemeClr val="bg2">
                <a:alpha val="100000"/>
              </a:schemeClr>
            </a:solidFill>
            <a:ln w="9525">
              <a:noFill/>
            </a:ln>
          </p:spPr>
          <p:txBody>
            <a:bodyPr/>
            <a:lstStyle/>
            <a:p>
              <a:endParaRPr lang="zh-CN" altLang="en-US"/>
            </a:p>
          </p:txBody>
        </p:sp>
        <p:sp>
          <p:nvSpPr>
            <p:cNvPr id="31785" name="Freeform 35"/>
            <p:cNvSpPr/>
            <p:nvPr/>
          </p:nvSpPr>
          <p:spPr>
            <a:xfrm>
              <a:off x="1749" y="408"/>
              <a:ext cx="69" cy="68"/>
            </a:xfrm>
            <a:custGeom>
              <a:avLst/>
              <a:gdLst>
                <a:gd name="txL" fmla="*/ 0 w 92"/>
                <a:gd name="txT" fmla="*/ 0 h 92"/>
                <a:gd name="txR" fmla="*/ 92 w 92"/>
                <a:gd name="txB" fmla="*/ 92 h 92"/>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chemeClr val="bg2">
                <a:alpha val="100000"/>
              </a:schemeClr>
            </a:solidFill>
            <a:ln w="9525">
              <a:noFill/>
            </a:ln>
          </p:spPr>
          <p:txBody>
            <a:bodyPr/>
            <a:lstStyle/>
            <a:p>
              <a:endParaRPr lang="zh-CN" altLang="en-US"/>
            </a:p>
          </p:txBody>
        </p:sp>
        <p:sp>
          <p:nvSpPr>
            <p:cNvPr id="31786" name="Freeform 36"/>
            <p:cNvSpPr/>
            <p:nvPr/>
          </p:nvSpPr>
          <p:spPr>
            <a:xfrm>
              <a:off x="3435" y="1551"/>
              <a:ext cx="474" cy="495"/>
            </a:xfrm>
            <a:custGeom>
              <a:avLst/>
              <a:gdLst>
                <a:gd name="txL" fmla="*/ 0 w 633"/>
                <a:gd name="txT" fmla="*/ 0 h 660"/>
                <a:gd name="txR" fmla="*/ 633 w 633"/>
                <a:gd name="txB" fmla="*/ 660 h 660"/>
              </a:gdLst>
              <a:ahLst/>
              <a:cxnLst>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chemeClr val="bg2">
                <a:alpha val="100000"/>
              </a:schemeClr>
            </a:solidFill>
            <a:ln w="9525">
              <a:noFill/>
            </a:ln>
          </p:spPr>
          <p:txBody>
            <a:bodyPr/>
            <a:lstStyle/>
            <a:p>
              <a:endParaRPr lang="zh-CN" altLang="en-US"/>
            </a:p>
          </p:txBody>
        </p:sp>
        <p:sp>
          <p:nvSpPr>
            <p:cNvPr id="31787" name="Freeform 37"/>
            <p:cNvSpPr/>
            <p:nvPr/>
          </p:nvSpPr>
          <p:spPr>
            <a:xfrm>
              <a:off x="3582" y="1290"/>
              <a:ext cx="319" cy="210"/>
            </a:xfrm>
            <a:custGeom>
              <a:avLst/>
              <a:gdLst>
                <a:gd name="txL" fmla="*/ 0 w 426"/>
                <a:gd name="txT" fmla="*/ 0 h 280"/>
                <a:gd name="txR" fmla="*/ 426 w 426"/>
                <a:gd name="txB" fmla="*/ 280 h 280"/>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chemeClr val="bg2">
                <a:alpha val="100000"/>
              </a:schemeClr>
            </a:solidFill>
            <a:ln w="9525">
              <a:noFill/>
            </a:ln>
          </p:spPr>
          <p:txBody>
            <a:bodyPr/>
            <a:lstStyle/>
            <a:p>
              <a:endParaRPr lang="zh-CN" altLang="en-US"/>
            </a:p>
          </p:txBody>
        </p:sp>
        <p:sp>
          <p:nvSpPr>
            <p:cNvPr id="31788" name="Freeform 38"/>
            <p:cNvSpPr/>
            <p:nvPr/>
          </p:nvSpPr>
          <p:spPr>
            <a:xfrm>
              <a:off x="3591" y="1292"/>
              <a:ext cx="311" cy="211"/>
            </a:xfrm>
            <a:custGeom>
              <a:avLst/>
              <a:gdLst>
                <a:gd name="txL" fmla="*/ 0 w 416"/>
                <a:gd name="txT" fmla="*/ 0 h 282"/>
                <a:gd name="txR" fmla="*/ 416 w 416"/>
                <a:gd name="txB" fmla="*/ 282 h 282"/>
              </a:gdLst>
              <a:ahLst/>
              <a:cxnLst>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Lst>
              <a:rect l="txL" t="txT" r="txR" b="tx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chemeClr val="bg2">
                <a:alpha val="100000"/>
              </a:schemeClr>
            </a:solidFill>
            <a:ln w="9525">
              <a:noFill/>
            </a:ln>
          </p:spPr>
          <p:txBody>
            <a:bodyPr/>
            <a:lstStyle/>
            <a:p>
              <a:endParaRPr lang="zh-CN" altLang="en-US"/>
            </a:p>
          </p:txBody>
        </p:sp>
        <p:sp>
          <p:nvSpPr>
            <p:cNvPr id="31789" name="Freeform 39"/>
            <p:cNvSpPr/>
            <p:nvPr/>
          </p:nvSpPr>
          <p:spPr>
            <a:xfrm>
              <a:off x="3821" y="2062"/>
              <a:ext cx="45" cy="58"/>
            </a:xfrm>
            <a:custGeom>
              <a:avLst/>
              <a:gdLst>
                <a:gd name="txL" fmla="*/ 0 w 60"/>
                <a:gd name="txT" fmla="*/ 0 h 78"/>
                <a:gd name="txR" fmla="*/ 60 w 60"/>
                <a:gd name="txB" fmla="*/ 78 h 78"/>
              </a:gdLst>
              <a:ahLst/>
              <a:cxnLst>
                <a:cxn ang="0">
                  <a:pos x="2" y="1"/>
                </a:cxn>
                <a:cxn ang="0">
                  <a:pos x="0" y="1"/>
                </a:cxn>
                <a:cxn ang="0">
                  <a:pos x="2" y="1"/>
                </a:cxn>
                <a:cxn ang="0">
                  <a:pos x="2" y="1"/>
                </a:cxn>
                <a:cxn ang="0">
                  <a:pos x="2" y="1"/>
                </a:cxn>
                <a:cxn ang="0">
                  <a:pos x="2" y="1"/>
                </a:cxn>
                <a:cxn ang="0">
                  <a:pos x="2" y="1"/>
                </a:cxn>
              </a:cxnLst>
              <a:rect l="txL" t="txT" r="txR" b="tx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chemeClr val="bg2">
                <a:alpha val="100000"/>
              </a:schemeClr>
            </a:solidFill>
            <a:ln w="9525">
              <a:noFill/>
            </a:ln>
          </p:spPr>
          <p:txBody>
            <a:bodyPr/>
            <a:lstStyle/>
            <a:p>
              <a:endParaRPr lang="zh-CN" altLang="en-US"/>
            </a:p>
          </p:txBody>
        </p:sp>
        <p:sp>
          <p:nvSpPr>
            <p:cNvPr id="31790" name="Freeform 40"/>
            <p:cNvSpPr/>
            <p:nvPr/>
          </p:nvSpPr>
          <p:spPr>
            <a:xfrm>
              <a:off x="3957" y="1972"/>
              <a:ext cx="164" cy="85"/>
            </a:xfrm>
            <a:custGeom>
              <a:avLst/>
              <a:gdLst>
                <a:gd name="txL" fmla="*/ 0 w 219"/>
                <a:gd name="txT" fmla="*/ 0 h 113"/>
                <a:gd name="txR" fmla="*/ 219 w 219"/>
                <a:gd name="txB" fmla="*/ 113 h 113"/>
              </a:gdLst>
              <a:ahLst/>
              <a:cxnLst>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 ang="0">
                  <a:pos x="1" y="2"/>
                </a:cxn>
              </a:cxnLst>
              <a:rect l="txL" t="txT" r="txR" b="tx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chemeClr val="bg2">
                <a:alpha val="100000"/>
              </a:schemeClr>
            </a:solidFill>
            <a:ln w="9525">
              <a:noFill/>
            </a:ln>
          </p:spPr>
          <p:txBody>
            <a:bodyPr/>
            <a:lstStyle/>
            <a:p>
              <a:endParaRPr lang="zh-CN" altLang="en-US"/>
            </a:p>
          </p:txBody>
        </p:sp>
        <p:sp>
          <p:nvSpPr>
            <p:cNvPr id="31791" name="Freeform 41"/>
            <p:cNvSpPr/>
            <p:nvPr/>
          </p:nvSpPr>
          <p:spPr>
            <a:xfrm>
              <a:off x="4127" y="1922"/>
              <a:ext cx="104" cy="92"/>
            </a:xfrm>
            <a:custGeom>
              <a:avLst/>
              <a:gdLst>
                <a:gd name="txL" fmla="*/ 0 w 139"/>
                <a:gd name="txT" fmla="*/ 0 h 122"/>
                <a:gd name="txR" fmla="*/ 139 w 139"/>
                <a:gd name="txB" fmla="*/ 122 h 122"/>
              </a:gdLst>
              <a:ahLst/>
              <a:cxnLst>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chemeClr val="bg2">
                <a:alpha val="100000"/>
              </a:schemeClr>
            </a:solidFill>
            <a:ln w="9525">
              <a:noFill/>
            </a:ln>
          </p:spPr>
          <p:txBody>
            <a:bodyPr/>
            <a:lstStyle/>
            <a:p>
              <a:endParaRPr lang="zh-CN" altLang="en-US"/>
            </a:p>
          </p:txBody>
        </p:sp>
        <p:sp>
          <p:nvSpPr>
            <p:cNvPr id="31792" name="Freeform 42"/>
            <p:cNvSpPr/>
            <p:nvPr/>
          </p:nvSpPr>
          <p:spPr>
            <a:xfrm>
              <a:off x="4182" y="1881"/>
              <a:ext cx="37" cy="26"/>
            </a:xfrm>
            <a:custGeom>
              <a:avLst/>
              <a:gdLst>
                <a:gd name="txL" fmla="*/ 0 w 49"/>
                <a:gd name="txT" fmla="*/ 0 h 35"/>
                <a:gd name="txR" fmla="*/ 49 w 49"/>
                <a:gd name="txB" fmla="*/ 35 h 35"/>
              </a:gdLst>
              <a:ahLst/>
              <a:cxnLst>
                <a:cxn ang="0">
                  <a:pos x="2" y="0"/>
                </a:cxn>
                <a:cxn ang="0">
                  <a:pos x="2" y="1"/>
                </a:cxn>
                <a:cxn ang="0">
                  <a:pos x="2" y="1"/>
                </a:cxn>
                <a:cxn ang="0">
                  <a:pos x="2" y="1"/>
                </a:cxn>
                <a:cxn ang="0">
                  <a:pos x="2" y="0"/>
                </a:cxn>
              </a:cxnLst>
              <a:rect l="txL" t="txT" r="txR" b="tx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chemeClr val="bg2">
                <a:alpha val="100000"/>
              </a:schemeClr>
            </a:solidFill>
            <a:ln w="9525">
              <a:noFill/>
            </a:ln>
          </p:spPr>
          <p:txBody>
            <a:bodyPr/>
            <a:lstStyle/>
            <a:p>
              <a:endParaRPr lang="zh-CN" altLang="en-US"/>
            </a:p>
          </p:txBody>
        </p:sp>
        <p:sp>
          <p:nvSpPr>
            <p:cNvPr id="31793" name="Freeform 43"/>
            <p:cNvSpPr/>
            <p:nvPr/>
          </p:nvSpPr>
          <p:spPr>
            <a:xfrm>
              <a:off x="2459" y="1395"/>
              <a:ext cx="123" cy="201"/>
            </a:xfrm>
            <a:custGeom>
              <a:avLst/>
              <a:gdLst>
                <a:gd name="txL" fmla="*/ 0 w 164"/>
                <a:gd name="txT" fmla="*/ 0 h 268"/>
                <a:gd name="txR" fmla="*/ 164 w 164"/>
                <a:gd name="txB" fmla="*/ 268 h 268"/>
              </a:gdLst>
              <a:ahLst/>
              <a:cxnLst>
                <a:cxn ang="0">
                  <a:pos x="2" y="0"/>
                </a:cxn>
                <a:cxn ang="0">
                  <a:pos x="2" y="2"/>
                </a:cxn>
                <a:cxn ang="0">
                  <a:pos x="2" y="2"/>
                </a:cxn>
                <a:cxn ang="0">
                  <a:pos x="2" y="2"/>
                </a:cxn>
                <a:cxn ang="0">
                  <a:pos x="2" y="2"/>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chemeClr val="bg2">
                <a:alpha val="100000"/>
              </a:schemeClr>
            </a:solidFill>
            <a:ln w="9525">
              <a:noFill/>
            </a:ln>
          </p:spPr>
          <p:txBody>
            <a:bodyPr/>
            <a:lstStyle/>
            <a:p>
              <a:endParaRPr lang="zh-CN" altLang="en-US"/>
            </a:p>
          </p:txBody>
        </p:sp>
        <p:sp>
          <p:nvSpPr>
            <p:cNvPr id="31794" name="Freeform 44"/>
            <p:cNvSpPr/>
            <p:nvPr/>
          </p:nvSpPr>
          <p:spPr>
            <a:xfrm>
              <a:off x="2991" y="1083"/>
              <a:ext cx="49" cy="61"/>
            </a:xfrm>
            <a:custGeom>
              <a:avLst/>
              <a:gdLst>
                <a:gd name="txL" fmla="*/ 0 w 66"/>
                <a:gd name="txT" fmla="*/ 0 h 81"/>
                <a:gd name="txR" fmla="*/ 66 w 66"/>
                <a:gd name="txB" fmla="*/ 81 h 81"/>
              </a:gdLst>
              <a:ahLst/>
              <a:cxnLst>
                <a:cxn ang="0">
                  <a:pos x="1" y="0"/>
                </a:cxn>
                <a:cxn ang="0">
                  <a:pos x="1" y="2"/>
                </a:cxn>
                <a:cxn ang="0">
                  <a:pos x="1" y="2"/>
                </a:cxn>
                <a:cxn ang="0">
                  <a:pos x="1" y="2"/>
                </a:cxn>
                <a:cxn ang="0">
                  <a:pos x="1" y="2"/>
                </a:cxn>
                <a:cxn ang="0">
                  <a:pos x="1" y="0"/>
                </a:cxn>
              </a:cxnLst>
              <a:rect l="txL" t="txT" r="txR" b="tx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chemeClr val="bg2">
                <a:alpha val="100000"/>
              </a:schemeClr>
            </a:solidFill>
            <a:ln w="9525">
              <a:noFill/>
            </a:ln>
          </p:spPr>
          <p:txBody>
            <a:bodyPr/>
            <a:lstStyle/>
            <a:p>
              <a:endParaRPr lang="zh-CN" altLang="en-US"/>
            </a:p>
          </p:txBody>
        </p:sp>
        <p:sp>
          <p:nvSpPr>
            <p:cNvPr id="31795" name="Freeform 45"/>
            <p:cNvSpPr/>
            <p:nvPr/>
          </p:nvSpPr>
          <p:spPr>
            <a:xfrm>
              <a:off x="3324" y="1149"/>
              <a:ext cx="111" cy="183"/>
            </a:xfrm>
            <a:custGeom>
              <a:avLst/>
              <a:gdLst>
                <a:gd name="txL" fmla="*/ 0 w 148"/>
                <a:gd name="txT" fmla="*/ 0 h 244"/>
                <a:gd name="txR" fmla="*/ 148 w 148"/>
                <a:gd name="txB" fmla="*/ 244 h 244"/>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chemeClr val="bg2">
                <a:alpha val="100000"/>
              </a:schemeClr>
            </a:solidFill>
            <a:ln w="9525">
              <a:noFill/>
            </a:ln>
          </p:spPr>
          <p:txBody>
            <a:bodyPr/>
            <a:lstStyle/>
            <a:p>
              <a:endParaRPr lang="zh-CN" altLang="en-US"/>
            </a:p>
          </p:txBody>
        </p:sp>
        <p:sp>
          <p:nvSpPr>
            <p:cNvPr id="31796" name="Freeform 46"/>
            <p:cNvSpPr/>
            <p:nvPr/>
          </p:nvSpPr>
          <p:spPr>
            <a:xfrm>
              <a:off x="3230" y="1092"/>
              <a:ext cx="72" cy="137"/>
            </a:xfrm>
            <a:custGeom>
              <a:avLst/>
              <a:gdLst>
                <a:gd name="txL" fmla="*/ 0 w 96"/>
                <a:gd name="txT" fmla="*/ 0 h 183"/>
                <a:gd name="txR" fmla="*/ 96 w 96"/>
                <a:gd name="txB" fmla="*/ 183 h 183"/>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chemeClr val="bg2">
                <a:alpha val="100000"/>
              </a:schemeClr>
            </a:solidFill>
            <a:ln w="9525">
              <a:noFill/>
            </a:ln>
          </p:spPr>
          <p:txBody>
            <a:bodyPr/>
            <a:lstStyle/>
            <a:p>
              <a:endParaRPr lang="zh-CN" altLang="en-US"/>
            </a:p>
          </p:txBody>
        </p:sp>
        <p:sp>
          <p:nvSpPr>
            <p:cNvPr id="31797" name="Freeform 47"/>
            <p:cNvSpPr/>
            <p:nvPr/>
          </p:nvSpPr>
          <p:spPr>
            <a:xfrm>
              <a:off x="3279" y="1202"/>
              <a:ext cx="40" cy="131"/>
            </a:xfrm>
            <a:custGeom>
              <a:avLst/>
              <a:gdLst>
                <a:gd name="txL" fmla="*/ 0 w 54"/>
                <a:gd name="txT" fmla="*/ 0 h 175"/>
                <a:gd name="txR" fmla="*/ 54 w 54"/>
                <a:gd name="txB" fmla="*/ 175 h 175"/>
              </a:gdLst>
              <a:ahLst/>
              <a:cxnLst>
                <a:cxn ang="0">
                  <a:pos x="1" y="0"/>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0"/>
                </a:cxn>
              </a:cxnLst>
              <a:rect l="txL" t="txT" r="txR" b="tx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chemeClr val="bg2">
                <a:alpha val="100000"/>
              </a:schemeClr>
            </a:solidFill>
            <a:ln w="9525">
              <a:noFill/>
            </a:ln>
          </p:spPr>
          <p:txBody>
            <a:bodyPr/>
            <a:lstStyle/>
            <a:p>
              <a:endParaRPr lang="zh-CN" altLang="en-US"/>
            </a:p>
          </p:txBody>
        </p:sp>
        <p:sp>
          <p:nvSpPr>
            <p:cNvPr id="31798" name="Freeform 48"/>
            <p:cNvSpPr/>
            <p:nvPr/>
          </p:nvSpPr>
          <p:spPr>
            <a:xfrm>
              <a:off x="3324" y="1339"/>
              <a:ext cx="65" cy="54"/>
            </a:xfrm>
            <a:custGeom>
              <a:avLst/>
              <a:gdLst>
                <a:gd name="txL" fmla="*/ 0 w 86"/>
                <a:gd name="txT" fmla="*/ 0 h 73"/>
                <a:gd name="txR" fmla="*/ 86 w 86"/>
                <a:gd name="txB" fmla="*/ 73 h 73"/>
              </a:gdLst>
              <a:ahLst/>
              <a:cxnLst>
                <a:cxn ang="0">
                  <a:pos x="2" y="0"/>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0"/>
                </a:cxn>
                <a:cxn ang="0">
                  <a:pos x="2" y="0"/>
                </a:cxn>
              </a:cxnLst>
              <a:rect l="txL" t="txT" r="txR" b="tx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chemeClr val="bg2">
                <a:alpha val="100000"/>
              </a:schemeClr>
            </a:solidFill>
            <a:ln w="9525">
              <a:noFill/>
            </a:ln>
          </p:spPr>
          <p:txBody>
            <a:bodyPr/>
            <a:lstStyle/>
            <a:p>
              <a:endParaRPr lang="zh-CN" altLang="en-US"/>
            </a:p>
          </p:txBody>
        </p:sp>
        <p:sp>
          <p:nvSpPr>
            <p:cNvPr id="31799" name="Freeform 49"/>
            <p:cNvSpPr/>
            <p:nvPr/>
          </p:nvSpPr>
          <p:spPr>
            <a:xfrm>
              <a:off x="3428" y="1244"/>
              <a:ext cx="83" cy="117"/>
            </a:xfrm>
            <a:custGeom>
              <a:avLst/>
              <a:gdLst>
                <a:gd name="txL" fmla="*/ 0 w 111"/>
                <a:gd name="txT" fmla="*/ 0 h 156"/>
                <a:gd name="txR" fmla="*/ 111 w 111"/>
                <a:gd name="txB" fmla="*/ 156 h 156"/>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chemeClr val="bg2">
                <a:alpha val="100000"/>
              </a:schemeClr>
            </a:solidFill>
            <a:ln w="9525">
              <a:noFill/>
            </a:ln>
          </p:spPr>
          <p:txBody>
            <a:bodyPr/>
            <a:lstStyle/>
            <a:p>
              <a:endParaRPr lang="zh-CN" altLang="en-US"/>
            </a:p>
          </p:txBody>
        </p:sp>
        <p:sp>
          <p:nvSpPr>
            <p:cNvPr id="31800" name="Freeform 50"/>
            <p:cNvSpPr/>
            <p:nvPr/>
          </p:nvSpPr>
          <p:spPr>
            <a:xfrm>
              <a:off x="3400" y="826"/>
              <a:ext cx="22" cy="71"/>
            </a:xfrm>
            <a:custGeom>
              <a:avLst/>
              <a:gdLst>
                <a:gd name="txL" fmla="*/ 0 w 30"/>
                <a:gd name="txT" fmla="*/ 0 h 94"/>
                <a:gd name="txR" fmla="*/ 30 w 30"/>
                <a:gd name="txB" fmla="*/ 94 h 94"/>
              </a:gdLst>
              <a:ahLst/>
              <a:cxnLst>
                <a:cxn ang="0">
                  <a:pos x="1" y="0"/>
                </a:cxn>
                <a:cxn ang="0">
                  <a:pos x="0" y="2"/>
                </a:cxn>
                <a:cxn ang="0">
                  <a:pos x="1" y="2"/>
                </a:cxn>
                <a:cxn ang="0">
                  <a:pos x="1" y="2"/>
                </a:cxn>
                <a:cxn ang="0">
                  <a:pos x="1" y="2"/>
                </a:cxn>
                <a:cxn ang="0">
                  <a:pos x="1" y="2"/>
                </a:cxn>
                <a:cxn ang="0">
                  <a:pos x="1" y="2"/>
                </a:cxn>
                <a:cxn ang="0">
                  <a:pos x="1" y="0"/>
                </a:cxn>
              </a:cxnLst>
              <a:rect l="txL" t="txT" r="txR" b="tx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chemeClr val="bg2">
                <a:alpha val="100000"/>
              </a:schemeClr>
            </a:solidFill>
            <a:ln w="9525">
              <a:noFill/>
            </a:ln>
          </p:spPr>
          <p:txBody>
            <a:bodyPr/>
            <a:lstStyle/>
            <a:p>
              <a:endParaRPr lang="zh-CN" altLang="en-US"/>
            </a:p>
          </p:txBody>
        </p:sp>
        <p:sp>
          <p:nvSpPr>
            <p:cNvPr id="31801" name="Freeform 51"/>
            <p:cNvSpPr/>
            <p:nvPr/>
          </p:nvSpPr>
          <p:spPr>
            <a:xfrm>
              <a:off x="3414" y="945"/>
              <a:ext cx="61" cy="118"/>
            </a:xfrm>
            <a:custGeom>
              <a:avLst/>
              <a:gdLst>
                <a:gd name="txL" fmla="*/ 0 w 81"/>
                <a:gd name="txT" fmla="*/ 0 h 158"/>
                <a:gd name="txR" fmla="*/ 81 w 81"/>
                <a:gd name="txB" fmla="*/ 158 h 158"/>
              </a:gdLst>
              <a:ahLst/>
              <a:cxnLst>
                <a:cxn ang="0">
                  <a:pos x="2" y="1"/>
                </a:cxn>
                <a:cxn ang="0">
                  <a:pos x="0"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chemeClr val="bg2">
                <a:alpha val="100000"/>
              </a:schemeClr>
            </a:solidFill>
            <a:ln w="9525">
              <a:noFill/>
            </a:ln>
          </p:spPr>
          <p:txBody>
            <a:bodyPr/>
            <a:lstStyle/>
            <a:p>
              <a:endParaRPr lang="zh-CN" altLang="en-US"/>
            </a:p>
          </p:txBody>
        </p:sp>
        <p:sp>
          <p:nvSpPr>
            <p:cNvPr id="31802" name="Freeform 52"/>
            <p:cNvSpPr/>
            <p:nvPr/>
          </p:nvSpPr>
          <p:spPr>
            <a:xfrm>
              <a:off x="3457" y="1101"/>
              <a:ext cx="64" cy="79"/>
            </a:xfrm>
            <a:custGeom>
              <a:avLst/>
              <a:gdLst>
                <a:gd name="txL" fmla="*/ 0 w 85"/>
                <a:gd name="txT" fmla="*/ 0 h 105"/>
                <a:gd name="txR" fmla="*/ 85 w 85"/>
                <a:gd name="txB" fmla="*/ 105 h 105"/>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chemeClr val="bg2">
                <a:alpha val="100000"/>
              </a:schemeClr>
            </a:solidFill>
            <a:ln w="9525">
              <a:noFill/>
            </a:ln>
          </p:spPr>
          <p:txBody>
            <a:bodyPr/>
            <a:lstStyle/>
            <a:p>
              <a:endParaRPr lang="zh-CN" altLang="en-US"/>
            </a:p>
          </p:txBody>
        </p:sp>
        <p:sp>
          <p:nvSpPr>
            <p:cNvPr id="31803" name="Freeform 53"/>
            <p:cNvSpPr/>
            <p:nvPr/>
          </p:nvSpPr>
          <p:spPr>
            <a:xfrm>
              <a:off x="3533" y="1242"/>
              <a:ext cx="29" cy="49"/>
            </a:xfrm>
            <a:custGeom>
              <a:avLst/>
              <a:gdLst>
                <a:gd name="txL" fmla="*/ 0 w 38"/>
                <a:gd name="txT" fmla="*/ 0 h 66"/>
                <a:gd name="txR" fmla="*/ 38 w 38"/>
                <a:gd name="txB" fmla="*/ 66 h 66"/>
              </a:gdLst>
              <a:ahLst/>
              <a:cxnLst>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chemeClr val="bg2">
                <a:alpha val="100000"/>
              </a:schemeClr>
            </a:solidFill>
            <a:ln w="9525">
              <a:noFill/>
            </a:ln>
          </p:spPr>
          <p:txBody>
            <a:bodyPr/>
            <a:lstStyle/>
            <a:p>
              <a:endParaRPr lang="zh-CN" altLang="en-US"/>
            </a:p>
          </p:txBody>
        </p:sp>
        <p:sp>
          <p:nvSpPr>
            <p:cNvPr id="31804" name="Freeform 54"/>
            <p:cNvSpPr/>
            <p:nvPr/>
          </p:nvSpPr>
          <p:spPr>
            <a:xfrm>
              <a:off x="3517" y="1324"/>
              <a:ext cx="18" cy="17"/>
            </a:xfrm>
            <a:custGeom>
              <a:avLst/>
              <a:gdLst>
                <a:gd name="txL" fmla="*/ 0 w 24"/>
                <a:gd name="txT" fmla="*/ 0 h 23"/>
                <a:gd name="txR" fmla="*/ 24 w 24"/>
                <a:gd name="txB" fmla="*/ 23 h 23"/>
              </a:gdLst>
              <a:ahLst/>
              <a:cxnLst>
                <a:cxn ang="0">
                  <a:pos x="0" y="0"/>
                </a:cxn>
                <a:cxn ang="0">
                  <a:pos x="2" y="1"/>
                </a:cxn>
                <a:cxn ang="0">
                  <a:pos x="2" y="1"/>
                </a:cxn>
                <a:cxn ang="0">
                  <a:pos x="0" y="0"/>
                </a:cxn>
              </a:cxnLst>
              <a:rect l="txL" t="txT" r="txR" b="txB"/>
              <a:pathLst>
                <a:path w="24" h="23">
                  <a:moveTo>
                    <a:pt x="0" y="0"/>
                  </a:moveTo>
                  <a:cubicBezTo>
                    <a:pt x="1" y="8"/>
                    <a:pt x="3" y="16"/>
                    <a:pt x="6" y="23"/>
                  </a:cubicBezTo>
                  <a:cubicBezTo>
                    <a:pt x="19" y="20"/>
                    <a:pt x="19" y="22"/>
                    <a:pt x="24" y="11"/>
                  </a:cubicBezTo>
                  <a:cubicBezTo>
                    <a:pt x="20" y="0"/>
                    <a:pt x="4" y="8"/>
                    <a:pt x="0" y="0"/>
                  </a:cubicBezTo>
                  <a:close/>
                </a:path>
              </a:pathLst>
            </a:custGeom>
            <a:solidFill>
              <a:schemeClr val="bg2">
                <a:alpha val="100000"/>
              </a:schemeClr>
            </a:solidFill>
            <a:ln w="9525">
              <a:noFill/>
            </a:ln>
          </p:spPr>
          <p:txBody>
            <a:bodyPr/>
            <a:lstStyle/>
            <a:p>
              <a:endParaRPr lang="zh-CN" altLang="en-US"/>
            </a:p>
          </p:txBody>
        </p:sp>
        <p:sp>
          <p:nvSpPr>
            <p:cNvPr id="31805" name="Freeform 55"/>
            <p:cNvSpPr/>
            <p:nvPr/>
          </p:nvSpPr>
          <p:spPr>
            <a:xfrm>
              <a:off x="3544" y="1314"/>
              <a:ext cx="45" cy="37"/>
            </a:xfrm>
            <a:custGeom>
              <a:avLst/>
              <a:gdLst>
                <a:gd name="txL" fmla="*/ 0 w 60"/>
                <a:gd name="txT" fmla="*/ 0 h 49"/>
                <a:gd name="txR" fmla="*/ 60 w 60"/>
                <a:gd name="txB" fmla="*/ 49 h 49"/>
              </a:gdLst>
              <a:ahLst/>
              <a:cxnLst>
                <a:cxn ang="0">
                  <a:pos x="2" y="0"/>
                </a:cxn>
                <a:cxn ang="0">
                  <a:pos x="0" y="2"/>
                </a:cxn>
                <a:cxn ang="0">
                  <a:pos x="2" y="2"/>
                </a:cxn>
                <a:cxn ang="0">
                  <a:pos x="2" y="2"/>
                </a:cxn>
                <a:cxn ang="0">
                  <a:pos x="2" y="2"/>
                </a:cxn>
                <a:cxn ang="0">
                  <a:pos x="2" y="2"/>
                </a:cxn>
                <a:cxn ang="0">
                  <a:pos x="2" y="2"/>
                </a:cxn>
                <a:cxn ang="0">
                  <a:pos x="2" y="2"/>
                </a:cxn>
                <a:cxn ang="0">
                  <a:pos x="2" y="0"/>
                </a:cxn>
              </a:cxnLst>
              <a:rect l="txL" t="txT" r="txR" b="tx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chemeClr val="bg2">
                <a:alpha val="100000"/>
              </a:schemeClr>
            </a:solidFill>
            <a:ln w="9525">
              <a:noFill/>
            </a:ln>
          </p:spPr>
          <p:txBody>
            <a:bodyPr/>
            <a:lstStyle/>
            <a:p>
              <a:endParaRPr lang="zh-CN" altLang="en-US"/>
            </a:p>
          </p:txBody>
        </p:sp>
        <p:sp>
          <p:nvSpPr>
            <p:cNvPr id="31806" name="Freeform 56"/>
            <p:cNvSpPr/>
            <p:nvPr/>
          </p:nvSpPr>
          <p:spPr>
            <a:xfrm>
              <a:off x="3613" y="1384"/>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07" name="Freeform 57"/>
            <p:cNvSpPr/>
            <p:nvPr/>
          </p:nvSpPr>
          <p:spPr>
            <a:xfrm>
              <a:off x="3880" y="1342"/>
              <a:ext cx="46" cy="47"/>
            </a:xfrm>
            <a:custGeom>
              <a:avLst/>
              <a:gdLst>
                <a:gd name="txL" fmla="*/ 0 w 61"/>
                <a:gd name="txT" fmla="*/ 0 h 63"/>
                <a:gd name="txR" fmla="*/ 61 w 61"/>
                <a:gd name="txB" fmla="*/ 63 h 63"/>
              </a:gdLst>
              <a:ahLst/>
              <a:cxnLst>
                <a:cxn ang="0">
                  <a:pos x="2" y="0"/>
                </a:cxn>
                <a:cxn ang="0">
                  <a:pos x="0" y="1"/>
                </a:cxn>
                <a:cxn ang="0">
                  <a:pos x="2" y="1"/>
                </a:cxn>
                <a:cxn ang="0">
                  <a:pos x="2" y="1"/>
                </a:cxn>
                <a:cxn ang="0">
                  <a:pos x="2" y="1"/>
                </a:cxn>
                <a:cxn ang="0">
                  <a:pos x="2" y="1"/>
                </a:cxn>
                <a:cxn ang="0">
                  <a:pos x="2" y="1"/>
                </a:cxn>
                <a:cxn ang="0">
                  <a:pos x="2" y="0"/>
                </a:cxn>
              </a:cxnLst>
              <a:rect l="txL" t="txT" r="txR" b="tx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chemeClr val="bg2">
                <a:alpha val="100000"/>
              </a:schemeClr>
            </a:solidFill>
            <a:ln w="9525">
              <a:noFill/>
            </a:ln>
          </p:spPr>
          <p:txBody>
            <a:bodyPr/>
            <a:lstStyle/>
            <a:p>
              <a:endParaRPr lang="zh-CN" altLang="en-US"/>
            </a:p>
          </p:txBody>
        </p:sp>
        <p:sp>
          <p:nvSpPr>
            <p:cNvPr id="31808" name="Freeform 58"/>
            <p:cNvSpPr/>
            <p:nvPr/>
          </p:nvSpPr>
          <p:spPr>
            <a:xfrm>
              <a:off x="3483" y="1401"/>
              <a:ext cx="46" cy="50"/>
            </a:xfrm>
            <a:custGeom>
              <a:avLst/>
              <a:gdLst>
                <a:gd name="txL" fmla="*/ 0 w 61"/>
                <a:gd name="txT" fmla="*/ 0 h 67"/>
                <a:gd name="txR" fmla="*/ 61 w 61"/>
                <a:gd name="txB" fmla="*/ 67 h 67"/>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chemeClr val="bg2">
                <a:alpha val="100000"/>
              </a:schemeClr>
            </a:solidFill>
            <a:ln w="9525">
              <a:noFill/>
            </a:ln>
          </p:spPr>
          <p:txBody>
            <a:bodyPr/>
            <a:lstStyle/>
            <a:p>
              <a:endParaRPr lang="zh-CN" altLang="en-US"/>
            </a:p>
          </p:txBody>
        </p:sp>
        <p:sp>
          <p:nvSpPr>
            <p:cNvPr id="31809" name="Freeform 59"/>
            <p:cNvSpPr/>
            <p:nvPr/>
          </p:nvSpPr>
          <p:spPr>
            <a:xfrm>
              <a:off x="3434" y="1420"/>
              <a:ext cx="32" cy="27"/>
            </a:xfrm>
            <a:custGeom>
              <a:avLst/>
              <a:gdLst>
                <a:gd name="txL" fmla="*/ 0 w 43"/>
                <a:gd name="txT" fmla="*/ 0 h 36"/>
                <a:gd name="txR" fmla="*/ 43 w 43"/>
                <a:gd name="txB" fmla="*/ 36 h 36"/>
              </a:gdLst>
              <a:ahLst/>
              <a:cxnLst>
                <a:cxn ang="0">
                  <a:pos x="1" y="2"/>
                </a:cxn>
                <a:cxn ang="0">
                  <a:pos x="1" y="2"/>
                </a:cxn>
                <a:cxn ang="0">
                  <a:pos x="1" y="2"/>
                </a:cxn>
                <a:cxn ang="0">
                  <a:pos x="1" y="2"/>
                </a:cxn>
                <a:cxn ang="0">
                  <a:pos x="1" y="2"/>
                </a:cxn>
              </a:cxnLst>
              <a:rect l="txL" t="txT" r="txR" b="tx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chemeClr val="bg2">
                <a:alpha val="100000"/>
              </a:schemeClr>
            </a:solidFill>
            <a:ln w="9525">
              <a:noFill/>
            </a:ln>
          </p:spPr>
          <p:txBody>
            <a:bodyPr/>
            <a:lstStyle/>
            <a:p>
              <a:endParaRPr lang="zh-CN" altLang="en-US"/>
            </a:p>
          </p:txBody>
        </p:sp>
        <p:sp>
          <p:nvSpPr>
            <p:cNvPr id="31810" name="Freeform 60"/>
            <p:cNvSpPr/>
            <p:nvPr/>
          </p:nvSpPr>
          <p:spPr>
            <a:xfrm>
              <a:off x="3413" y="1391"/>
              <a:ext cx="24" cy="31"/>
            </a:xfrm>
            <a:custGeom>
              <a:avLst/>
              <a:gdLst>
                <a:gd name="txL" fmla="*/ 0 w 32"/>
                <a:gd name="txT" fmla="*/ 0 h 41"/>
                <a:gd name="txR" fmla="*/ 32 w 32"/>
                <a:gd name="txB" fmla="*/ 41 h 41"/>
              </a:gdLst>
              <a:ahLst/>
              <a:cxnLst>
                <a:cxn ang="0">
                  <a:pos x="2" y="0"/>
                </a:cxn>
                <a:cxn ang="0">
                  <a:pos x="0" y="2"/>
                </a:cxn>
                <a:cxn ang="0">
                  <a:pos x="2" y="2"/>
                </a:cxn>
                <a:cxn ang="0">
                  <a:pos x="2" y="2"/>
                </a:cxn>
                <a:cxn ang="0">
                  <a:pos x="2" y="2"/>
                </a:cxn>
                <a:cxn ang="0">
                  <a:pos x="2" y="2"/>
                </a:cxn>
                <a:cxn ang="0">
                  <a:pos x="2" y="2"/>
                </a:cxn>
                <a:cxn ang="0">
                  <a:pos x="2" y="0"/>
                </a:cxn>
              </a:cxnLst>
              <a:rect l="txL" t="txT" r="txR" b="tx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chemeClr val="bg2">
                <a:alpha val="100000"/>
              </a:schemeClr>
            </a:solidFill>
            <a:ln w="9525">
              <a:noFill/>
            </a:ln>
          </p:spPr>
          <p:txBody>
            <a:bodyPr/>
            <a:lstStyle/>
            <a:p>
              <a:endParaRPr lang="zh-CN" altLang="en-US"/>
            </a:p>
          </p:txBody>
        </p:sp>
        <p:sp>
          <p:nvSpPr>
            <p:cNvPr id="31811" name="Freeform 61"/>
            <p:cNvSpPr/>
            <p:nvPr/>
          </p:nvSpPr>
          <p:spPr>
            <a:xfrm>
              <a:off x="3447" y="1402"/>
              <a:ext cx="34" cy="24"/>
            </a:xfrm>
            <a:custGeom>
              <a:avLst/>
              <a:gdLst>
                <a:gd name="txL" fmla="*/ 0 w 45"/>
                <a:gd name="txT" fmla="*/ 0 h 32"/>
                <a:gd name="txR" fmla="*/ 45 w 45"/>
                <a:gd name="txB" fmla="*/ 32 h 32"/>
              </a:gdLst>
              <a:ahLst/>
              <a:cxnLst>
                <a:cxn ang="0">
                  <a:pos x="2" y="0"/>
                </a:cxn>
                <a:cxn ang="0">
                  <a:pos x="0" y="2"/>
                </a:cxn>
                <a:cxn ang="0">
                  <a:pos x="2" y="2"/>
                </a:cxn>
                <a:cxn ang="0">
                  <a:pos x="2" y="2"/>
                </a:cxn>
                <a:cxn ang="0">
                  <a:pos x="2" y="2"/>
                </a:cxn>
                <a:cxn ang="0">
                  <a:pos x="2" y="0"/>
                </a:cxn>
              </a:cxnLst>
              <a:rect l="txL" t="txT" r="txR" b="tx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chemeClr val="bg2">
                <a:alpha val="100000"/>
              </a:schemeClr>
            </a:solidFill>
            <a:ln w="9525">
              <a:noFill/>
            </a:ln>
          </p:spPr>
          <p:txBody>
            <a:bodyPr/>
            <a:lstStyle/>
            <a:p>
              <a:endParaRPr lang="zh-CN" altLang="en-US"/>
            </a:p>
          </p:txBody>
        </p:sp>
        <p:sp>
          <p:nvSpPr>
            <p:cNvPr id="31812" name="Freeform 62"/>
            <p:cNvSpPr/>
            <p:nvPr/>
          </p:nvSpPr>
          <p:spPr>
            <a:xfrm>
              <a:off x="3398" y="1070"/>
              <a:ext cx="27" cy="55"/>
            </a:xfrm>
            <a:custGeom>
              <a:avLst/>
              <a:gdLst>
                <a:gd name="txL" fmla="*/ 0 w 35"/>
                <a:gd name="txT" fmla="*/ 0 h 74"/>
                <a:gd name="txR" fmla="*/ 35 w 35"/>
                <a:gd name="txB" fmla="*/ 74 h 74"/>
              </a:gdLst>
              <a:ahLst/>
              <a:cxnLst>
                <a:cxn ang="0">
                  <a:pos x="2" y="0"/>
                </a:cxn>
                <a:cxn ang="0">
                  <a:pos x="2" y="1"/>
                </a:cxn>
                <a:cxn ang="0">
                  <a:pos x="2" y="1"/>
                </a:cxn>
                <a:cxn ang="0">
                  <a:pos x="0" y="1"/>
                </a:cxn>
                <a:cxn ang="0">
                  <a:pos x="2" y="1"/>
                </a:cxn>
                <a:cxn ang="0">
                  <a:pos x="2" y="1"/>
                </a:cxn>
                <a:cxn ang="0">
                  <a:pos x="2" y="1"/>
                </a:cxn>
                <a:cxn ang="0">
                  <a:pos x="2" y="0"/>
                </a:cxn>
              </a:cxnLst>
              <a:rect l="txL" t="txT" r="txR" b="tx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chemeClr val="bg2">
                <a:alpha val="100000"/>
              </a:schemeClr>
            </a:solidFill>
            <a:ln w="9525">
              <a:noFill/>
            </a:ln>
          </p:spPr>
          <p:txBody>
            <a:bodyPr/>
            <a:lstStyle/>
            <a:p>
              <a:endParaRPr lang="zh-CN" altLang="en-US"/>
            </a:p>
          </p:txBody>
        </p:sp>
        <p:sp>
          <p:nvSpPr>
            <p:cNvPr id="31813" name="Freeform 63"/>
            <p:cNvSpPr/>
            <p:nvPr/>
          </p:nvSpPr>
          <p:spPr>
            <a:xfrm>
              <a:off x="3449" y="1061"/>
              <a:ext cx="19" cy="55"/>
            </a:xfrm>
            <a:custGeom>
              <a:avLst/>
              <a:gdLst>
                <a:gd name="txL" fmla="*/ 0 w 25"/>
                <a:gd name="txT" fmla="*/ 0 h 73"/>
                <a:gd name="txR" fmla="*/ 25 w 25"/>
                <a:gd name="txB" fmla="*/ 73 h 73"/>
              </a:gdLst>
              <a:ahLst/>
              <a:cxnLst>
                <a:cxn ang="0">
                  <a:pos x="2" y="2"/>
                </a:cxn>
                <a:cxn ang="0">
                  <a:pos x="2" y="2"/>
                </a:cxn>
                <a:cxn ang="0">
                  <a:pos x="0" y="2"/>
                </a:cxn>
                <a:cxn ang="0">
                  <a:pos x="2" y="2"/>
                </a:cxn>
                <a:cxn ang="0">
                  <a:pos x="2" y="2"/>
                </a:cxn>
                <a:cxn ang="0">
                  <a:pos x="2" y="2"/>
                </a:cxn>
                <a:cxn ang="0">
                  <a:pos x="2" y="2"/>
                </a:cxn>
              </a:cxnLst>
              <a:rect l="txL" t="txT" r="txR" b="tx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chemeClr val="bg2">
                <a:alpha val="100000"/>
              </a:schemeClr>
            </a:solidFill>
            <a:ln w="9525">
              <a:noFill/>
            </a:ln>
          </p:spPr>
          <p:txBody>
            <a:bodyPr/>
            <a:lstStyle/>
            <a:p>
              <a:endParaRPr lang="zh-CN" altLang="en-US"/>
            </a:p>
          </p:txBody>
        </p:sp>
        <p:sp>
          <p:nvSpPr>
            <p:cNvPr id="31814" name="Freeform 64"/>
            <p:cNvSpPr/>
            <p:nvPr/>
          </p:nvSpPr>
          <p:spPr>
            <a:xfrm>
              <a:off x="3471" y="1044"/>
              <a:ext cx="10" cy="25"/>
            </a:xfrm>
            <a:custGeom>
              <a:avLst/>
              <a:gdLst>
                <a:gd name="txL" fmla="*/ 0 w 14"/>
                <a:gd name="txT" fmla="*/ 0 h 33"/>
                <a:gd name="txR" fmla="*/ 14 w 14"/>
                <a:gd name="txB" fmla="*/ 33 h 33"/>
              </a:gdLst>
              <a:ahLst/>
              <a:cxnLst>
                <a:cxn ang="0">
                  <a:pos x="1" y="0"/>
                </a:cxn>
                <a:cxn ang="0">
                  <a:pos x="1" y="2"/>
                </a:cxn>
                <a:cxn ang="0">
                  <a:pos x="1" y="2"/>
                </a:cxn>
                <a:cxn ang="0">
                  <a:pos x="1" y="0"/>
                </a:cxn>
              </a:cxnLst>
              <a:rect l="txL" t="txT" r="txR" b="txB"/>
              <a:pathLst>
                <a:path w="14" h="33">
                  <a:moveTo>
                    <a:pt x="11" y="0"/>
                  </a:moveTo>
                  <a:cubicBezTo>
                    <a:pt x="7" y="3"/>
                    <a:pt x="5" y="7"/>
                    <a:pt x="1" y="10"/>
                  </a:cubicBezTo>
                  <a:cubicBezTo>
                    <a:pt x="2" y="18"/>
                    <a:pt x="0" y="33"/>
                    <a:pt x="11" y="25"/>
                  </a:cubicBezTo>
                  <a:cubicBezTo>
                    <a:pt x="14" y="15"/>
                    <a:pt x="5" y="4"/>
                    <a:pt x="11" y="0"/>
                  </a:cubicBezTo>
                  <a:close/>
                </a:path>
              </a:pathLst>
            </a:custGeom>
            <a:solidFill>
              <a:schemeClr val="bg2">
                <a:alpha val="100000"/>
              </a:schemeClr>
            </a:solidFill>
            <a:ln w="9525">
              <a:noFill/>
            </a:ln>
          </p:spPr>
          <p:txBody>
            <a:bodyPr/>
            <a:lstStyle/>
            <a:p>
              <a:endParaRPr lang="zh-CN" altLang="en-US"/>
            </a:p>
          </p:txBody>
        </p:sp>
        <p:sp>
          <p:nvSpPr>
            <p:cNvPr id="31815" name="Freeform 65"/>
            <p:cNvSpPr/>
            <p:nvPr/>
          </p:nvSpPr>
          <p:spPr>
            <a:xfrm>
              <a:off x="3481" y="1056"/>
              <a:ext cx="21" cy="48"/>
            </a:xfrm>
            <a:custGeom>
              <a:avLst/>
              <a:gdLst>
                <a:gd name="txL" fmla="*/ 0 w 28"/>
                <a:gd name="txT" fmla="*/ 0 h 64"/>
                <a:gd name="txR" fmla="*/ 28 w 28"/>
                <a:gd name="txB" fmla="*/ 64 h 64"/>
              </a:gdLst>
              <a:ahLst/>
              <a:cxnLst>
                <a:cxn ang="0">
                  <a:pos x="2" y="0"/>
                </a:cxn>
                <a:cxn ang="0">
                  <a:pos x="2" y="2"/>
                </a:cxn>
                <a:cxn ang="0">
                  <a:pos x="2" y="2"/>
                </a:cxn>
                <a:cxn ang="0">
                  <a:pos x="2" y="2"/>
                </a:cxn>
                <a:cxn ang="0">
                  <a:pos x="0" y="2"/>
                </a:cxn>
                <a:cxn ang="0">
                  <a:pos x="2" y="2"/>
                </a:cxn>
                <a:cxn ang="0">
                  <a:pos x="2" y="2"/>
                </a:cxn>
                <a:cxn ang="0">
                  <a:pos x="2" y="0"/>
                </a:cxn>
              </a:cxnLst>
              <a:rect l="txL" t="txT" r="txR" b="tx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chemeClr val="bg2">
                <a:alpha val="100000"/>
              </a:schemeClr>
            </a:solidFill>
            <a:ln w="9525">
              <a:noFill/>
            </a:ln>
          </p:spPr>
          <p:txBody>
            <a:bodyPr/>
            <a:lstStyle/>
            <a:p>
              <a:endParaRPr lang="zh-CN" altLang="en-US"/>
            </a:p>
          </p:txBody>
        </p:sp>
        <p:sp>
          <p:nvSpPr>
            <p:cNvPr id="31816" name="Freeform 66"/>
            <p:cNvSpPr/>
            <p:nvPr/>
          </p:nvSpPr>
          <p:spPr>
            <a:xfrm>
              <a:off x="3212" y="1125"/>
              <a:ext cx="12" cy="27"/>
            </a:xfrm>
            <a:custGeom>
              <a:avLst/>
              <a:gdLst>
                <a:gd name="txL" fmla="*/ 0 w 16"/>
                <a:gd name="txT" fmla="*/ 0 h 36"/>
                <a:gd name="txR" fmla="*/ 16 w 16"/>
                <a:gd name="txB" fmla="*/ 36 h 36"/>
              </a:gdLst>
              <a:ahLst/>
              <a:cxnLst>
                <a:cxn ang="0">
                  <a:pos x="2" y="2"/>
                </a:cxn>
                <a:cxn ang="0">
                  <a:pos x="0" y="2"/>
                </a:cxn>
                <a:cxn ang="0">
                  <a:pos x="2" y="2"/>
                </a:cxn>
                <a:cxn ang="0">
                  <a:pos x="2" y="2"/>
                </a:cxn>
              </a:cxnLst>
              <a:rect l="txL" t="txT" r="txR" b="txB"/>
              <a:pathLst>
                <a:path w="16" h="36">
                  <a:moveTo>
                    <a:pt x="14" y="3"/>
                  </a:moveTo>
                  <a:cubicBezTo>
                    <a:pt x="7" y="0"/>
                    <a:pt x="4" y="1"/>
                    <a:pt x="0" y="7"/>
                  </a:cubicBezTo>
                  <a:cubicBezTo>
                    <a:pt x="3" y="14"/>
                    <a:pt x="2" y="17"/>
                    <a:pt x="8" y="22"/>
                  </a:cubicBezTo>
                  <a:cubicBezTo>
                    <a:pt x="16" y="36"/>
                    <a:pt x="11" y="7"/>
                    <a:pt x="14" y="3"/>
                  </a:cubicBezTo>
                  <a:close/>
                </a:path>
              </a:pathLst>
            </a:custGeom>
            <a:solidFill>
              <a:schemeClr val="bg2">
                <a:alpha val="100000"/>
              </a:schemeClr>
            </a:solidFill>
            <a:ln w="9525">
              <a:noFill/>
            </a:ln>
          </p:spPr>
          <p:txBody>
            <a:bodyPr/>
            <a:lstStyle/>
            <a:p>
              <a:endParaRPr lang="zh-CN" altLang="en-US"/>
            </a:p>
          </p:txBody>
        </p:sp>
        <p:sp>
          <p:nvSpPr>
            <p:cNvPr id="31817" name="Freeform 67"/>
            <p:cNvSpPr/>
            <p:nvPr/>
          </p:nvSpPr>
          <p:spPr>
            <a:xfrm>
              <a:off x="3202" y="110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18" name="Freeform 68"/>
            <p:cNvSpPr/>
            <p:nvPr/>
          </p:nvSpPr>
          <p:spPr>
            <a:xfrm>
              <a:off x="3198" y="1084"/>
              <a:ext cx="12" cy="14"/>
            </a:xfrm>
            <a:custGeom>
              <a:avLst/>
              <a:gdLst>
                <a:gd name="txL" fmla="*/ 0 w 16"/>
                <a:gd name="txT" fmla="*/ 0 h 19"/>
                <a:gd name="txR" fmla="*/ 16 w 16"/>
                <a:gd name="txB" fmla="*/ 19 h 19"/>
              </a:gdLst>
              <a:ahLst/>
              <a:cxnLst>
                <a:cxn ang="0">
                  <a:pos x="2" y="1"/>
                </a:cxn>
                <a:cxn ang="0">
                  <a:pos x="0" y="1"/>
                </a:cxn>
                <a:cxn ang="0">
                  <a:pos x="2" y="1"/>
                </a:cxn>
                <a:cxn ang="0">
                  <a:pos x="2" y="1"/>
                </a:cxn>
              </a:cxnLst>
              <a:rect l="txL" t="txT" r="txR" b="txB"/>
              <a:pathLst>
                <a:path w="16" h="19">
                  <a:moveTo>
                    <a:pt x="10" y="5"/>
                  </a:moveTo>
                  <a:cubicBezTo>
                    <a:pt x="4" y="0"/>
                    <a:pt x="1" y="3"/>
                    <a:pt x="0" y="10"/>
                  </a:cubicBezTo>
                  <a:cubicBezTo>
                    <a:pt x="4" y="15"/>
                    <a:pt x="7" y="16"/>
                    <a:pt x="12" y="19"/>
                  </a:cubicBezTo>
                  <a:cubicBezTo>
                    <a:pt x="16" y="12"/>
                    <a:pt x="14" y="12"/>
                    <a:pt x="10" y="5"/>
                  </a:cubicBezTo>
                  <a:close/>
                </a:path>
              </a:pathLst>
            </a:custGeom>
            <a:solidFill>
              <a:schemeClr val="bg2">
                <a:alpha val="100000"/>
              </a:schemeClr>
            </a:solidFill>
            <a:ln w="9525">
              <a:noFill/>
            </a:ln>
          </p:spPr>
          <p:txBody>
            <a:bodyPr/>
            <a:lstStyle/>
            <a:p>
              <a:endParaRPr lang="zh-CN" altLang="en-US"/>
            </a:p>
          </p:txBody>
        </p:sp>
        <p:sp>
          <p:nvSpPr>
            <p:cNvPr id="31819" name="Freeform 69"/>
            <p:cNvSpPr/>
            <p:nvPr/>
          </p:nvSpPr>
          <p:spPr>
            <a:xfrm>
              <a:off x="3186" y="1044"/>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20" name="Freeform 70"/>
            <p:cNvSpPr/>
            <p:nvPr/>
          </p:nvSpPr>
          <p:spPr>
            <a:xfrm>
              <a:off x="3188" y="1069"/>
              <a:ext cx="16" cy="13"/>
            </a:xfrm>
            <a:custGeom>
              <a:avLst/>
              <a:gdLst>
                <a:gd name="txL" fmla="*/ 0 w 22"/>
                <a:gd name="txT" fmla="*/ 0 h 18"/>
                <a:gd name="txR" fmla="*/ 22 w 22"/>
                <a:gd name="txB" fmla="*/ 18 h 18"/>
              </a:gdLst>
              <a:ahLst/>
              <a:cxnLst>
                <a:cxn ang="0">
                  <a:pos x="1" y="0"/>
                </a:cxn>
                <a:cxn ang="0">
                  <a:pos x="1" y="1"/>
                </a:cxn>
                <a:cxn ang="0">
                  <a:pos x="1" y="1"/>
                </a:cxn>
                <a:cxn ang="0">
                  <a:pos x="1" y="0"/>
                </a:cxn>
              </a:cxnLst>
              <a:rect l="txL" t="txT" r="txR" b="txB"/>
              <a:pathLst>
                <a:path w="22" h="18">
                  <a:moveTo>
                    <a:pt x="13" y="0"/>
                  </a:moveTo>
                  <a:cubicBezTo>
                    <a:pt x="0" y="8"/>
                    <a:pt x="9" y="12"/>
                    <a:pt x="19" y="18"/>
                  </a:cubicBezTo>
                  <a:cubicBezTo>
                    <a:pt x="20" y="11"/>
                    <a:pt x="22" y="8"/>
                    <a:pt x="14" y="6"/>
                  </a:cubicBezTo>
                  <a:cubicBezTo>
                    <a:pt x="9" y="3"/>
                    <a:pt x="9" y="5"/>
                    <a:pt x="13" y="0"/>
                  </a:cubicBezTo>
                  <a:close/>
                </a:path>
              </a:pathLst>
            </a:custGeom>
            <a:solidFill>
              <a:schemeClr val="bg2">
                <a:alpha val="100000"/>
              </a:schemeClr>
            </a:solidFill>
            <a:ln w="9525">
              <a:noFill/>
            </a:ln>
          </p:spPr>
          <p:txBody>
            <a:bodyPr/>
            <a:lstStyle/>
            <a:p>
              <a:endParaRPr lang="zh-CN" altLang="en-US"/>
            </a:p>
          </p:txBody>
        </p:sp>
        <p:sp>
          <p:nvSpPr>
            <p:cNvPr id="31821" name="Freeform 71"/>
            <p:cNvSpPr/>
            <p:nvPr/>
          </p:nvSpPr>
          <p:spPr>
            <a:xfrm>
              <a:off x="4024" y="1692"/>
              <a:ext cx="45" cy="60"/>
            </a:xfrm>
            <a:custGeom>
              <a:avLst/>
              <a:gdLst>
                <a:gd name="txL" fmla="*/ 0 w 60"/>
                <a:gd name="txT" fmla="*/ 0 h 81"/>
                <a:gd name="txR" fmla="*/ 60 w 60"/>
                <a:gd name="txB" fmla="*/ 81 h 81"/>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chemeClr val="bg2">
                <a:alpha val="100000"/>
              </a:schemeClr>
            </a:solidFill>
            <a:ln w="9525">
              <a:noFill/>
            </a:ln>
          </p:spPr>
          <p:txBody>
            <a:bodyPr/>
            <a:lstStyle/>
            <a:p>
              <a:endParaRPr lang="zh-CN" altLang="en-US"/>
            </a:p>
          </p:txBody>
        </p:sp>
        <p:sp>
          <p:nvSpPr>
            <p:cNvPr id="31822" name="Freeform 72"/>
            <p:cNvSpPr/>
            <p:nvPr/>
          </p:nvSpPr>
          <p:spPr>
            <a:xfrm>
              <a:off x="4255" y="1643"/>
              <a:ext cx="53" cy="46"/>
            </a:xfrm>
            <a:custGeom>
              <a:avLst/>
              <a:gdLst>
                <a:gd name="txL" fmla="*/ 0 w 71"/>
                <a:gd name="txT" fmla="*/ 0 h 61"/>
                <a:gd name="txR" fmla="*/ 71 w 71"/>
                <a:gd name="txB" fmla="*/ 61 h 61"/>
              </a:gdLst>
              <a:ahLst/>
              <a:cxnLst>
                <a:cxn ang="0">
                  <a:pos x="1" y="2"/>
                </a:cxn>
                <a:cxn ang="0">
                  <a:pos x="1" y="2"/>
                </a:cxn>
                <a:cxn ang="0">
                  <a:pos x="1" y="2"/>
                </a:cxn>
                <a:cxn ang="0">
                  <a:pos x="1" y="2"/>
                </a:cxn>
                <a:cxn ang="0">
                  <a:pos x="1" y="2"/>
                </a:cxn>
                <a:cxn ang="0">
                  <a:pos x="1" y="2"/>
                </a:cxn>
                <a:cxn ang="0">
                  <a:pos x="1" y="0"/>
                </a:cxn>
                <a:cxn ang="0">
                  <a:pos x="1" y="2"/>
                </a:cxn>
                <a:cxn ang="0">
                  <a:pos x="1" y="2"/>
                </a:cxn>
                <a:cxn ang="0">
                  <a:pos x="1" y="2"/>
                </a:cxn>
              </a:cxnLst>
              <a:rect l="txL" t="txT" r="txR" b="tx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chemeClr val="bg2">
                <a:alpha val="100000"/>
              </a:schemeClr>
            </a:solidFill>
            <a:ln w="9525">
              <a:noFill/>
            </a:ln>
          </p:spPr>
          <p:txBody>
            <a:bodyPr/>
            <a:lstStyle/>
            <a:p>
              <a:endParaRPr lang="zh-CN" altLang="en-US"/>
            </a:p>
          </p:txBody>
        </p:sp>
        <p:sp>
          <p:nvSpPr>
            <p:cNvPr id="31823" name="Freeform 73"/>
            <p:cNvSpPr/>
            <p:nvPr/>
          </p:nvSpPr>
          <p:spPr>
            <a:xfrm>
              <a:off x="4095" y="1618"/>
              <a:ext cx="17" cy="23"/>
            </a:xfrm>
            <a:custGeom>
              <a:avLst/>
              <a:gdLst>
                <a:gd name="txL" fmla="*/ 0 w 23"/>
                <a:gd name="txT" fmla="*/ 0 h 30"/>
                <a:gd name="txR" fmla="*/ 23 w 23"/>
                <a:gd name="txB" fmla="*/ 30 h 30"/>
              </a:gdLst>
              <a:ahLst/>
              <a:cxnLst>
                <a:cxn ang="0">
                  <a:pos x="1" y="0"/>
                </a:cxn>
                <a:cxn ang="0">
                  <a:pos x="0" y="2"/>
                </a:cxn>
                <a:cxn ang="0">
                  <a:pos x="1" y="2"/>
                </a:cxn>
                <a:cxn ang="0">
                  <a:pos x="1" y="0"/>
                </a:cxn>
              </a:cxnLst>
              <a:rect l="txL" t="txT" r="txR" b="txB"/>
              <a:pathLst>
                <a:path w="23" h="30">
                  <a:moveTo>
                    <a:pt x="9" y="0"/>
                  </a:moveTo>
                  <a:cubicBezTo>
                    <a:pt x="8" y="7"/>
                    <a:pt x="3" y="8"/>
                    <a:pt x="0" y="14"/>
                  </a:cubicBezTo>
                  <a:cubicBezTo>
                    <a:pt x="3" y="21"/>
                    <a:pt x="8" y="24"/>
                    <a:pt x="12" y="30"/>
                  </a:cubicBezTo>
                  <a:cubicBezTo>
                    <a:pt x="23" y="15"/>
                    <a:pt x="4" y="9"/>
                    <a:pt x="9" y="0"/>
                  </a:cubicBezTo>
                  <a:close/>
                </a:path>
              </a:pathLst>
            </a:custGeom>
            <a:solidFill>
              <a:schemeClr val="bg2">
                <a:alpha val="100000"/>
              </a:schemeClr>
            </a:solidFill>
            <a:ln w="9525">
              <a:noFill/>
            </a:ln>
          </p:spPr>
          <p:txBody>
            <a:bodyPr/>
            <a:lstStyle/>
            <a:p>
              <a:endParaRPr lang="zh-CN" altLang="en-US"/>
            </a:p>
          </p:txBody>
        </p:sp>
        <p:sp>
          <p:nvSpPr>
            <p:cNvPr id="31824" name="Freeform 74"/>
            <p:cNvSpPr/>
            <p:nvPr/>
          </p:nvSpPr>
          <p:spPr>
            <a:xfrm>
              <a:off x="4087" y="1596"/>
              <a:ext cx="20" cy="17"/>
            </a:xfrm>
            <a:custGeom>
              <a:avLst/>
              <a:gdLst>
                <a:gd name="txL" fmla="*/ 0 w 26"/>
                <a:gd name="txT" fmla="*/ 0 h 23"/>
                <a:gd name="txR" fmla="*/ 26 w 26"/>
                <a:gd name="txB" fmla="*/ 23 h 23"/>
              </a:gdLst>
              <a:ahLst/>
              <a:cxnLst>
                <a:cxn ang="0">
                  <a:pos x="2" y="0"/>
                </a:cxn>
                <a:cxn ang="0">
                  <a:pos x="0" y="1"/>
                </a:cxn>
                <a:cxn ang="0">
                  <a:pos x="2" y="1"/>
                </a:cxn>
                <a:cxn ang="0">
                  <a:pos x="2" y="0"/>
                </a:cxn>
              </a:cxnLst>
              <a:rect l="txL" t="txT" r="txR" b="txB"/>
              <a:pathLst>
                <a:path w="26" h="23">
                  <a:moveTo>
                    <a:pt x="19" y="0"/>
                  </a:moveTo>
                  <a:cubicBezTo>
                    <a:pt x="17" y="12"/>
                    <a:pt x="10" y="11"/>
                    <a:pt x="0" y="14"/>
                  </a:cubicBezTo>
                  <a:cubicBezTo>
                    <a:pt x="5" y="23"/>
                    <a:pt x="11" y="22"/>
                    <a:pt x="21" y="20"/>
                  </a:cubicBezTo>
                  <a:cubicBezTo>
                    <a:pt x="26" y="12"/>
                    <a:pt x="23" y="7"/>
                    <a:pt x="19" y="0"/>
                  </a:cubicBezTo>
                  <a:close/>
                </a:path>
              </a:pathLst>
            </a:custGeom>
            <a:solidFill>
              <a:schemeClr val="bg2">
                <a:alpha val="100000"/>
              </a:schemeClr>
            </a:solidFill>
            <a:ln w="9525">
              <a:noFill/>
            </a:ln>
          </p:spPr>
          <p:txBody>
            <a:bodyPr/>
            <a:lstStyle/>
            <a:p>
              <a:endParaRPr lang="zh-CN" altLang="en-US"/>
            </a:p>
          </p:txBody>
        </p:sp>
        <p:sp>
          <p:nvSpPr>
            <p:cNvPr id="31825" name="Freeform 75"/>
            <p:cNvSpPr/>
            <p:nvPr/>
          </p:nvSpPr>
          <p:spPr>
            <a:xfrm>
              <a:off x="3934" y="1402"/>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26" name="Freeform 76"/>
            <p:cNvSpPr/>
            <p:nvPr/>
          </p:nvSpPr>
          <p:spPr>
            <a:xfrm>
              <a:off x="3968" y="1445"/>
              <a:ext cx="26" cy="33"/>
            </a:xfrm>
            <a:custGeom>
              <a:avLst/>
              <a:gdLst>
                <a:gd name="txL" fmla="*/ 0 w 34"/>
                <a:gd name="txT" fmla="*/ 0 h 44"/>
                <a:gd name="txR" fmla="*/ 34 w 34"/>
                <a:gd name="txB" fmla="*/ 44 h 44"/>
              </a:gdLst>
              <a:ahLst/>
              <a:cxnLst>
                <a:cxn ang="0">
                  <a:pos x="2" y="0"/>
                </a:cxn>
                <a:cxn ang="0">
                  <a:pos x="2" y="2"/>
                </a:cxn>
                <a:cxn ang="0">
                  <a:pos x="2" y="2"/>
                </a:cxn>
                <a:cxn ang="0">
                  <a:pos x="2" y="2"/>
                </a:cxn>
                <a:cxn ang="0">
                  <a:pos x="2" y="0"/>
                </a:cxn>
              </a:cxnLst>
              <a:rect l="txL" t="txT" r="txR" b="tx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chemeClr val="bg2">
                <a:alpha val="100000"/>
              </a:schemeClr>
            </a:solidFill>
            <a:ln w="9525">
              <a:noFill/>
            </a:ln>
          </p:spPr>
          <p:txBody>
            <a:bodyPr/>
            <a:lstStyle/>
            <a:p>
              <a:endParaRPr lang="zh-CN" altLang="en-US"/>
            </a:p>
          </p:txBody>
        </p:sp>
        <p:sp>
          <p:nvSpPr>
            <p:cNvPr id="31827" name="Freeform 77"/>
            <p:cNvSpPr/>
            <p:nvPr/>
          </p:nvSpPr>
          <p:spPr>
            <a:xfrm>
              <a:off x="3995" y="1508"/>
              <a:ext cx="28" cy="28"/>
            </a:xfrm>
            <a:custGeom>
              <a:avLst/>
              <a:gdLst>
                <a:gd name="txL" fmla="*/ 0 w 38"/>
                <a:gd name="txT" fmla="*/ 0 h 37"/>
                <a:gd name="txR" fmla="*/ 38 w 38"/>
                <a:gd name="txB" fmla="*/ 37 h 37"/>
              </a:gdLst>
              <a:ahLst/>
              <a:cxnLst>
                <a:cxn ang="0">
                  <a:pos x="1" y="2"/>
                </a:cxn>
                <a:cxn ang="0">
                  <a:pos x="1" y="2"/>
                </a:cxn>
                <a:cxn ang="0">
                  <a:pos x="1" y="2"/>
                </a:cxn>
                <a:cxn ang="0">
                  <a:pos x="1" y="2"/>
                </a:cxn>
                <a:cxn ang="0">
                  <a:pos x="1" y="2"/>
                </a:cxn>
              </a:cxnLst>
              <a:rect l="txL" t="txT" r="txR" b="tx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chemeClr val="bg2">
                <a:alpha val="100000"/>
              </a:schemeClr>
            </a:solidFill>
            <a:ln w="9525">
              <a:noFill/>
            </a:ln>
          </p:spPr>
          <p:txBody>
            <a:bodyPr/>
            <a:lstStyle/>
            <a:p>
              <a:endParaRPr lang="zh-CN" altLang="en-US"/>
            </a:p>
          </p:txBody>
        </p:sp>
        <p:sp>
          <p:nvSpPr>
            <p:cNvPr id="31828" name="Freeform 78"/>
            <p:cNvSpPr/>
            <p:nvPr/>
          </p:nvSpPr>
          <p:spPr>
            <a:xfrm>
              <a:off x="4029" y="1498"/>
              <a:ext cx="28" cy="26"/>
            </a:xfrm>
            <a:custGeom>
              <a:avLst/>
              <a:gdLst>
                <a:gd name="txL" fmla="*/ 0 w 38"/>
                <a:gd name="txT" fmla="*/ 0 h 34"/>
                <a:gd name="txR" fmla="*/ 38 w 38"/>
                <a:gd name="txB" fmla="*/ 34 h 34"/>
              </a:gdLst>
              <a:ahLst/>
              <a:cxnLst>
                <a:cxn ang="0">
                  <a:pos x="1" y="2"/>
                </a:cxn>
                <a:cxn ang="0">
                  <a:pos x="1" y="2"/>
                </a:cxn>
                <a:cxn ang="0">
                  <a:pos x="1" y="2"/>
                </a:cxn>
                <a:cxn ang="0">
                  <a:pos x="1" y="2"/>
                </a:cxn>
                <a:cxn ang="0">
                  <a:pos x="1" y="2"/>
                </a:cxn>
              </a:cxnLst>
              <a:rect l="txL" t="txT" r="txR" b="tx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chemeClr val="bg2">
                <a:alpha val="100000"/>
              </a:schemeClr>
            </a:solidFill>
            <a:ln w="9525">
              <a:noFill/>
            </a:ln>
          </p:spPr>
          <p:txBody>
            <a:bodyPr/>
            <a:lstStyle/>
            <a:p>
              <a:endParaRPr lang="zh-CN" altLang="en-US"/>
            </a:p>
          </p:txBody>
        </p:sp>
        <p:sp>
          <p:nvSpPr>
            <p:cNvPr id="31829" name="Freeform 79"/>
            <p:cNvSpPr/>
            <p:nvPr/>
          </p:nvSpPr>
          <p:spPr>
            <a:xfrm>
              <a:off x="4019" y="1462"/>
              <a:ext cx="26" cy="20"/>
            </a:xfrm>
            <a:custGeom>
              <a:avLst/>
              <a:gdLst>
                <a:gd name="txL" fmla="*/ 0 w 35"/>
                <a:gd name="txT" fmla="*/ 0 h 27"/>
                <a:gd name="txR" fmla="*/ 35 w 35"/>
                <a:gd name="txB" fmla="*/ 27 h 27"/>
              </a:gdLst>
              <a:ahLst/>
              <a:cxnLst>
                <a:cxn ang="0">
                  <a:pos x="1" y="1"/>
                </a:cxn>
                <a:cxn ang="0">
                  <a:pos x="1" y="1"/>
                </a:cxn>
                <a:cxn ang="0">
                  <a:pos x="1" y="1"/>
                </a:cxn>
                <a:cxn ang="0">
                  <a:pos x="1" y="1"/>
                </a:cxn>
                <a:cxn ang="0">
                  <a:pos x="1" y="1"/>
                </a:cxn>
              </a:cxnLst>
              <a:rect l="txL" t="txT" r="txR" b="tx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chemeClr val="bg2">
                <a:alpha val="100000"/>
              </a:schemeClr>
            </a:solidFill>
            <a:ln w="9525">
              <a:noFill/>
            </a:ln>
          </p:spPr>
          <p:txBody>
            <a:bodyPr/>
            <a:lstStyle/>
            <a:p>
              <a:endParaRPr lang="zh-CN" altLang="en-US"/>
            </a:p>
          </p:txBody>
        </p:sp>
        <p:sp>
          <p:nvSpPr>
            <p:cNvPr id="31830" name="Freeform 80"/>
            <p:cNvSpPr/>
            <p:nvPr/>
          </p:nvSpPr>
          <p:spPr>
            <a:xfrm>
              <a:off x="3993" y="1437"/>
              <a:ext cx="26" cy="35"/>
            </a:xfrm>
            <a:custGeom>
              <a:avLst/>
              <a:gdLst>
                <a:gd name="txL" fmla="*/ 0 w 35"/>
                <a:gd name="txT" fmla="*/ 0 h 47"/>
                <a:gd name="txR" fmla="*/ 35 w 35"/>
                <a:gd name="txB" fmla="*/ 47 h 47"/>
              </a:gdLst>
              <a:ahLst/>
              <a:cxnLst>
                <a:cxn ang="0">
                  <a:pos x="1" y="1"/>
                </a:cxn>
                <a:cxn ang="0">
                  <a:pos x="1" y="1"/>
                </a:cxn>
                <a:cxn ang="0">
                  <a:pos x="1" y="1"/>
                </a:cxn>
                <a:cxn ang="0">
                  <a:pos x="1" y="1"/>
                </a:cxn>
                <a:cxn ang="0">
                  <a:pos x="1" y="1"/>
                </a:cxn>
                <a:cxn ang="0">
                  <a:pos x="1" y="1"/>
                </a:cxn>
              </a:cxnLst>
              <a:rect l="txL" t="txT" r="txR" b="tx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chemeClr val="bg2">
                <a:alpha val="100000"/>
              </a:schemeClr>
            </a:solidFill>
            <a:ln w="9525">
              <a:noFill/>
            </a:ln>
          </p:spPr>
          <p:txBody>
            <a:bodyPr/>
            <a:lstStyle/>
            <a:p>
              <a:endParaRPr lang="zh-CN" altLang="en-US"/>
            </a:p>
          </p:txBody>
        </p:sp>
        <p:sp>
          <p:nvSpPr>
            <p:cNvPr id="31831" name="Freeform 81"/>
            <p:cNvSpPr/>
            <p:nvPr/>
          </p:nvSpPr>
          <p:spPr>
            <a:xfrm>
              <a:off x="3961" y="1421"/>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2" name="Freeform 82"/>
            <p:cNvSpPr/>
            <p:nvPr/>
          </p:nvSpPr>
          <p:spPr>
            <a:xfrm>
              <a:off x="4001" y="1474"/>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3" name="Freeform 83"/>
            <p:cNvSpPr/>
            <p:nvPr/>
          </p:nvSpPr>
          <p:spPr>
            <a:xfrm>
              <a:off x="1732" y="199"/>
              <a:ext cx="761" cy="542"/>
            </a:xfrm>
            <a:custGeom>
              <a:avLst/>
              <a:gdLst>
                <a:gd name="txL" fmla="*/ 0 w 1016"/>
                <a:gd name="txT" fmla="*/ 0 h 723"/>
                <a:gd name="txR" fmla="*/ 1016 w 1016"/>
                <a:gd name="txB" fmla="*/ 723 h 723"/>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1" y="1"/>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1016" h="723">
                  <a:moveTo>
                    <a:pt x="214" y="612"/>
                  </a:moveTo>
                  <a:cubicBezTo>
                    <a:pt x="204" y="613"/>
                    <a:pt x="199" y="613"/>
                    <a:pt x="191" y="618"/>
                  </a:cubicBezTo>
                  <a:cubicBezTo>
                    <a:pt x="184" y="627"/>
                    <a:pt x="178" y="635"/>
                    <a:pt x="167" y="637"/>
                  </a:cubicBezTo>
                  <a:cubicBezTo>
                    <a:pt x="162" y="639"/>
                    <a:pt x="158" y="640"/>
                    <a:pt x="154" y="643"/>
                  </a:cubicBezTo>
                  <a:cubicBezTo>
                    <a:pt x="143" y="661"/>
                    <a:pt x="124" y="659"/>
                    <a:pt x="104" y="660"/>
                  </a:cubicBezTo>
                  <a:cubicBezTo>
                    <a:pt x="99" y="661"/>
                    <a:pt x="94" y="663"/>
                    <a:pt x="89" y="664"/>
                  </a:cubicBezTo>
                  <a:cubicBezTo>
                    <a:pt x="83" y="663"/>
                    <a:pt x="80" y="660"/>
                    <a:pt x="74" y="658"/>
                  </a:cubicBezTo>
                  <a:cubicBezTo>
                    <a:pt x="68" y="652"/>
                    <a:pt x="60" y="647"/>
                    <a:pt x="52" y="643"/>
                  </a:cubicBezTo>
                  <a:cubicBezTo>
                    <a:pt x="42" y="645"/>
                    <a:pt x="33" y="648"/>
                    <a:pt x="23" y="649"/>
                  </a:cubicBezTo>
                  <a:cubicBezTo>
                    <a:pt x="17" y="652"/>
                    <a:pt x="11" y="653"/>
                    <a:pt x="5" y="657"/>
                  </a:cubicBezTo>
                  <a:cubicBezTo>
                    <a:pt x="0" y="648"/>
                    <a:pt x="3" y="639"/>
                    <a:pt x="7" y="630"/>
                  </a:cubicBezTo>
                  <a:cubicBezTo>
                    <a:pt x="8" y="623"/>
                    <a:pt x="11" y="623"/>
                    <a:pt x="17" y="627"/>
                  </a:cubicBezTo>
                  <a:cubicBezTo>
                    <a:pt x="24" y="615"/>
                    <a:pt x="21" y="609"/>
                    <a:pt x="14" y="598"/>
                  </a:cubicBezTo>
                  <a:cubicBezTo>
                    <a:pt x="13" y="589"/>
                    <a:pt x="15" y="589"/>
                    <a:pt x="23" y="588"/>
                  </a:cubicBezTo>
                  <a:cubicBezTo>
                    <a:pt x="36" y="583"/>
                    <a:pt x="30" y="561"/>
                    <a:pt x="26" y="550"/>
                  </a:cubicBezTo>
                  <a:cubicBezTo>
                    <a:pt x="25" y="543"/>
                    <a:pt x="21" y="537"/>
                    <a:pt x="17" y="531"/>
                  </a:cubicBezTo>
                  <a:cubicBezTo>
                    <a:pt x="21" y="518"/>
                    <a:pt x="38" y="521"/>
                    <a:pt x="50" y="519"/>
                  </a:cubicBezTo>
                  <a:cubicBezTo>
                    <a:pt x="66" y="509"/>
                    <a:pt x="61" y="509"/>
                    <a:pt x="88" y="514"/>
                  </a:cubicBezTo>
                  <a:cubicBezTo>
                    <a:pt x="93" y="518"/>
                    <a:pt x="97" y="519"/>
                    <a:pt x="103" y="520"/>
                  </a:cubicBezTo>
                  <a:cubicBezTo>
                    <a:pt x="109" y="523"/>
                    <a:pt x="115" y="526"/>
                    <a:pt x="121" y="528"/>
                  </a:cubicBezTo>
                  <a:cubicBezTo>
                    <a:pt x="130" y="526"/>
                    <a:pt x="139" y="523"/>
                    <a:pt x="148" y="522"/>
                  </a:cubicBezTo>
                  <a:cubicBezTo>
                    <a:pt x="153" y="519"/>
                    <a:pt x="157" y="518"/>
                    <a:pt x="160" y="513"/>
                  </a:cubicBezTo>
                  <a:cubicBezTo>
                    <a:pt x="162" y="504"/>
                    <a:pt x="162" y="494"/>
                    <a:pt x="166" y="486"/>
                  </a:cubicBezTo>
                  <a:cubicBezTo>
                    <a:pt x="169" y="472"/>
                    <a:pt x="169" y="447"/>
                    <a:pt x="152" y="444"/>
                  </a:cubicBezTo>
                  <a:cubicBezTo>
                    <a:pt x="136" y="436"/>
                    <a:pt x="165" y="450"/>
                    <a:pt x="116" y="441"/>
                  </a:cubicBezTo>
                  <a:cubicBezTo>
                    <a:pt x="113" y="440"/>
                    <a:pt x="114" y="435"/>
                    <a:pt x="112" y="432"/>
                  </a:cubicBezTo>
                  <a:cubicBezTo>
                    <a:pt x="113" y="409"/>
                    <a:pt x="109" y="418"/>
                    <a:pt x="122" y="412"/>
                  </a:cubicBezTo>
                  <a:cubicBezTo>
                    <a:pt x="130" y="413"/>
                    <a:pt x="145" y="420"/>
                    <a:pt x="145" y="420"/>
                  </a:cubicBezTo>
                  <a:cubicBezTo>
                    <a:pt x="150" y="418"/>
                    <a:pt x="156" y="418"/>
                    <a:pt x="161" y="415"/>
                  </a:cubicBezTo>
                  <a:cubicBezTo>
                    <a:pt x="165" y="410"/>
                    <a:pt x="168" y="409"/>
                    <a:pt x="173" y="406"/>
                  </a:cubicBezTo>
                  <a:cubicBezTo>
                    <a:pt x="178" y="418"/>
                    <a:pt x="184" y="405"/>
                    <a:pt x="191" y="403"/>
                  </a:cubicBezTo>
                  <a:cubicBezTo>
                    <a:pt x="196" y="402"/>
                    <a:pt x="201" y="402"/>
                    <a:pt x="206" y="402"/>
                  </a:cubicBezTo>
                  <a:cubicBezTo>
                    <a:pt x="217" y="398"/>
                    <a:pt x="225" y="394"/>
                    <a:pt x="235" y="388"/>
                  </a:cubicBezTo>
                  <a:cubicBezTo>
                    <a:pt x="237" y="374"/>
                    <a:pt x="242" y="376"/>
                    <a:pt x="257" y="375"/>
                  </a:cubicBezTo>
                  <a:cubicBezTo>
                    <a:pt x="264" y="371"/>
                    <a:pt x="270" y="367"/>
                    <a:pt x="277" y="363"/>
                  </a:cubicBezTo>
                  <a:cubicBezTo>
                    <a:pt x="280" y="357"/>
                    <a:pt x="283" y="354"/>
                    <a:pt x="289" y="351"/>
                  </a:cubicBezTo>
                  <a:cubicBezTo>
                    <a:pt x="292" y="345"/>
                    <a:pt x="295" y="342"/>
                    <a:pt x="301" y="339"/>
                  </a:cubicBezTo>
                  <a:cubicBezTo>
                    <a:pt x="306" y="331"/>
                    <a:pt x="305" y="330"/>
                    <a:pt x="314" y="331"/>
                  </a:cubicBezTo>
                  <a:cubicBezTo>
                    <a:pt x="319" y="339"/>
                    <a:pt x="322" y="337"/>
                    <a:pt x="332" y="336"/>
                  </a:cubicBezTo>
                  <a:cubicBezTo>
                    <a:pt x="340" y="322"/>
                    <a:pt x="339" y="301"/>
                    <a:pt x="329" y="288"/>
                  </a:cubicBezTo>
                  <a:cubicBezTo>
                    <a:pt x="331" y="271"/>
                    <a:pt x="330" y="270"/>
                    <a:pt x="346" y="273"/>
                  </a:cubicBezTo>
                  <a:cubicBezTo>
                    <a:pt x="354" y="271"/>
                    <a:pt x="360" y="268"/>
                    <a:pt x="367" y="265"/>
                  </a:cubicBezTo>
                  <a:cubicBezTo>
                    <a:pt x="372" y="271"/>
                    <a:pt x="375" y="277"/>
                    <a:pt x="380" y="283"/>
                  </a:cubicBezTo>
                  <a:cubicBezTo>
                    <a:pt x="378" y="292"/>
                    <a:pt x="368" y="295"/>
                    <a:pt x="361" y="300"/>
                  </a:cubicBezTo>
                  <a:cubicBezTo>
                    <a:pt x="358" y="307"/>
                    <a:pt x="360" y="309"/>
                    <a:pt x="367" y="310"/>
                  </a:cubicBezTo>
                  <a:cubicBezTo>
                    <a:pt x="376" y="314"/>
                    <a:pt x="385" y="320"/>
                    <a:pt x="394" y="324"/>
                  </a:cubicBezTo>
                  <a:cubicBezTo>
                    <a:pt x="401" y="322"/>
                    <a:pt x="407" y="322"/>
                    <a:pt x="413" y="318"/>
                  </a:cubicBezTo>
                  <a:cubicBezTo>
                    <a:pt x="421" y="323"/>
                    <a:pt x="427" y="329"/>
                    <a:pt x="436" y="331"/>
                  </a:cubicBezTo>
                  <a:cubicBezTo>
                    <a:pt x="444" y="330"/>
                    <a:pt x="450" y="328"/>
                    <a:pt x="457" y="327"/>
                  </a:cubicBezTo>
                  <a:cubicBezTo>
                    <a:pt x="463" y="324"/>
                    <a:pt x="469" y="321"/>
                    <a:pt x="475" y="319"/>
                  </a:cubicBezTo>
                  <a:cubicBezTo>
                    <a:pt x="479" y="314"/>
                    <a:pt x="481" y="312"/>
                    <a:pt x="487" y="310"/>
                  </a:cubicBezTo>
                  <a:cubicBezTo>
                    <a:pt x="493" y="313"/>
                    <a:pt x="498" y="318"/>
                    <a:pt x="505" y="319"/>
                  </a:cubicBezTo>
                  <a:cubicBezTo>
                    <a:pt x="513" y="318"/>
                    <a:pt x="518" y="314"/>
                    <a:pt x="526" y="312"/>
                  </a:cubicBezTo>
                  <a:cubicBezTo>
                    <a:pt x="523" y="294"/>
                    <a:pt x="526" y="293"/>
                    <a:pt x="539" y="283"/>
                  </a:cubicBezTo>
                  <a:cubicBezTo>
                    <a:pt x="542" y="276"/>
                    <a:pt x="543" y="271"/>
                    <a:pt x="539" y="264"/>
                  </a:cubicBezTo>
                  <a:cubicBezTo>
                    <a:pt x="537" y="255"/>
                    <a:pt x="543" y="258"/>
                    <a:pt x="550" y="259"/>
                  </a:cubicBezTo>
                  <a:cubicBezTo>
                    <a:pt x="556" y="262"/>
                    <a:pt x="559" y="259"/>
                    <a:pt x="565" y="258"/>
                  </a:cubicBezTo>
                  <a:cubicBezTo>
                    <a:pt x="573" y="259"/>
                    <a:pt x="574" y="263"/>
                    <a:pt x="580" y="267"/>
                  </a:cubicBezTo>
                  <a:cubicBezTo>
                    <a:pt x="593" y="264"/>
                    <a:pt x="590" y="260"/>
                    <a:pt x="584" y="250"/>
                  </a:cubicBezTo>
                  <a:cubicBezTo>
                    <a:pt x="583" y="243"/>
                    <a:pt x="581" y="239"/>
                    <a:pt x="589" y="237"/>
                  </a:cubicBezTo>
                  <a:cubicBezTo>
                    <a:pt x="604" y="226"/>
                    <a:pt x="622" y="228"/>
                    <a:pt x="640" y="225"/>
                  </a:cubicBezTo>
                  <a:cubicBezTo>
                    <a:pt x="648" y="221"/>
                    <a:pt x="656" y="219"/>
                    <a:pt x="664" y="214"/>
                  </a:cubicBezTo>
                  <a:cubicBezTo>
                    <a:pt x="666" y="201"/>
                    <a:pt x="656" y="205"/>
                    <a:pt x="644" y="204"/>
                  </a:cubicBezTo>
                  <a:cubicBezTo>
                    <a:pt x="627" y="195"/>
                    <a:pt x="606" y="201"/>
                    <a:pt x="587" y="205"/>
                  </a:cubicBezTo>
                  <a:cubicBezTo>
                    <a:pt x="583" y="211"/>
                    <a:pt x="581" y="219"/>
                    <a:pt x="575" y="220"/>
                  </a:cubicBezTo>
                  <a:cubicBezTo>
                    <a:pt x="561" y="218"/>
                    <a:pt x="555" y="209"/>
                    <a:pt x="541" y="207"/>
                  </a:cubicBezTo>
                  <a:cubicBezTo>
                    <a:pt x="533" y="199"/>
                    <a:pt x="531" y="189"/>
                    <a:pt x="524" y="180"/>
                  </a:cubicBezTo>
                  <a:cubicBezTo>
                    <a:pt x="521" y="164"/>
                    <a:pt x="528" y="153"/>
                    <a:pt x="544" y="150"/>
                  </a:cubicBezTo>
                  <a:cubicBezTo>
                    <a:pt x="564" y="135"/>
                    <a:pt x="532" y="135"/>
                    <a:pt x="568" y="132"/>
                  </a:cubicBezTo>
                  <a:cubicBezTo>
                    <a:pt x="573" y="128"/>
                    <a:pt x="573" y="125"/>
                    <a:pt x="578" y="121"/>
                  </a:cubicBezTo>
                  <a:cubicBezTo>
                    <a:pt x="585" y="107"/>
                    <a:pt x="568" y="109"/>
                    <a:pt x="559" y="108"/>
                  </a:cubicBezTo>
                  <a:cubicBezTo>
                    <a:pt x="555" y="107"/>
                    <a:pt x="552" y="103"/>
                    <a:pt x="548" y="103"/>
                  </a:cubicBezTo>
                  <a:cubicBezTo>
                    <a:pt x="543" y="103"/>
                    <a:pt x="533" y="106"/>
                    <a:pt x="533" y="106"/>
                  </a:cubicBezTo>
                  <a:cubicBezTo>
                    <a:pt x="526" y="114"/>
                    <a:pt x="528" y="116"/>
                    <a:pt x="530" y="126"/>
                  </a:cubicBezTo>
                  <a:cubicBezTo>
                    <a:pt x="529" y="139"/>
                    <a:pt x="520" y="138"/>
                    <a:pt x="508" y="141"/>
                  </a:cubicBezTo>
                  <a:cubicBezTo>
                    <a:pt x="492" y="137"/>
                    <a:pt x="486" y="143"/>
                    <a:pt x="479" y="157"/>
                  </a:cubicBezTo>
                  <a:cubicBezTo>
                    <a:pt x="485" y="173"/>
                    <a:pt x="486" y="169"/>
                    <a:pt x="479" y="186"/>
                  </a:cubicBezTo>
                  <a:cubicBezTo>
                    <a:pt x="483" y="198"/>
                    <a:pt x="493" y="203"/>
                    <a:pt x="499" y="214"/>
                  </a:cubicBezTo>
                  <a:cubicBezTo>
                    <a:pt x="500" y="220"/>
                    <a:pt x="500" y="224"/>
                    <a:pt x="497" y="229"/>
                  </a:cubicBezTo>
                  <a:cubicBezTo>
                    <a:pt x="496" y="236"/>
                    <a:pt x="489" y="240"/>
                    <a:pt x="482" y="241"/>
                  </a:cubicBezTo>
                  <a:cubicBezTo>
                    <a:pt x="474" y="245"/>
                    <a:pt x="474" y="249"/>
                    <a:pt x="470" y="256"/>
                  </a:cubicBezTo>
                  <a:cubicBezTo>
                    <a:pt x="469" y="265"/>
                    <a:pt x="469" y="274"/>
                    <a:pt x="460" y="279"/>
                  </a:cubicBezTo>
                  <a:cubicBezTo>
                    <a:pt x="457" y="286"/>
                    <a:pt x="450" y="288"/>
                    <a:pt x="443" y="289"/>
                  </a:cubicBezTo>
                  <a:cubicBezTo>
                    <a:pt x="436" y="294"/>
                    <a:pt x="430" y="299"/>
                    <a:pt x="422" y="304"/>
                  </a:cubicBezTo>
                  <a:cubicBezTo>
                    <a:pt x="414" y="300"/>
                    <a:pt x="409" y="295"/>
                    <a:pt x="404" y="288"/>
                  </a:cubicBezTo>
                  <a:cubicBezTo>
                    <a:pt x="403" y="282"/>
                    <a:pt x="401" y="276"/>
                    <a:pt x="398" y="270"/>
                  </a:cubicBezTo>
                  <a:cubicBezTo>
                    <a:pt x="397" y="263"/>
                    <a:pt x="392" y="256"/>
                    <a:pt x="389" y="250"/>
                  </a:cubicBezTo>
                  <a:cubicBezTo>
                    <a:pt x="387" y="238"/>
                    <a:pt x="387" y="240"/>
                    <a:pt x="373" y="241"/>
                  </a:cubicBezTo>
                  <a:cubicBezTo>
                    <a:pt x="365" y="244"/>
                    <a:pt x="359" y="251"/>
                    <a:pt x="350" y="253"/>
                  </a:cubicBezTo>
                  <a:cubicBezTo>
                    <a:pt x="346" y="256"/>
                    <a:pt x="341" y="259"/>
                    <a:pt x="337" y="262"/>
                  </a:cubicBezTo>
                  <a:cubicBezTo>
                    <a:pt x="328" y="260"/>
                    <a:pt x="334" y="262"/>
                    <a:pt x="322" y="256"/>
                  </a:cubicBezTo>
                  <a:cubicBezTo>
                    <a:pt x="320" y="255"/>
                    <a:pt x="316" y="253"/>
                    <a:pt x="316" y="253"/>
                  </a:cubicBezTo>
                  <a:cubicBezTo>
                    <a:pt x="312" y="247"/>
                    <a:pt x="306" y="241"/>
                    <a:pt x="302" y="235"/>
                  </a:cubicBezTo>
                  <a:cubicBezTo>
                    <a:pt x="300" y="231"/>
                    <a:pt x="296" y="223"/>
                    <a:pt x="296" y="223"/>
                  </a:cubicBezTo>
                  <a:cubicBezTo>
                    <a:pt x="294" y="214"/>
                    <a:pt x="294" y="204"/>
                    <a:pt x="298" y="195"/>
                  </a:cubicBezTo>
                  <a:cubicBezTo>
                    <a:pt x="299" y="189"/>
                    <a:pt x="301" y="183"/>
                    <a:pt x="304" y="177"/>
                  </a:cubicBezTo>
                  <a:cubicBezTo>
                    <a:pt x="307" y="161"/>
                    <a:pt x="307" y="150"/>
                    <a:pt x="325" y="147"/>
                  </a:cubicBezTo>
                  <a:cubicBezTo>
                    <a:pt x="333" y="143"/>
                    <a:pt x="343" y="140"/>
                    <a:pt x="352" y="138"/>
                  </a:cubicBezTo>
                  <a:cubicBezTo>
                    <a:pt x="358" y="135"/>
                    <a:pt x="363" y="130"/>
                    <a:pt x="370" y="129"/>
                  </a:cubicBezTo>
                  <a:cubicBezTo>
                    <a:pt x="375" y="125"/>
                    <a:pt x="377" y="121"/>
                    <a:pt x="382" y="118"/>
                  </a:cubicBezTo>
                  <a:cubicBezTo>
                    <a:pt x="386" y="112"/>
                    <a:pt x="390" y="108"/>
                    <a:pt x="394" y="102"/>
                  </a:cubicBezTo>
                  <a:cubicBezTo>
                    <a:pt x="395" y="95"/>
                    <a:pt x="399" y="90"/>
                    <a:pt x="403" y="84"/>
                  </a:cubicBezTo>
                  <a:cubicBezTo>
                    <a:pt x="404" y="77"/>
                    <a:pt x="411" y="73"/>
                    <a:pt x="418" y="72"/>
                  </a:cubicBezTo>
                  <a:cubicBezTo>
                    <a:pt x="426" y="68"/>
                    <a:pt x="431" y="62"/>
                    <a:pt x="439" y="57"/>
                  </a:cubicBezTo>
                  <a:cubicBezTo>
                    <a:pt x="446" y="46"/>
                    <a:pt x="458" y="30"/>
                    <a:pt x="470" y="25"/>
                  </a:cubicBezTo>
                  <a:cubicBezTo>
                    <a:pt x="483" y="19"/>
                    <a:pt x="500" y="21"/>
                    <a:pt x="514" y="16"/>
                  </a:cubicBezTo>
                  <a:cubicBezTo>
                    <a:pt x="518" y="13"/>
                    <a:pt x="527" y="8"/>
                    <a:pt x="532" y="7"/>
                  </a:cubicBezTo>
                  <a:cubicBezTo>
                    <a:pt x="538" y="6"/>
                    <a:pt x="545" y="5"/>
                    <a:pt x="551" y="4"/>
                  </a:cubicBezTo>
                  <a:cubicBezTo>
                    <a:pt x="553" y="4"/>
                    <a:pt x="557" y="3"/>
                    <a:pt x="557" y="3"/>
                  </a:cubicBezTo>
                  <a:cubicBezTo>
                    <a:pt x="564" y="0"/>
                    <a:pt x="567" y="3"/>
                    <a:pt x="574" y="4"/>
                  </a:cubicBezTo>
                  <a:cubicBezTo>
                    <a:pt x="580" y="9"/>
                    <a:pt x="582" y="9"/>
                    <a:pt x="589" y="7"/>
                  </a:cubicBezTo>
                  <a:cubicBezTo>
                    <a:pt x="594" y="3"/>
                    <a:pt x="601" y="1"/>
                    <a:pt x="607" y="0"/>
                  </a:cubicBezTo>
                  <a:cubicBezTo>
                    <a:pt x="618" y="1"/>
                    <a:pt x="624" y="2"/>
                    <a:pt x="634" y="4"/>
                  </a:cubicBezTo>
                  <a:cubicBezTo>
                    <a:pt x="640" y="13"/>
                    <a:pt x="634" y="19"/>
                    <a:pt x="629" y="27"/>
                  </a:cubicBezTo>
                  <a:cubicBezTo>
                    <a:pt x="633" y="35"/>
                    <a:pt x="640" y="31"/>
                    <a:pt x="646" y="28"/>
                  </a:cubicBezTo>
                  <a:cubicBezTo>
                    <a:pt x="668" y="29"/>
                    <a:pt x="674" y="31"/>
                    <a:pt x="691" y="34"/>
                  </a:cubicBezTo>
                  <a:cubicBezTo>
                    <a:pt x="696" y="38"/>
                    <a:pt x="696" y="42"/>
                    <a:pt x="703" y="43"/>
                  </a:cubicBezTo>
                  <a:cubicBezTo>
                    <a:pt x="709" y="46"/>
                    <a:pt x="712" y="43"/>
                    <a:pt x="718" y="42"/>
                  </a:cubicBezTo>
                  <a:cubicBezTo>
                    <a:pt x="724" y="39"/>
                    <a:pt x="727" y="41"/>
                    <a:pt x="731" y="46"/>
                  </a:cubicBezTo>
                  <a:cubicBezTo>
                    <a:pt x="735" y="63"/>
                    <a:pt x="734" y="48"/>
                    <a:pt x="742" y="43"/>
                  </a:cubicBezTo>
                  <a:cubicBezTo>
                    <a:pt x="747" y="49"/>
                    <a:pt x="751" y="50"/>
                    <a:pt x="754" y="57"/>
                  </a:cubicBezTo>
                  <a:cubicBezTo>
                    <a:pt x="756" y="69"/>
                    <a:pt x="761" y="58"/>
                    <a:pt x="767" y="54"/>
                  </a:cubicBezTo>
                  <a:cubicBezTo>
                    <a:pt x="773" y="58"/>
                    <a:pt x="779" y="63"/>
                    <a:pt x="785" y="67"/>
                  </a:cubicBezTo>
                  <a:cubicBezTo>
                    <a:pt x="792" y="66"/>
                    <a:pt x="797" y="66"/>
                    <a:pt x="803" y="70"/>
                  </a:cubicBezTo>
                  <a:cubicBezTo>
                    <a:pt x="806" y="77"/>
                    <a:pt x="805" y="78"/>
                    <a:pt x="799" y="82"/>
                  </a:cubicBezTo>
                  <a:cubicBezTo>
                    <a:pt x="796" y="88"/>
                    <a:pt x="792" y="89"/>
                    <a:pt x="787" y="93"/>
                  </a:cubicBezTo>
                  <a:cubicBezTo>
                    <a:pt x="784" y="98"/>
                    <a:pt x="782" y="103"/>
                    <a:pt x="787" y="108"/>
                  </a:cubicBezTo>
                  <a:cubicBezTo>
                    <a:pt x="791" y="112"/>
                    <a:pt x="800" y="118"/>
                    <a:pt x="800" y="118"/>
                  </a:cubicBezTo>
                  <a:cubicBezTo>
                    <a:pt x="810" y="116"/>
                    <a:pt x="798" y="98"/>
                    <a:pt x="812" y="87"/>
                  </a:cubicBezTo>
                  <a:cubicBezTo>
                    <a:pt x="819" y="88"/>
                    <a:pt x="823" y="90"/>
                    <a:pt x="829" y="91"/>
                  </a:cubicBezTo>
                  <a:cubicBezTo>
                    <a:pt x="833" y="94"/>
                    <a:pt x="837" y="97"/>
                    <a:pt x="842" y="99"/>
                  </a:cubicBezTo>
                  <a:cubicBezTo>
                    <a:pt x="856" y="93"/>
                    <a:pt x="847" y="80"/>
                    <a:pt x="836" y="78"/>
                  </a:cubicBezTo>
                  <a:cubicBezTo>
                    <a:pt x="831" y="72"/>
                    <a:pt x="828" y="66"/>
                    <a:pt x="823" y="60"/>
                  </a:cubicBezTo>
                  <a:cubicBezTo>
                    <a:pt x="824" y="42"/>
                    <a:pt x="826" y="34"/>
                    <a:pt x="844" y="30"/>
                  </a:cubicBezTo>
                  <a:cubicBezTo>
                    <a:pt x="857" y="31"/>
                    <a:pt x="866" y="38"/>
                    <a:pt x="877" y="45"/>
                  </a:cubicBezTo>
                  <a:cubicBezTo>
                    <a:pt x="879" y="60"/>
                    <a:pt x="868" y="60"/>
                    <a:pt x="857" y="63"/>
                  </a:cubicBezTo>
                  <a:cubicBezTo>
                    <a:pt x="850" y="68"/>
                    <a:pt x="849" y="74"/>
                    <a:pt x="859" y="76"/>
                  </a:cubicBezTo>
                  <a:cubicBezTo>
                    <a:pt x="864" y="79"/>
                    <a:pt x="877" y="75"/>
                    <a:pt x="877" y="75"/>
                  </a:cubicBezTo>
                  <a:cubicBezTo>
                    <a:pt x="882" y="73"/>
                    <a:pt x="884" y="69"/>
                    <a:pt x="889" y="66"/>
                  </a:cubicBezTo>
                  <a:cubicBezTo>
                    <a:pt x="894" y="57"/>
                    <a:pt x="898" y="50"/>
                    <a:pt x="908" y="48"/>
                  </a:cubicBezTo>
                  <a:cubicBezTo>
                    <a:pt x="920" y="43"/>
                    <a:pt x="931" y="35"/>
                    <a:pt x="943" y="33"/>
                  </a:cubicBezTo>
                  <a:cubicBezTo>
                    <a:pt x="952" y="38"/>
                    <a:pt x="960" y="41"/>
                    <a:pt x="970" y="43"/>
                  </a:cubicBezTo>
                  <a:cubicBezTo>
                    <a:pt x="978" y="47"/>
                    <a:pt x="991" y="47"/>
                    <a:pt x="1000" y="48"/>
                  </a:cubicBezTo>
                  <a:cubicBezTo>
                    <a:pt x="1005" y="51"/>
                    <a:pt x="1009" y="53"/>
                    <a:pt x="1012" y="58"/>
                  </a:cubicBezTo>
                  <a:cubicBezTo>
                    <a:pt x="1016" y="76"/>
                    <a:pt x="1010" y="96"/>
                    <a:pt x="1009" y="115"/>
                  </a:cubicBezTo>
                  <a:cubicBezTo>
                    <a:pt x="1008" y="150"/>
                    <a:pt x="1012" y="215"/>
                    <a:pt x="1004" y="256"/>
                  </a:cubicBezTo>
                  <a:cubicBezTo>
                    <a:pt x="1002" y="273"/>
                    <a:pt x="1000" y="289"/>
                    <a:pt x="998" y="306"/>
                  </a:cubicBezTo>
                  <a:cubicBezTo>
                    <a:pt x="996" y="338"/>
                    <a:pt x="991" y="371"/>
                    <a:pt x="986" y="402"/>
                  </a:cubicBezTo>
                  <a:cubicBezTo>
                    <a:pt x="983" y="442"/>
                    <a:pt x="985" y="539"/>
                    <a:pt x="997" y="574"/>
                  </a:cubicBezTo>
                  <a:cubicBezTo>
                    <a:pt x="1001" y="624"/>
                    <a:pt x="1016" y="662"/>
                    <a:pt x="961" y="670"/>
                  </a:cubicBezTo>
                  <a:cubicBezTo>
                    <a:pt x="954" y="673"/>
                    <a:pt x="949" y="675"/>
                    <a:pt x="941" y="676"/>
                  </a:cubicBezTo>
                  <a:cubicBezTo>
                    <a:pt x="930" y="682"/>
                    <a:pt x="920" y="689"/>
                    <a:pt x="907" y="691"/>
                  </a:cubicBezTo>
                  <a:cubicBezTo>
                    <a:pt x="901" y="695"/>
                    <a:pt x="894" y="699"/>
                    <a:pt x="887" y="700"/>
                  </a:cubicBezTo>
                  <a:cubicBezTo>
                    <a:pt x="876" y="705"/>
                    <a:pt x="862" y="716"/>
                    <a:pt x="851" y="718"/>
                  </a:cubicBezTo>
                  <a:cubicBezTo>
                    <a:pt x="846" y="720"/>
                    <a:pt x="841" y="721"/>
                    <a:pt x="836" y="723"/>
                  </a:cubicBezTo>
                  <a:cubicBezTo>
                    <a:pt x="810" y="719"/>
                    <a:pt x="823" y="711"/>
                    <a:pt x="815" y="691"/>
                  </a:cubicBezTo>
                  <a:cubicBezTo>
                    <a:pt x="814" y="683"/>
                    <a:pt x="813" y="677"/>
                    <a:pt x="809" y="670"/>
                  </a:cubicBezTo>
                  <a:cubicBezTo>
                    <a:pt x="800" y="673"/>
                    <a:pt x="792" y="677"/>
                    <a:pt x="782" y="679"/>
                  </a:cubicBezTo>
                  <a:cubicBezTo>
                    <a:pt x="773" y="678"/>
                    <a:pt x="767" y="676"/>
                    <a:pt x="757" y="675"/>
                  </a:cubicBezTo>
                  <a:cubicBezTo>
                    <a:pt x="750" y="671"/>
                    <a:pt x="751" y="667"/>
                    <a:pt x="743" y="666"/>
                  </a:cubicBezTo>
                  <a:cubicBezTo>
                    <a:pt x="734" y="667"/>
                    <a:pt x="728" y="674"/>
                    <a:pt x="719" y="676"/>
                  </a:cubicBezTo>
                  <a:cubicBezTo>
                    <a:pt x="709" y="683"/>
                    <a:pt x="698" y="677"/>
                    <a:pt x="688" y="675"/>
                  </a:cubicBezTo>
                  <a:cubicBezTo>
                    <a:pt x="684" y="668"/>
                    <a:pt x="682" y="667"/>
                    <a:pt x="674" y="666"/>
                  </a:cubicBezTo>
                  <a:cubicBezTo>
                    <a:pt x="669" y="660"/>
                    <a:pt x="666" y="655"/>
                    <a:pt x="662" y="648"/>
                  </a:cubicBezTo>
                  <a:cubicBezTo>
                    <a:pt x="661" y="642"/>
                    <a:pt x="659" y="639"/>
                    <a:pt x="656" y="634"/>
                  </a:cubicBezTo>
                  <a:cubicBezTo>
                    <a:pt x="661" y="618"/>
                    <a:pt x="654" y="612"/>
                    <a:pt x="643" y="604"/>
                  </a:cubicBezTo>
                  <a:cubicBezTo>
                    <a:pt x="638" y="595"/>
                    <a:pt x="676" y="581"/>
                    <a:pt x="685" y="579"/>
                  </a:cubicBezTo>
                  <a:cubicBezTo>
                    <a:pt x="691" y="576"/>
                    <a:pt x="696" y="571"/>
                    <a:pt x="703" y="570"/>
                  </a:cubicBezTo>
                  <a:cubicBezTo>
                    <a:pt x="714" y="572"/>
                    <a:pt x="723" y="569"/>
                    <a:pt x="733" y="567"/>
                  </a:cubicBezTo>
                  <a:cubicBezTo>
                    <a:pt x="738" y="560"/>
                    <a:pt x="743" y="550"/>
                    <a:pt x="751" y="547"/>
                  </a:cubicBezTo>
                  <a:cubicBezTo>
                    <a:pt x="758" y="552"/>
                    <a:pt x="759" y="553"/>
                    <a:pt x="769" y="552"/>
                  </a:cubicBezTo>
                  <a:cubicBezTo>
                    <a:pt x="774" y="549"/>
                    <a:pt x="778" y="547"/>
                    <a:pt x="784" y="546"/>
                  </a:cubicBezTo>
                  <a:cubicBezTo>
                    <a:pt x="794" y="548"/>
                    <a:pt x="798" y="555"/>
                    <a:pt x="802" y="564"/>
                  </a:cubicBezTo>
                  <a:cubicBezTo>
                    <a:pt x="804" y="574"/>
                    <a:pt x="808" y="571"/>
                    <a:pt x="818" y="570"/>
                  </a:cubicBezTo>
                  <a:cubicBezTo>
                    <a:pt x="829" y="566"/>
                    <a:pt x="818" y="570"/>
                    <a:pt x="839" y="567"/>
                  </a:cubicBezTo>
                  <a:cubicBezTo>
                    <a:pt x="845" y="566"/>
                    <a:pt x="857" y="564"/>
                    <a:pt x="857" y="564"/>
                  </a:cubicBezTo>
                  <a:cubicBezTo>
                    <a:pt x="862" y="562"/>
                    <a:pt x="867" y="561"/>
                    <a:pt x="872" y="559"/>
                  </a:cubicBezTo>
                  <a:cubicBezTo>
                    <a:pt x="886" y="562"/>
                    <a:pt x="881" y="564"/>
                    <a:pt x="898" y="562"/>
                  </a:cubicBezTo>
                  <a:cubicBezTo>
                    <a:pt x="916" y="553"/>
                    <a:pt x="901" y="545"/>
                    <a:pt x="892" y="537"/>
                  </a:cubicBezTo>
                  <a:cubicBezTo>
                    <a:pt x="889" y="534"/>
                    <a:pt x="885" y="532"/>
                    <a:pt x="883" y="528"/>
                  </a:cubicBezTo>
                  <a:cubicBezTo>
                    <a:pt x="882" y="526"/>
                    <a:pt x="881" y="524"/>
                    <a:pt x="880" y="523"/>
                  </a:cubicBezTo>
                  <a:cubicBezTo>
                    <a:pt x="869" y="512"/>
                    <a:pt x="850" y="504"/>
                    <a:pt x="836" y="496"/>
                  </a:cubicBezTo>
                  <a:cubicBezTo>
                    <a:pt x="828" y="486"/>
                    <a:pt x="845" y="479"/>
                    <a:pt x="853" y="474"/>
                  </a:cubicBezTo>
                  <a:cubicBezTo>
                    <a:pt x="854" y="468"/>
                    <a:pt x="857" y="465"/>
                    <a:pt x="859" y="460"/>
                  </a:cubicBezTo>
                  <a:cubicBezTo>
                    <a:pt x="860" y="453"/>
                    <a:pt x="862" y="449"/>
                    <a:pt x="854" y="447"/>
                  </a:cubicBezTo>
                  <a:cubicBezTo>
                    <a:pt x="848" y="444"/>
                    <a:pt x="843" y="447"/>
                    <a:pt x="836" y="448"/>
                  </a:cubicBezTo>
                  <a:cubicBezTo>
                    <a:pt x="829" y="459"/>
                    <a:pt x="822" y="467"/>
                    <a:pt x="809" y="469"/>
                  </a:cubicBezTo>
                  <a:cubicBezTo>
                    <a:pt x="803" y="472"/>
                    <a:pt x="795" y="474"/>
                    <a:pt x="788" y="475"/>
                  </a:cubicBezTo>
                  <a:cubicBezTo>
                    <a:pt x="775" y="485"/>
                    <a:pt x="782" y="484"/>
                    <a:pt x="799" y="486"/>
                  </a:cubicBezTo>
                  <a:cubicBezTo>
                    <a:pt x="802" y="506"/>
                    <a:pt x="782" y="509"/>
                    <a:pt x="772" y="523"/>
                  </a:cubicBezTo>
                  <a:cubicBezTo>
                    <a:pt x="765" y="519"/>
                    <a:pt x="767" y="516"/>
                    <a:pt x="764" y="510"/>
                  </a:cubicBezTo>
                  <a:cubicBezTo>
                    <a:pt x="761" y="493"/>
                    <a:pt x="755" y="484"/>
                    <a:pt x="737" y="483"/>
                  </a:cubicBezTo>
                  <a:cubicBezTo>
                    <a:pt x="730" y="481"/>
                    <a:pt x="726" y="483"/>
                    <a:pt x="724" y="475"/>
                  </a:cubicBezTo>
                  <a:cubicBezTo>
                    <a:pt x="708" y="480"/>
                    <a:pt x="706" y="499"/>
                    <a:pt x="689" y="502"/>
                  </a:cubicBezTo>
                  <a:cubicBezTo>
                    <a:pt x="682" y="510"/>
                    <a:pt x="685" y="521"/>
                    <a:pt x="677" y="526"/>
                  </a:cubicBezTo>
                  <a:cubicBezTo>
                    <a:pt x="673" y="533"/>
                    <a:pt x="670" y="531"/>
                    <a:pt x="664" y="534"/>
                  </a:cubicBezTo>
                  <a:cubicBezTo>
                    <a:pt x="658" y="546"/>
                    <a:pt x="670" y="549"/>
                    <a:pt x="679" y="552"/>
                  </a:cubicBezTo>
                  <a:cubicBezTo>
                    <a:pt x="676" y="564"/>
                    <a:pt x="656" y="578"/>
                    <a:pt x="644" y="580"/>
                  </a:cubicBezTo>
                  <a:cubicBezTo>
                    <a:pt x="630" y="579"/>
                    <a:pt x="626" y="575"/>
                    <a:pt x="614" y="573"/>
                  </a:cubicBezTo>
                  <a:cubicBezTo>
                    <a:pt x="608" y="569"/>
                    <a:pt x="603" y="568"/>
                    <a:pt x="601" y="576"/>
                  </a:cubicBezTo>
                  <a:cubicBezTo>
                    <a:pt x="602" y="584"/>
                    <a:pt x="600" y="585"/>
                    <a:pt x="593" y="588"/>
                  </a:cubicBezTo>
                  <a:cubicBezTo>
                    <a:pt x="584" y="601"/>
                    <a:pt x="584" y="595"/>
                    <a:pt x="596" y="607"/>
                  </a:cubicBezTo>
                  <a:cubicBezTo>
                    <a:pt x="601" y="618"/>
                    <a:pt x="607" y="628"/>
                    <a:pt x="613" y="639"/>
                  </a:cubicBezTo>
                  <a:cubicBezTo>
                    <a:pt x="614" y="647"/>
                    <a:pt x="615" y="651"/>
                    <a:pt x="608" y="655"/>
                  </a:cubicBezTo>
                  <a:cubicBezTo>
                    <a:pt x="604" y="661"/>
                    <a:pt x="600" y="662"/>
                    <a:pt x="596" y="667"/>
                  </a:cubicBezTo>
                  <a:cubicBezTo>
                    <a:pt x="575" y="666"/>
                    <a:pt x="583" y="663"/>
                    <a:pt x="569" y="655"/>
                  </a:cubicBezTo>
                  <a:cubicBezTo>
                    <a:pt x="566" y="651"/>
                    <a:pt x="563" y="646"/>
                    <a:pt x="560" y="642"/>
                  </a:cubicBezTo>
                  <a:cubicBezTo>
                    <a:pt x="559" y="636"/>
                    <a:pt x="541" y="633"/>
                    <a:pt x="556" y="630"/>
                  </a:cubicBezTo>
                  <a:cubicBezTo>
                    <a:pt x="554" y="625"/>
                    <a:pt x="545" y="618"/>
                    <a:pt x="545" y="618"/>
                  </a:cubicBezTo>
                  <a:cubicBezTo>
                    <a:pt x="539" y="608"/>
                    <a:pt x="537" y="600"/>
                    <a:pt x="527" y="594"/>
                  </a:cubicBezTo>
                  <a:cubicBezTo>
                    <a:pt x="521" y="586"/>
                    <a:pt x="519" y="582"/>
                    <a:pt x="515" y="574"/>
                  </a:cubicBezTo>
                  <a:cubicBezTo>
                    <a:pt x="513" y="563"/>
                    <a:pt x="505" y="554"/>
                    <a:pt x="494" y="552"/>
                  </a:cubicBezTo>
                  <a:cubicBezTo>
                    <a:pt x="488" y="544"/>
                    <a:pt x="479" y="539"/>
                    <a:pt x="470" y="535"/>
                  </a:cubicBezTo>
                  <a:cubicBezTo>
                    <a:pt x="459" y="539"/>
                    <a:pt x="450" y="536"/>
                    <a:pt x="442" y="528"/>
                  </a:cubicBezTo>
                  <a:cubicBezTo>
                    <a:pt x="440" y="523"/>
                    <a:pt x="439" y="518"/>
                    <a:pt x="437" y="513"/>
                  </a:cubicBezTo>
                  <a:cubicBezTo>
                    <a:pt x="435" y="504"/>
                    <a:pt x="431" y="502"/>
                    <a:pt x="422" y="501"/>
                  </a:cubicBezTo>
                  <a:cubicBezTo>
                    <a:pt x="412" y="502"/>
                    <a:pt x="409" y="506"/>
                    <a:pt x="401" y="511"/>
                  </a:cubicBezTo>
                  <a:cubicBezTo>
                    <a:pt x="403" y="522"/>
                    <a:pt x="403" y="530"/>
                    <a:pt x="415" y="532"/>
                  </a:cubicBezTo>
                  <a:cubicBezTo>
                    <a:pt x="420" y="536"/>
                    <a:pt x="421" y="539"/>
                    <a:pt x="424" y="544"/>
                  </a:cubicBezTo>
                  <a:cubicBezTo>
                    <a:pt x="425" y="555"/>
                    <a:pt x="424" y="558"/>
                    <a:pt x="436" y="559"/>
                  </a:cubicBezTo>
                  <a:cubicBezTo>
                    <a:pt x="450" y="566"/>
                    <a:pt x="455" y="567"/>
                    <a:pt x="473" y="577"/>
                  </a:cubicBezTo>
                  <a:cubicBezTo>
                    <a:pt x="477" y="584"/>
                    <a:pt x="479" y="585"/>
                    <a:pt x="487" y="586"/>
                  </a:cubicBezTo>
                  <a:cubicBezTo>
                    <a:pt x="488" y="587"/>
                    <a:pt x="490" y="588"/>
                    <a:pt x="491" y="588"/>
                  </a:cubicBezTo>
                  <a:cubicBezTo>
                    <a:pt x="493" y="588"/>
                    <a:pt x="494" y="584"/>
                    <a:pt x="496" y="585"/>
                  </a:cubicBezTo>
                  <a:cubicBezTo>
                    <a:pt x="501" y="587"/>
                    <a:pt x="509" y="595"/>
                    <a:pt x="509" y="595"/>
                  </a:cubicBezTo>
                  <a:cubicBezTo>
                    <a:pt x="513" y="601"/>
                    <a:pt x="514" y="605"/>
                    <a:pt x="506" y="607"/>
                  </a:cubicBezTo>
                  <a:cubicBezTo>
                    <a:pt x="497" y="611"/>
                    <a:pt x="489" y="605"/>
                    <a:pt x="485" y="615"/>
                  </a:cubicBezTo>
                  <a:cubicBezTo>
                    <a:pt x="489" y="623"/>
                    <a:pt x="483" y="627"/>
                    <a:pt x="476" y="628"/>
                  </a:cubicBezTo>
                  <a:cubicBezTo>
                    <a:pt x="471" y="632"/>
                    <a:pt x="467" y="634"/>
                    <a:pt x="460" y="636"/>
                  </a:cubicBezTo>
                  <a:cubicBezTo>
                    <a:pt x="450" y="620"/>
                    <a:pt x="468" y="651"/>
                    <a:pt x="455" y="607"/>
                  </a:cubicBezTo>
                  <a:cubicBezTo>
                    <a:pt x="455" y="606"/>
                    <a:pt x="441" y="599"/>
                    <a:pt x="440" y="598"/>
                  </a:cubicBezTo>
                  <a:cubicBezTo>
                    <a:pt x="436" y="593"/>
                    <a:pt x="426" y="589"/>
                    <a:pt x="419" y="588"/>
                  </a:cubicBezTo>
                  <a:cubicBezTo>
                    <a:pt x="421" y="575"/>
                    <a:pt x="421" y="571"/>
                    <a:pt x="410" y="564"/>
                  </a:cubicBezTo>
                  <a:cubicBezTo>
                    <a:pt x="400" y="548"/>
                    <a:pt x="391" y="568"/>
                    <a:pt x="383" y="573"/>
                  </a:cubicBezTo>
                  <a:cubicBezTo>
                    <a:pt x="375" y="571"/>
                    <a:pt x="369" y="568"/>
                    <a:pt x="362" y="565"/>
                  </a:cubicBezTo>
                  <a:cubicBezTo>
                    <a:pt x="358" y="567"/>
                    <a:pt x="353" y="568"/>
                    <a:pt x="349" y="570"/>
                  </a:cubicBezTo>
                  <a:cubicBezTo>
                    <a:pt x="346" y="576"/>
                    <a:pt x="348" y="578"/>
                    <a:pt x="353" y="583"/>
                  </a:cubicBezTo>
                  <a:cubicBezTo>
                    <a:pt x="357" y="592"/>
                    <a:pt x="357" y="601"/>
                    <a:pt x="353" y="610"/>
                  </a:cubicBezTo>
                  <a:cubicBezTo>
                    <a:pt x="352" y="617"/>
                    <a:pt x="350" y="618"/>
                    <a:pt x="344" y="621"/>
                  </a:cubicBezTo>
                  <a:cubicBezTo>
                    <a:pt x="334" y="619"/>
                    <a:pt x="328" y="621"/>
                    <a:pt x="323" y="613"/>
                  </a:cubicBezTo>
                  <a:cubicBezTo>
                    <a:pt x="324" y="604"/>
                    <a:pt x="324" y="596"/>
                    <a:pt x="328" y="588"/>
                  </a:cubicBezTo>
                  <a:cubicBezTo>
                    <a:pt x="329" y="582"/>
                    <a:pt x="333" y="575"/>
                    <a:pt x="337" y="570"/>
                  </a:cubicBezTo>
                  <a:cubicBezTo>
                    <a:pt x="340" y="557"/>
                    <a:pt x="344" y="549"/>
                    <a:pt x="358" y="546"/>
                  </a:cubicBezTo>
                  <a:cubicBezTo>
                    <a:pt x="369" y="527"/>
                    <a:pt x="354" y="528"/>
                    <a:pt x="340" y="517"/>
                  </a:cubicBezTo>
                  <a:cubicBezTo>
                    <a:pt x="333" y="519"/>
                    <a:pt x="329" y="522"/>
                    <a:pt x="323" y="523"/>
                  </a:cubicBezTo>
                  <a:cubicBezTo>
                    <a:pt x="317" y="528"/>
                    <a:pt x="309" y="530"/>
                    <a:pt x="302" y="534"/>
                  </a:cubicBezTo>
                  <a:cubicBezTo>
                    <a:pt x="295" y="543"/>
                    <a:pt x="290" y="533"/>
                    <a:pt x="284" y="528"/>
                  </a:cubicBezTo>
                  <a:cubicBezTo>
                    <a:pt x="280" y="521"/>
                    <a:pt x="276" y="522"/>
                    <a:pt x="268" y="523"/>
                  </a:cubicBezTo>
                  <a:cubicBezTo>
                    <a:pt x="263" y="525"/>
                    <a:pt x="259" y="528"/>
                    <a:pt x="254" y="531"/>
                  </a:cubicBezTo>
                  <a:cubicBezTo>
                    <a:pt x="247" y="529"/>
                    <a:pt x="245" y="528"/>
                    <a:pt x="242" y="535"/>
                  </a:cubicBezTo>
                  <a:cubicBezTo>
                    <a:pt x="244" y="541"/>
                    <a:pt x="244" y="547"/>
                    <a:pt x="247" y="553"/>
                  </a:cubicBezTo>
                  <a:cubicBezTo>
                    <a:pt x="244" y="561"/>
                    <a:pt x="243" y="562"/>
                    <a:pt x="235" y="559"/>
                  </a:cubicBezTo>
                  <a:cubicBezTo>
                    <a:pt x="230" y="560"/>
                    <a:pt x="225" y="559"/>
                    <a:pt x="221" y="561"/>
                  </a:cubicBezTo>
                  <a:cubicBezTo>
                    <a:pt x="214" y="563"/>
                    <a:pt x="215" y="572"/>
                    <a:pt x="206" y="574"/>
                  </a:cubicBezTo>
                  <a:cubicBezTo>
                    <a:pt x="201" y="578"/>
                    <a:pt x="198" y="581"/>
                    <a:pt x="194" y="586"/>
                  </a:cubicBezTo>
                  <a:cubicBezTo>
                    <a:pt x="191" y="599"/>
                    <a:pt x="193" y="599"/>
                    <a:pt x="208" y="601"/>
                  </a:cubicBezTo>
                  <a:cubicBezTo>
                    <a:pt x="214" y="604"/>
                    <a:pt x="214" y="606"/>
                    <a:pt x="214" y="612"/>
                  </a:cubicBezTo>
                  <a:close/>
                </a:path>
              </a:pathLst>
            </a:custGeom>
            <a:solidFill>
              <a:schemeClr val="bg2">
                <a:alpha val="100000"/>
              </a:schemeClr>
            </a:solidFill>
            <a:ln w="9525">
              <a:noFill/>
            </a:ln>
          </p:spPr>
          <p:txBody>
            <a:bodyPr/>
            <a:lstStyle/>
            <a:p>
              <a:endParaRPr lang="zh-CN" altLang="en-US"/>
            </a:p>
          </p:txBody>
        </p:sp>
        <p:sp>
          <p:nvSpPr>
            <p:cNvPr id="31834" name="Freeform 84"/>
            <p:cNvSpPr/>
            <p:nvPr/>
          </p:nvSpPr>
          <p:spPr>
            <a:xfrm>
              <a:off x="2438" y="91"/>
              <a:ext cx="1164" cy="618"/>
            </a:xfrm>
            <a:custGeom>
              <a:avLst/>
              <a:gdLst>
                <a:gd name="txL" fmla="*/ 0 w 1555"/>
                <a:gd name="txT" fmla="*/ 0 h 824"/>
                <a:gd name="txR" fmla="*/ 1555 w 1555"/>
                <a:gd name="txB" fmla="*/ 824 h 82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3" y="2"/>
                </a:cxn>
                <a:cxn ang="0">
                  <a:pos x="3" y="2"/>
                </a:cxn>
                <a:cxn ang="0">
                  <a:pos x="3" y="2"/>
                </a:cxn>
                <a:cxn ang="0">
                  <a:pos x="3" y="2"/>
                </a:cxn>
                <a:cxn ang="0">
                  <a:pos x="3" y="2"/>
                </a:cxn>
                <a:cxn ang="0">
                  <a:pos x="3" y="0"/>
                </a:cxn>
                <a:cxn ang="0">
                  <a:pos x="3" y="2"/>
                </a:cxn>
                <a:cxn ang="0">
                  <a:pos x="3" y="2"/>
                </a:cxn>
                <a:cxn ang="0">
                  <a:pos x="3" y="2"/>
                </a:cxn>
                <a:cxn ang="0">
                  <a:pos x="3" y="2"/>
                </a:cxn>
                <a:cxn ang="0">
                  <a:pos x="3" y="2"/>
                </a:cxn>
                <a:cxn ang="0">
                  <a:pos x="2" y="2"/>
                </a:cxn>
                <a:cxn ang="0">
                  <a:pos x="2" y="2"/>
                </a:cxn>
                <a:cxn ang="0">
                  <a:pos x="2" y="2"/>
                </a:cxn>
                <a:cxn ang="0">
                  <a:pos x="2" y="2"/>
                </a:cxn>
                <a:cxn ang="0">
                  <a:pos x="2" y="2"/>
                </a:cxn>
                <a:cxn ang="0">
                  <a:pos x="1" y="2"/>
                </a:cxn>
              </a:cxnLst>
              <a:rect l="txL" t="txT" r="txR" b="txB"/>
              <a:pathLst>
                <a:path w="1555" h="824">
                  <a:moveTo>
                    <a:pt x="760" y="58"/>
                  </a:moveTo>
                  <a:cubicBezTo>
                    <a:pt x="748" y="56"/>
                    <a:pt x="744" y="54"/>
                    <a:pt x="732" y="56"/>
                  </a:cubicBezTo>
                  <a:cubicBezTo>
                    <a:pt x="725" y="60"/>
                    <a:pt x="723" y="68"/>
                    <a:pt x="716" y="72"/>
                  </a:cubicBezTo>
                  <a:cubicBezTo>
                    <a:pt x="712" y="74"/>
                    <a:pt x="704" y="76"/>
                    <a:pt x="704" y="76"/>
                  </a:cubicBezTo>
                  <a:cubicBezTo>
                    <a:pt x="694" y="60"/>
                    <a:pt x="695" y="63"/>
                    <a:pt x="676" y="60"/>
                  </a:cubicBezTo>
                  <a:cubicBezTo>
                    <a:pt x="664" y="52"/>
                    <a:pt x="671" y="41"/>
                    <a:pt x="664" y="30"/>
                  </a:cubicBezTo>
                  <a:cubicBezTo>
                    <a:pt x="655" y="16"/>
                    <a:pt x="630" y="12"/>
                    <a:pt x="614" y="8"/>
                  </a:cubicBezTo>
                  <a:cubicBezTo>
                    <a:pt x="592" y="10"/>
                    <a:pt x="602" y="8"/>
                    <a:pt x="584" y="14"/>
                  </a:cubicBezTo>
                  <a:cubicBezTo>
                    <a:pt x="578" y="16"/>
                    <a:pt x="566" y="20"/>
                    <a:pt x="566" y="20"/>
                  </a:cubicBezTo>
                  <a:cubicBezTo>
                    <a:pt x="546" y="15"/>
                    <a:pt x="567" y="23"/>
                    <a:pt x="556" y="12"/>
                  </a:cubicBezTo>
                  <a:cubicBezTo>
                    <a:pt x="551" y="7"/>
                    <a:pt x="538" y="4"/>
                    <a:pt x="532" y="0"/>
                  </a:cubicBezTo>
                  <a:cubicBezTo>
                    <a:pt x="518" y="2"/>
                    <a:pt x="504" y="3"/>
                    <a:pt x="490" y="8"/>
                  </a:cubicBezTo>
                  <a:cubicBezTo>
                    <a:pt x="484" y="25"/>
                    <a:pt x="480" y="29"/>
                    <a:pt x="466" y="38"/>
                  </a:cubicBezTo>
                  <a:cubicBezTo>
                    <a:pt x="448" y="35"/>
                    <a:pt x="450" y="32"/>
                    <a:pt x="430" y="34"/>
                  </a:cubicBezTo>
                  <a:cubicBezTo>
                    <a:pt x="422" y="37"/>
                    <a:pt x="419" y="39"/>
                    <a:pt x="414" y="46"/>
                  </a:cubicBezTo>
                  <a:cubicBezTo>
                    <a:pt x="407" y="45"/>
                    <a:pt x="384" y="42"/>
                    <a:pt x="374" y="46"/>
                  </a:cubicBezTo>
                  <a:cubicBezTo>
                    <a:pt x="372" y="47"/>
                    <a:pt x="372" y="50"/>
                    <a:pt x="370" y="52"/>
                  </a:cubicBezTo>
                  <a:cubicBezTo>
                    <a:pt x="368" y="53"/>
                    <a:pt x="366" y="53"/>
                    <a:pt x="364" y="54"/>
                  </a:cubicBezTo>
                  <a:cubicBezTo>
                    <a:pt x="361" y="63"/>
                    <a:pt x="362" y="67"/>
                    <a:pt x="370" y="72"/>
                  </a:cubicBezTo>
                  <a:cubicBezTo>
                    <a:pt x="374" y="77"/>
                    <a:pt x="377" y="79"/>
                    <a:pt x="372" y="86"/>
                  </a:cubicBezTo>
                  <a:cubicBezTo>
                    <a:pt x="368" y="91"/>
                    <a:pt x="354" y="94"/>
                    <a:pt x="354" y="94"/>
                  </a:cubicBezTo>
                  <a:cubicBezTo>
                    <a:pt x="349" y="90"/>
                    <a:pt x="336" y="86"/>
                    <a:pt x="336" y="86"/>
                  </a:cubicBezTo>
                  <a:cubicBezTo>
                    <a:pt x="326" y="88"/>
                    <a:pt x="322" y="87"/>
                    <a:pt x="316" y="96"/>
                  </a:cubicBezTo>
                  <a:cubicBezTo>
                    <a:pt x="320" y="110"/>
                    <a:pt x="331" y="110"/>
                    <a:pt x="344" y="114"/>
                  </a:cubicBezTo>
                  <a:cubicBezTo>
                    <a:pt x="350" y="116"/>
                    <a:pt x="362" y="120"/>
                    <a:pt x="362" y="120"/>
                  </a:cubicBezTo>
                  <a:cubicBezTo>
                    <a:pt x="367" y="127"/>
                    <a:pt x="372" y="131"/>
                    <a:pt x="362" y="134"/>
                  </a:cubicBezTo>
                  <a:cubicBezTo>
                    <a:pt x="350" y="126"/>
                    <a:pt x="334" y="119"/>
                    <a:pt x="320" y="114"/>
                  </a:cubicBezTo>
                  <a:cubicBezTo>
                    <a:pt x="314" y="115"/>
                    <a:pt x="308" y="115"/>
                    <a:pt x="302" y="116"/>
                  </a:cubicBezTo>
                  <a:cubicBezTo>
                    <a:pt x="298" y="117"/>
                    <a:pt x="290" y="120"/>
                    <a:pt x="290" y="120"/>
                  </a:cubicBezTo>
                  <a:cubicBezTo>
                    <a:pt x="275" y="117"/>
                    <a:pt x="272" y="99"/>
                    <a:pt x="256" y="94"/>
                  </a:cubicBezTo>
                  <a:cubicBezTo>
                    <a:pt x="253" y="95"/>
                    <a:pt x="248" y="94"/>
                    <a:pt x="246" y="96"/>
                  </a:cubicBezTo>
                  <a:cubicBezTo>
                    <a:pt x="243" y="99"/>
                    <a:pt x="242" y="108"/>
                    <a:pt x="242" y="108"/>
                  </a:cubicBezTo>
                  <a:cubicBezTo>
                    <a:pt x="245" y="116"/>
                    <a:pt x="262" y="124"/>
                    <a:pt x="262" y="124"/>
                  </a:cubicBezTo>
                  <a:cubicBezTo>
                    <a:pt x="275" y="143"/>
                    <a:pt x="278" y="153"/>
                    <a:pt x="298" y="166"/>
                  </a:cubicBezTo>
                  <a:cubicBezTo>
                    <a:pt x="306" y="178"/>
                    <a:pt x="306" y="194"/>
                    <a:pt x="314" y="206"/>
                  </a:cubicBezTo>
                  <a:cubicBezTo>
                    <a:pt x="310" y="217"/>
                    <a:pt x="294" y="217"/>
                    <a:pt x="284" y="220"/>
                  </a:cubicBezTo>
                  <a:cubicBezTo>
                    <a:pt x="280" y="221"/>
                    <a:pt x="272" y="224"/>
                    <a:pt x="272" y="224"/>
                  </a:cubicBezTo>
                  <a:cubicBezTo>
                    <a:pt x="261" y="223"/>
                    <a:pt x="250" y="225"/>
                    <a:pt x="246" y="214"/>
                  </a:cubicBezTo>
                  <a:cubicBezTo>
                    <a:pt x="257" y="210"/>
                    <a:pt x="267" y="212"/>
                    <a:pt x="278" y="208"/>
                  </a:cubicBezTo>
                  <a:cubicBezTo>
                    <a:pt x="283" y="201"/>
                    <a:pt x="284" y="203"/>
                    <a:pt x="280" y="194"/>
                  </a:cubicBezTo>
                  <a:cubicBezTo>
                    <a:pt x="280" y="193"/>
                    <a:pt x="245" y="150"/>
                    <a:pt x="242" y="148"/>
                  </a:cubicBezTo>
                  <a:cubicBezTo>
                    <a:pt x="238" y="136"/>
                    <a:pt x="239" y="128"/>
                    <a:pt x="228" y="120"/>
                  </a:cubicBezTo>
                  <a:cubicBezTo>
                    <a:pt x="226" y="114"/>
                    <a:pt x="230" y="102"/>
                    <a:pt x="230" y="102"/>
                  </a:cubicBezTo>
                  <a:cubicBezTo>
                    <a:pt x="210" y="89"/>
                    <a:pt x="242" y="108"/>
                    <a:pt x="214" y="100"/>
                  </a:cubicBezTo>
                  <a:cubicBezTo>
                    <a:pt x="211" y="99"/>
                    <a:pt x="202" y="87"/>
                    <a:pt x="198" y="84"/>
                  </a:cubicBezTo>
                  <a:cubicBezTo>
                    <a:pt x="187" y="86"/>
                    <a:pt x="184" y="86"/>
                    <a:pt x="176" y="94"/>
                  </a:cubicBezTo>
                  <a:cubicBezTo>
                    <a:pt x="174" y="100"/>
                    <a:pt x="172" y="106"/>
                    <a:pt x="170" y="112"/>
                  </a:cubicBezTo>
                  <a:cubicBezTo>
                    <a:pt x="169" y="114"/>
                    <a:pt x="168" y="118"/>
                    <a:pt x="168" y="118"/>
                  </a:cubicBezTo>
                  <a:cubicBezTo>
                    <a:pt x="168" y="119"/>
                    <a:pt x="162" y="144"/>
                    <a:pt x="166" y="148"/>
                  </a:cubicBezTo>
                  <a:cubicBezTo>
                    <a:pt x="175" y="157"/>
                    <a:pt x="194" y="155"/>
                    <a:pt x="204" y="162"/>
                  </a:cubicBezTo>
                  <a:cubicBezTo>
                    <a:pt x="208" y="165"/>
                    <a:pt x="216" y="170"/>
                    <a:pt x="216" y="170"/>
                  </a:cubicBezTo>
                  <a:cubicBezTo>
                    <a:pt x="221" y="184"/>
                    <a:pt x="221" y="178"/>
                    <a:pt x="218" y="188"/>
                  </a:cubicBezTo>
                  <a:cubicBezTo>
                    <a:pt x="204" y="186"/>
                    <a:pt x="205" y="182"/>
                    <a:pt x="194" y="176"/>
                  </a:cubicBezTo>
                  <a:cubicBezTo>
                    <a:pt x="185" y="171"/>
                    <a:pt x="164" y="172"/>
                    <a:pt x="160" y="172"/>
                  </a:cubicBezTo>
                  <a:cubicBezTo>
                    <a:pt x="140" y="159"/>
                    <a:pt x="120" y="169"/>
                    <a:pt x="96" y="170"/>
                  </a:cubicBezTo>
                  <a:cubicBezTo>
                    <a:pt x="99" y="178"/>
                    <a:pt x="103" y="178"/>
                    <a:pt x="106" y="186"/>
                  </a:cubicBezTo>
                  <a:cubicBezTo>
                    <a:pt x="103" y="202"/>
                    <a:pt x="103" y="199"/>
                    <a:pt x="92" y="192"/>
                  </a:cubicBezTo>
                  <a:cubicBezTo>
                    <a:pt x="86" y="183"/>
                    <a:pt x="90" y="184"/>
                    <a:pt x="74" y="188"/>
                  </a:cubicBezTo>
                  <a:cubicBezTo>
                    <a:pt x="70" y="189"/>
                    <a:pt x="62" y="192"/>
                    <a:pt x="62" y="192"/>
                  </a:cubicBezTo>
                  <a:cubicBezTo>
                    <a:pt x="49" y="211"/>
                    <a:pt x="43" y="237"/>
                    <a:pt x="26" y="254"/>
                  </a:cubicBezTo>
                  <a:cubicBezTo>
                    <a:pt x="23" y="266"/>
                    <a:pt x="25" y="259"/>
                    <a:pt x="20" y="274"/>
                  </a:cubicBezTo>
                  <a:cubicBezTo>
                    <a:pt x="19" y="278"/>
                    <a:pt x="16" y="286"/>
                    <a:pt x="16" y="286"/>
                  </a:cubicBezTo>
                  <a:cubicBezTo>
                    <a:pt x="11" y="325"/>
                    <a:pt x="16" y="366"/>
                    <a:pt x="6" y="404"/>
                  </a:cubicBezTo>
                  <a:cubicBezTo>
                    <a:pt x="4" y="423"/>
                    <a:pt x="2" y="441"/>
                    <a:pt x="0" y="460"/>
                  </a:cubicBezTo>
                  <a:cubicBezTo>
                    <a:pt x="1" y="530"/>
                    <a:pt x="3" y="592"/>
                    <a:pt x="14" y="660"/>
                  </a:cubicBezTo>
                  <a:cubicBezTo>
                    <a:pt x="15" y="683"/>
                    <a:pt x="12" y="717"/>
                    <a:pt x="26" y="738"/>
                  </a:cubicBezTo>
                  <a:cubicBezTo>
                    <a:pt x="31" y="759"/>
                    <a:pt x="39" y="781"/>
                    <a:pt x="58" y="794"/>
                  </a:cubicBezTo>
                  <a:cubicBezTo>
                    <a:pt x="66" y="806"/>
                    <a:pt x="81" y="818"/>
                    <a:pt x="96" y="820"/>
                  </a:cubicBezTo>
                  <a:cubicBezTo>
                    <a:pt x="109" y="822"/>
                    <a:pt x="134" y="824"/>
                    <a:pt x="134" y="824"/>
                  </a:cubicBezTo>
                  <a:cubicBezTo>
                    <a:pt x="155" y="823"/>
                    <a:pt x="177" y="823"/>
                    <a:pt x="198" y="822"/>
                  </a:cubicBezTo>
                  <a:cubicBezTo>
                    <a:pt x="210" y="821"/>
                    <a:pt x="234" y="818"/>
                    <a:pt x="234" y="818"/>
                  </a:cubicBezTo>
                  <a:cubicBezTo>
                    <a:pt x="251" y="814"/>
                    <a:pt x="266" y="808"/>
                    <a:pt x="282" y="804"/>
                  </a:cubicBezTo>
                  <a:cubicBezTo>
                    <a:pt x="296" y="795"/>
                    <a:pt x="310" y="785"/>
                    <a:pt x="324" y="776"/>
                  </a:cubicBezTo>
                  <a:cubicBezTo>
                    <a:pt x="341" y="751"/>
                    <a:pt x="370" y="737"/>
                    <a:pt x="394" y="720"/>
                  </a:cubicBezTo>
                  <a:cubicBezTo>
                    <a:pt x="408" y="710"/>
                    <a:pt x="418" y="696"/>
                    <a:pt x="432" y="686"/>
                  </a:cubicBezTo>
                  <a:cubicBezTo>
                    <a:pt x="459" y="667"/>
                    <a:pt x="489" y="650"/>
                    <a:pt x="516" y="632"/>
                  </a:cubicBezTo>
                  <a:cubicBezTo>
                    <a:pt x="524" y="620"/>
                    <a:pt x="539" y="615"/>
                    <a:pt x="550" y="604"/>
                  </a:cubicBezTo>
                  <a:cubicBezTo>
                    <a:pt x="576" y="578"/>
                    <a:pt x="614" y="529"/>
                    <a:pt x="648" y="516"/>
                  </a:cubicBezTo>
                  <a:cubicBezTo>
                    <a:pt x="678" y="486"/>
                    <a:pt x="721" y="456"/>
                    <a:pt x="762" y="446"/>
                  </a:cubicBezTo>
                  <a:cubicBezTo>
                    <a:pt x="775" y="437"/>
                    <a:pt x="791" y="433"/>
                    <a:pt x="806" y="428"/>
                  </a:cubicBezTo>
                  <a:cubicBezTo>
                    <a:pt x="819" y="424"/>
                    <a:pt x="830" y="415"/>
                    <a:pt x="844" y="412"/>
                  </a:cubicBezTo>
                  <a:cubicBezTo>
                    <a:pt x="863" y="399"/>
                    <a:pt x="885" y="379"/>
                    <a:pt x="906" y="372"/>
                  </a:cubicBezTo>
                  <a:cubicBezTo>
                    <a:pt x="935" y="349"/>
                    <a:pt x="973" y="341"/>
                    <a:pt x="1002" y="318"/>
                  </a:cubicBezTo>
                  <a:cubicBezTo>
                    <a:pt x="1020" y="303"/>
                    <a:pt x="1042" y="294"/>
                    <a:pt x="1060" y="280"/>
                  </a:cubicBezTo>
                  <a:cubicBezTo>
                    <a:pt x="1071" y="272"/>
                    <a:pt x="1084" y="259"/>
                    <a:pt x="1098" y="254"/>
                  </a:cubicBezTo>
                  <a:cubicBezTo>
                    <a:pt x="1121" y="237"/>
                    <a:pt x="1149" y="230"/>
                    <a:pt x="1174" y="216"/>
                  </a:cubicBezTo>
                  <a:cubicBezTo>
                    <a:pt x="1193" y="205"/>
                    <a:pt x="1210" y="188"/>
                    <a:pt x="1230" y="180"/>
                  </a:cubicBezTo>
                  <a:cubicBezTo>
                    <a:pt x="1241" y="169"/>
                    <a:pt x="1272" y="146"/>
                    <a:pt x="1288" y="142"/>
                  </a:cubicBezTo>
                  <a:cubicBezTo>
                    <a:pt x="1306" y="130"/>
                    <a:pt x="1329" y="126"/>
                    <a:pt x="1350" y="120"/>
                  </a:cubicBezTo>
                  <a:cubicBezTo>
                    <a:pt x="1375" y="112"/>
                    <a:pt x="1400" y="104"/>
                    <a:pt x="1426" y="98"/>
                  </a:cubicBezTo>
                  <a:cubicBezTo>
                    <a:pt x="1436" y="88"/>
                    <a:pt x="1460" y="80"/>
                    <a:pt x="1474" y="76"/>
                  </a:cubicBezTo>
                  <a:cubicBezTo>
                    <a:pt x="1491" y="65"/>
                    <a:pt x="1485" y="41"/>
                    <a:pt x="1502" y="30"/>
                  </a:cubicBezTo>
                  <a:cubicBezTo>
                    <a:pt x="1506" y="23"/>
                    <a:pt x="1537" y="28"/>
                    <a:pt x="1544" y="26"/>
                  </a:cubicBezTo>
                  <a:cubicBezTo>
                    <a:pt x="1545" y="24"/>
                    <a:pt x="1546" y="22"/>
                    <a:pt x="1548" y="20"/>
                  </a:cubicBezTo>
                  <a:cubicBezTo>
                    <a:pt x="1550" y="19"/>
                    <a:pt x="1555" y="20"/>
                    <a:pt x="1554" y="18"/>
                  </a:cubicBezTo>
                  <a:cubicBezTo>
                    <a:pt x="1549" y="10"/>
                    <a:pt x="1527" y="3"/>
                    <a:pt x="1518" y="0"/>
                  </a:cubicBezTo>
                  <a:cubicBezTo>
                    <a:pt x="1483" y="3"/>
                    <a:pt x="1450" y="10"/>
                    <a:pt x="1414" y="12"/>
                  </a:cubicBezTo>
                  <a:cubicBezTo>
                    <a:pt x="1399" y="17"/>
                    <a:pt x="1405" y="13"/>
                    <a:pt x="1396" y="22"/>
                  </a:cubicBezTo>
                  <a:cubicBezTo>
                    <a:pt x="1394" y="28"/>
                    <a:pt x="1382" y="36"/>
                    <a:pt x="1382" y="36"/>
                  </a:cubicBezTo>
                  <a:cubicBezTo>
                    <a:pt x="1375" y="58"/>
                    <a:pt x="1394" y="54"/>
                    <a:pt x="1356" y="58"/>
                  </a:cubicBezTo>
                  <a:cubicBezTo>
                    <a:pt x="1351" y="66"/>
                    <a:pt x="1347" y="82"/>
                    <a:pt x="1340" y="88"/>
                  </a:cubicBezTo>
                  <a:cubicBezTo>
                    <a:pt x="1336" y="91"/>
                    <a:pt x="1328" y="96"/>
                    <a:pt x="1328" y="96"/>
                  </a:cubicBezTo>
                  <a:cubicBezTo>
                    <a:pt x="1321" y="94"/>
                    <a:pt x="1310" y="86"/>
                    <a:pt x="1310" y="86"/>
                  </a:cubicBezTo>
                  <a:cubicBezTo>
                    <a:pt x="1300" y="71"/>
                    <a:pt x="1296" y="76"/>
                    <a:pt x="1276" y="78"/>
                  </a:cubicBezTo>
                  <a:cubicBezTo>
                    <a:pt x="1261" y="83"/>
                    <a:pt x="1240" y="78"/>
                    <a:pt x="1224" y="76"/>
                  </a:cubicBezTo>
                  <a:cubicBezTo>
                    <a:pt x="1215" y="75"/>
                    <a:pt x="1196" y="72"/>
                    <a:pt x="1196" y="72"/>
                  </a:cubicBezTo>
                  <a:cubicBezTo>
                    <a:pt x="1178" y="66"/>
                    <a:pt x="1188" y="68"/>
                    <a:pt x="1166" y="70"/>
                  </a:cubicBezTo>
                  <a:cubicBezTo>
                    <a:pt x="1159" y="72"/>
                    <a:pt x="1146" y="76"/>
                    <a:pt x="1146" y="76"/>
                  </a:cubicBezTo>
                  <a:cubicBezTo>
                    <a:pt x="1130" y="71"/>
                    <a:pt x="1113" y="69"/>
                    <a:pt x="1096" y="68"/>
                  </a:cubicBezTo>
                  <a:cubicBezTo>
                    <a:pt x="1091" y="61"/>
                    <a:pt x="1088" y="57"/>
                    <a:pt x="1080" y="54"/>
                  </a:cubicBezTo>
                  <a:cubicBezTo>
                    <a:pt x="1061" y="56"/>
                    <a:pt x="1042" y="62"/>
                    <a:pt x="1024" y="68"/>
                  </a:cubicBezTo>
                  <a:cubicBezTo>
                    <a:pt x="1019" y="89"/>
                    <a:pt x="1007" y="87"/>
                    <a:pt x="988" y="90"/>
                  </a:cubicBezTo>
                  <a:cubicBezTo>
                    <a:pt x="985" y="100"/>
                    <a:pt x="985" y="103"/>
                    <a:pt x="974" y="100"/>
                  </a:cubicBezTo>
                  <a:cubicBezTo>
                    <a:pt x="966" y="92"/>
                    <a:pt x="968" y="83"/>
                    <a:pt x="958" y="80"/>
                  </a:cubicBezTo>
                  <a:cubicBezTo>
                    <a:pt x="944" y="85"/>
                    <a:pt x="950" y="82"/>
                    <a:pt x="940" y="88"/>
                  </a:cubicBezTo>
                  <a:cubicBezTo>
                    <a:pt x="921" y="75"/>
                    <a:pt x="908" y="61"/>
                    <a:pt x="886" y="54"/>
                  </a:cubicBezTo>
                  <a:cubicBezTo>
                    <a:pt x="863" y="56"/>
                    <a:pt x="843" y="60"/>
                    <a:pt x="820" y="62"/>
                  </a:cubicBezTo>
                  <a:cubicBezTo>
                    <a:pt x="806" y="67"/>
                    <a:pt x="811" y="74"/>
                    <a:pt x="800" y="78"/>
                  </a:cubicBezTo>
                  <a:cubicBezTo>
                    <a:pt x="782" y="75"/>
                    <a:pt x="773" y="71"/>
                    <a:pt x="760" y="58"/>
                  </a:cubicBezTo>
                  <a:close/>
                </a:path>
              </a:pathLst>
            </a:custGeom>
            <a:solidFill>
              <a:schemeClr val="bg2">
                <a:alpha val="100000"/>
              </a:schemeClr>
            </a:solidFill>
            <a:ln w="9525">
              <a:noFill/>
            </a:ln>
          </p:spPr>
          <p:txBody>
            <a:bodyPr/>
            <a:lstStyle/>
            <a:p>
              <a:endParaRPr lang="zh-CN" altLang="en-US"/>
            </a:p>
          </p:txBody>
        </p:sp>
        <p:sp>
          <p:nvSpPr>
            <p:cNvPr id="31835" name="Freeform 85"/>
            <p:cNvSpPr/>
            <p:nvPr/>
          </p:nvSpPr>
          <p:spPr>
            <a:xfrm>
              <a:off x="2391" y="100"/>
              <a:ext cx="141" cy="108"/>
            </a:xfrm>
            <a:custGeom>
              <a:avLst/>
              <a:gdLst>
                <a:gd name="txL" fmla="*/ 0 w 189"/>
                <a:gd name="txT" fmla="*/ 0 h 144"/>
                <a:gd name="txR" fmla="*/ 189 w 189"/>
                <a:gd name="txB" fmla="*/ 144 h 14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chemeClr val="bg2">
                <a:alpha val="100000"/>
              </a:schemeClr>
            </a:solidFill>
            <a:ln w="9525">
              <a:noFill/>
            </a:ln>
          </p:spPr>
          <p:txBody>
            <a:bodyPr/>
            <a:lstStyle/>
            <a:p>
              <a:endParaRPr lang="zh-CN" altLang="en-US"/>
            </a:p>
          </p:txBody>
        </p:sp>
        <p:sp>
          <p:nvSpPr>
            <p:cNvPr id="31836" name="Freeform 86"/>
            <p:cNvSpPr/>
            <p:nvPr/>
          </p:nvSpPr>
          <p:spPr>
            <a:xfrm>
              <a:off x="2475" y="204"/>
              <a:ext cx="40" cy="12"/>
            </a:xfrm>
            <a:custGeom>
              <a:avLst/>
              <a:gdLst>
                <a:gd name="txL" fmla="*/ 0 w 53"/>
                <a:gd name="txT" fmla="*/ 0 h 17"/>
                <a:gd name="txR" fmla="*/ 53 w 53"/>
                <a:gd name="txB" fmla="*/ 17 h 17"/>
              </a:gdLst>
              <a:ahLst/>
              <a:cxnLst>
                <a:cxn ang="0">
                  <a:pos x="2" y="0"/>
                </a:cxn>
                <a:cxn ang="0">
                  <a:pos x="2" y="1"/>
                </a:cxn>
                <a:cxn ang="0">
                  <a:pos x="2" y="1"/>
                </a:cxn>
                <a:cxn ang="0">
                  <a:pos x="2" y="1"/>
                </a:cxn>
                <a:cxn ang="0">
                  <a:pos x="2" y="0"/>
                </a:cxn>
              </a:cxnLst>
              <a:rect l="txL" t="txT" r="txR" b="tx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chemeClr val="bg2">
                <a:alpha val="100000"/>
              </a:schemeClr>
            </a:solidFill>
            <a:ln w="9525">
              <a:noFill/>
            </a:ln>
          </p:spPr>
          <p:txBody>
            <a:bodyPr/>
            <a:lstStyle/>
            <a:p>
              <a:endParaRPr lang="zh-CN" altLang="en-US"/>
            </a:p>
          </p:txBody>
        </p:sp>
        <p:sp>
          <p:nvSpPr>
            <p:cNvPr id="31837" name="Freeform 87"/>
            <p:cNvSpPr/>
            <p:nvPr/>
          </p:nvSpPr>
          <p:spPr>
            <a:xfrm>
              <a:off x="2680" y="48"/>
              <a:ext cx="42" cy="28"/>
            </a:xfrm>
            <a:custGeom>
              <a:avLst/>
              <a:gdLst>
                <a:gd name="txL" fmla="*/ 0 w 57"/>
                <a:gd name="txT" fmla="*/ 0 h 37"/>
                <a:gd name="txR" fmla="*/ 57 w 57"/>
                <a:gd name="txB" fmla="*/ 37 h 37"/>
              </a:gdLst>
              <a:ahLst/>
              <a:cxnLst>
                <a:cxn ang="0">
                  <a:pos x="1" y="2"/>
                </a:cxn>
                <a:cxn ang="0">
                  <a:pos x="1" y="2"/>
                </a:cxn>
                <a:cxn ang="0">
                  <a:pos x="1" y="2"/>
                </a:cxn>
                <a:cxn ang="0">
                  <a:pos x="1" y="2"/>
                </a:cxn>
                <a:cxn ang="0">
                  <a:pos x="1" y="0"/>
                </a:cxn>
                <a:cxn ang="0">
                  <a:pos x="1" y="2"/>
                </a:cxn>
              </a:cxnLst>
              <a:rect l="txL" t="txT" r="txR" b="tx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chemeClr val="bg2">
                <a:alpha val="100000"/>
              </a:schemeClr>
            </a:solidFill>
            <a:ln w="9525">
              <a:noFill/>
            </a:ln>
          </p:spPr>
          <p:txBody>
            <a:bodyPr/>
            <a:lstStyle/>
            <a:p>
              <a:endParaRPr lang="zh-CN" altLang="en-US"/>
            </a:p>
          </p:txBody>
        </p:sp>
        <p:sp>
          <p:nvSpPr>
            <p:cNvPr id="31838" name="Freeform 88"/>
            <p:cNvSpPr/>
            <p:nvPr/>
          </p:nvSpPr>
          <p:spPr>
            <a:xfrm>
              <a:off x="2710" y="61"/>
              <a:ext cx="50" cy="20"/>
            </a:xfrm>
            <a:custGeom>
              <a:avLst/>
              <a:gdLst>
                <a:gd name="txL" fmla="*/ 0 w 68"/>
                <a:gd name="txT" fmla="*/ 0 h 26"/>
                <a:gd name="txR" fmla="*/ 68 w 68"/>
                <a:gd name="txB" fmla="*/ 26 h 26"/>
              </a:gdLst>
              <a:ahLst/>
              <a:cxnLst>
                <a:cxn ang="0">
                  <a:pos x="1" y="0"/>
                </a:cxn>
                <a:cxn ang="0">
                  <a:pos x="1" y="2"/>
                </a:cxn>
                <a:cxn ang="0">
                  <a:pos x="1" y="2"/>
                </a:cxn>
                <a:cxn ang="0">
                  <a:pos x="1" y="2"/>
                </a:cxn>
                <a:cxn ang="0">
                  <a:pos x="1" y="0"/>
                </a:cxn>
              </a:cxnLst>
              <a:rect l="txL" t="txT" r="txR" b="tx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chemeClr val="bg2">
                <a:alpha val="100000"/>
              </a:schemeClr>
            </a:solidFill>
            <a:ln w="9525">
              <a:noFill/>
            </a:ln>
          </p:spPr>
          <p:txBody>
            <a:bodyPr/>
            <a:lstStyle/>
            <a:p>
              <a:endParaRPr lang="zh-CN" altLang="en-US"/>
            </a:p>
          </p:txBody>
        </p:sp>
        <p:sp>
          <p:nvSpPr>
            <p:cNvPr id="31839" name="Freeform 89"/>
            <p:cNvSpPr/>
            <p:nvPr/>
          </p:nvSpPr>
          <p:spPr>
            <a:xfrm>
              <a:off x="2764" y="64"/>
              <a:ext cx="50" cy="32"/>
            </a:xfrm>
            <a:custGeom>
              <a:avLst/>
              <a:gdLst>
                <a:gd name="txL" fmla="*/ 0 w 66"/>
                <a:gd name="txT" fmla="*/ 0 h 43"/>
                <a:gd name="txR" fmla="*/ 66 w 66"/>
                <a:gd name="txB" fmla="*/ 43 h 43"/>
              </a:gdLst>
              <a:ahLst/>
              <a:cxnLst>
                <a:cxn ang="0">
                  <a:pos x="2" y="1"/>
                </a:cxn>
                <a:cxn ang="0">
                  <a:pos x="2" y="1"/>
                </a:cxn>
                <a:cxn ang="0">
                  <a:pos x="2" y="1"/>
                </a:cxn>
                <a:cxn ang="0">
                  <a:pos x="2" y="1"/>
                </a:cxn>
                <a:cxn ang="0">
                  <a:pos x="2" y="1"/>
                </a:cxn>
                <a:cxn ang="0">
                  <a:pos x="2" y="1"/>
                </a:cxn>
                <a:cxn ang="0">
                  <a:pos x="2" y="1"/>
                </a:cxn>
              </a:cxnLst>
              <a:rect l="txL" t="txT" r="txR" b="tx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chemeClr val="bg2">
                <a:alpha val="100000"/>
              </a:schemeClr>
            </a:solidFill>
            <a:ln w="9525">
              <a:noFill/>
            </a:ln>
          </p:spPr>
          <p:txBody>
            <a:bodyPr/>
            <a:lstStyle/>
            <a:p>
              <a:endParaRPr lang="zh-CN" altLang="en-US"/>
            </a:p>
          </p:txBody>
        </p:sp>
        <p:sp>
          <p:nvSpPr>
            <p:cNvPr id="31840" name="Freeform 90"/>
            <p:cNvSpPr/>
            <p:nvPr/>
          </p:nvSpPr>
          <p:spPr>
            <a:xfrm>
              <a:off x="3113" y="91"/>
              <a:ext cx="88" cy="31"/>
            </a:xfrm>
            <a:custGeom>
              <a:avLst/>
              <a:gdLst>
                <a:gd name="txL" fmla="*/ 0 w 117"/>
                <a:gd name="txT" fmla="*/ 0 h 41"/>
                <a:gd name="txR" fmla="*/ 117 w 117"/>
                <a:gd name="txB" fmla="*/ 41 h 41"/>
              </a:gdLst>
              <a:ahLst/>
              <a:cxnLst>
                <a:cxn ang="0">
                  <a:pos x="2" y="0"/>
                </a:cxn>
                <a:cxn ang="0">
                  <a:pos x="2" y="2"/>
                </a:cxn>
                <a:cxn ang="0">
                  <a:pos x="2" y="2"/>
                </a:cxn>
                <a:cxn ang="0">
                  <a:pos x="2" y="2"/>
                </a:cxn>
                <a:cxn ang="0">
                  <a:pos x="2" y="2"/>
                </a:cxn>
                <a:cxn ang="0">
                  <a:pos x="2" y="2"/>
                </a:cxn>
                <a:cxn ang="0">
                  <a:pos x="2" y="0"/>
                </a:cxn>
              </a:cxnLst>
              <a:rect l="txL" t="txT" r="txR" b="tx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chemeClr val="bg2">
                <a:alpha val="100000"/>
              </a:schemeClr>
            </a:solidFill>
            <a:ln w="9525">
              <a:noFill/>
            </a:ln>
          </p:spPr>
          <p:txBody>
            <a:bodyPr/>
            <a:lstStyle/>
            <a:p>
              <a:endParaRPr lang="zh-CN" altLang="en-US"/>
            </a:p>
          </p:txBody>
        </p:sp>
        <p:sp>
          <p:nvSpPr>
            <p:cNvPr id="31841" name="Freeform 91"/>
            <p:cNvSpPr/>
            <p:nvPr/>
          </p:nvSpPr>
          <p:spPr>
            <a:xfrm>
              <a:off x="3203" y="90"/>
              <a:ext cx="46" cy="24"/>
            </a:xfrm>
            <a:custGeom>
              <a:avLst/>
              <a:gdLst>
                <a:gd name="txL" fmla="*/ 0 w 62"/>
                <a:gd name="txT" fmla="*/ 0 h 32"/>
                <a:gd name="txR" fmla="*/ 62 w 62"/>
                <a:gd name="txB" fmla="*/ 32 h 32"/>
              </a:gdLst>
              <a:ahLst/>
              <a:cxnLst>
                <a:cxn ang="0">
                  <a:pos x="1" y="2"/>
                </a:cxn>
                <a:cxn ang="0">
                  <a:pos x="1" y="2"/>
                </a:cxn>
                <a:cxn ang="0">
                  <a:pos x="1" y="2"/>
                </a:cxn>
                <a:cxn ang="0">
                  <a:pos x="1" y="2"/>
                </a:cxn>
                <a:cxn ang="0">
                  <a:pos x="1" y="2"/>
                </a:cxn>
              </a:cxnLst>
              <a:rect l="txL" t="txT" r="txR" b="tx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chemeClr val="bg2">
                <a:alpha val="100000"/>
              </a:schemeClr>
            </a:solidFill>
            <a:ln w="9525">
              <a:noFill/>
            </a:ln>
          </p:spPr>
          <p:txBody>
            <a:bodyPr/>
            <a:lstStyle/>
            <a:p>
              <a:endParaRPr lang="zh-CN" altLang="en-US"/>
            </a:p>
          </p:txBody>
        </p:sp>
        <p:sp>
          <p:nvSpPr>
            <p:cNvPr id="31842" name="Freeform 92"/>
            <p:cNvSpPr/>
            <p:nvPr/>
          </p:nvSpPr>
          <p:spPr>
            <a:xfrm>
              <a:off x="3182" y="119"/>
              <a:ext cx="37" cy="17"/>
            </a:xfrm>
            <a:custGeom>
              <a:avLst/>
              <a:gdLst>
                <a:gd name="txL" fmla="*/ 0 w 49"/>
                <a:gd name="txT" fmla="*/ 0 h 23"/>
                <a:gd name="txR" fmla="*/ 49 w 49"/>
                <a:gd name="txB" fmla="*/ 23 h 23"/>
              </a:gdLst>
              <a:ahLst/>
              <a:cxnLst>
                <a:cxn ang="0">
                  <a:pos x="2" y="1"/>
                </a:cxn>
                <a:cxn ang="0">
                  <a:pos x="2" y="1"/>
                </a:cxn>
                <a:cxn ang="0">
                  <a:pos x="2" y="1"/>
                </a:cxn>
                <a:cxn ang="0">
                  <a:pos x="2" y="1"/>
                </a:cxn>
              </a:cxnLst>
              <a:rect l="txL" t="txT" r="txR" b="txB"/>
              <a:pathLst>
                <a:path w="49" h="23">
                  <a:moveTo>
                    <a:pt x="20" y="1"/>
                  </a:moveTo>
                  <a:cubicBezTo>
                    <a:pt x="15" y="2"/>
                    <a:pt x="8" y="0"/>
                    <a:pt x="6" y="5"/>
                  </a:cubicBezTo>
                  <a:cubicBezTo>
                    <a:pt x="0" y="19"/>
                    <a:pt x="32" y="21"/>
                    <a:pt x="38" y="23"/>
                  </a:cubicBezTo>
                  <a:cubicBezTo>
                    <a:pt x="49" y="6"/>
                    <a:pt x="35" y="3"/>
                    <a:pt x="20" y="1"/>
                  </a:cubicBezTo>
                  <a:close/>
                </a:path>
              </a:pathLst>
            </a:custGeom>
            <a:solidFill>
              <a:schemeClr val="bg2">
                <a:alpha val="100000"/>
              </a:schemeClr>
            </a:solidFill>
            <a:ln w="9525">
              <a:noFill/>
            </a:ln>
          </p:spPr>
          <p:txBody>
            <a:bodyPr/>
            <a:lstStyle/>
            <a:p>
              <a:endParaRPr lang="zh-CN" altLang="en-US"/>
            </a:p>
          </p:txBody>
        </p:sp>
        <p:sp>
          <p:nvSpPr>
            <p:cNvPr id="31843" name="Freeform 93"/>
            <p:cNvSpPr/>
            <p:nvPr/>
          </p:nvSpPr>
          <p:spPr>
            <a:xfrm>
              <a:off x="3434" y="343"/>
              <a:ext cx="76" cy="114"/>
            </a:xfrm>
            <a:custGeom>
              <a:avLst/>
              <a:gdLst>
                <a:gd name="txL" fmla="*/ 0 w 102"/>
                <a:gd name="txT" fmla="*/ 0 h 152"/>
                <a:gd name="txR" fmla="*/ 102 w 102"/>
                <a:gd name="txB" fmla="*/ 152 h 152"/>
              </a:gdLst>
              <a:ahLst/>
              <a:cxnLst>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chemeClr val="bg2">
                <a:alpha val="100000"/>
              </a:schemeClr>
            </a:solidFill>
            <a:ln w="9525">
              <a:noFill/>
            </a:ln>
          </p:spPr>
          <p:txBody>
            <a:bodyPr/>
            <a:lstStyle/>
            <a:p>
              <a:endParaRPr lang="zh-CN" altLang="en-US"/>
            </a:p>
          </p:txBody>
        </p:sp>
        <p:sp>
          <p:nvSpPr>
            <p:cNvPr id="31844" name="Freeform 94"/>
            <p:cNvSpPr/>
            <p:nvPr/>
          </p:nvSpPr>
          <p:spPr>
            <a:xfrm>
              <a:off x="3495" y="461"/>
              <a:ext cx="55" cy="78"/>
            </a:xfrm>
            <a:custGeom>
              <a:avLst/>
              <a:gdLst>
                <a:gd name="txL" fmla="*/ 0 w 74"/>
                <a:gd name="txT" fmla="*/ 0 h 103"/>
                <a:gd name="txR" fmla="*/ 74 w 74"/>
                <a:gd name="txB" fmla="*/ 103 h 103"/>
              </a:gdLst>
              <a:ahLst/>
              <a:cxnLst>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Lst>
              <a:rect l="txL" t="txT" r="txR" b="tx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chemeClr val="bg2">
                <a:alpha val="100000"/>
              </a:schemeClr>
            </a:solidFill>
            <a:ln w="9525">
              <a:noFill/>
            </a:ln>
          </p:spPr>
          <p:txBody>
            <a:bodyPr/>
            <a:lstStyle/>
            <a:p>
              <a:endParaRPr lang="zh-CN" altLang="en-US"/>
            </a:p>
          </p:txBody>
        </p:sp>
        <p:sp>
          <p:nvSpPr>
            <p:cNvPr id="31845" name="Freeform 95"/>
            <p:cNvSpPr/>
            <p:nvPr/>
          </p:nvSpPr>
          <p:spPr>
            <a:xfrm>
              <a:off x="3459" y="541"/>
              <a:ext cx="109" cy="189"/>
            </a:xfrm>
            <a:custGeom>
              <a:avLst/>
              <a:gdLst>
                <a:gd name="txL" fmla="*/ 0 w 146"/>
                <a:gd name="txT" fmla="*/ 0 h 252"/>
                <a:gd name="txR" fmla="*/ 146 w 146"/>
                <a:gd name="txB" fmla="*/ 252 h 25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Lst>
              <a:rect l="txL" t="txT" r="txR" b="tx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chemeClr val="bg2">
                <a:alpha val="100000"/>
              </a:schemeClr>
            </a:solidFill>
            <a:ln w="9525">
              <a:noFill/>
            </a:ln>
          </p:spPr>
          <p:txBody>
            <a:bodyPr/>
            <a:lstStyle/>
            <a:p>
              <a:endParaRPr lang="zh-CN" altLang="en-US"/>
            </a:p>
          </p:txBody>
        </p:sp>
        <p:sp>
          <p:nvSpPr>
            <p:cNvPr id="31846" name="Freeform 96"/>
            <p:cNvSpPr/>
            <p:nvPr/>
          </p:nvSpPr>
          <p:spPr>
            <a:xfrm>
              <a:off x="2398" y="37"/>
              <a:ext cx="52" cy="30"/>
            </a:xfrm>
            <a:custGeom>
              <a:avLst/>
              <a:gdLst>
                <a:gd name="txL" fmla="*/ 0 w 70"/>
                <a:gd name="txT" fmla="*/ 0 h 40"/>
                <a:gd name="txR" fmla="*/ 70 w 70"/>
                <a:gd name="txB" fmla="*/ 40 h 40"/>
              </a:gdLst>
              <a:ahLst/>
              <a:cxnLst>
                <a:cxn ang="0">
                  <a:pos x="1" y="0"/>
                </a:cxn>
                <a:cxn ang="0">
                  <a:pos x="1" y="2"/>
                </a:cxn>
                <a:cxn ang="0">
                  <a:pos x="1" y="2"/>
                </a:cxn>
                <a:cxn ang="0">
                  <a:pos x="1" y="2"/>
                </a:cxn>
                <a:cxn ang="0">
                  <a:pos x="1" y="2"/>
                </a:cxn>
                <a:cxn ang="0">
                  <a:pos x="1" y="2"/>
                </a:cxn>
                <a:cxn ang="0">
                  <a:pos x="1" y="2"/>
                </a:cxn>
                <a:cxn ang="0">
                  <a:pos x="1" y="0"/>
                </a:cxn>
              </a:cxnLst>
              <a:rect l="txL" t="txT" r="txR" b="tx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chemeClr val="bg2">
                <a:alpha val="100000"/>
              </a:schemeClr>
            </a:solidFill>
            <a:ln w="9525">
              <a:noFill/>
            </a:ln>
          </p:spPr>
          <p:txBody>
            <a:bodyPr/>
            <a:lstStyle/>
            <a:p>
              <a:endParaRPr lang="zh-CN" altLang="en-US"/>
            </a:p>
          </p:txBody>
        </p:sp>
        <p:sp>
          <p:nvSpPr>
            <p:cNvPr id="31847" name="Freeform 97"/>
            <p:cNvSpPr/>
            <p:nvPr/>
          </p:nvSpPr>
          <p:spPr>
            <a:xfrm>
              <a:off x="2291" y="46"/>
              <a:ext cx="19" cy="22"/>
            </a:xfrm>
            <a:custGeom>
              <a:avLst/>
              <a:gdLst>
                <a:gd name="txL" fmla="*/ 0 w 26"/>
                <a:gd name="txT" fmla="*/ 0 h 29"/>
                <a:gd name="txR" fmla="*/ 26 w 26"/>
                <a:gd name="txB" fmla="*/ 29 h 29"/>
              </a:gdLst>
              <a:ahLst/>
              <a:cxnLst>
                <a:cxn ang="0">
                  <a:pos x="1" y="0"/>
                </a:cxn>
                <a:cxn ang="0">
                  <a:pos x="0" y="2"/>
                </a:cxn>
                <a:cxn ang="0">
                  <a:pos x="1" y="2"/>
                </a:cxn>
                <a:cxn ang="0">
                  <a:pos x="1" y="0"/>
                </a:cxn>
              </a:cxnLst>
              <a:rect l="txL" t="txT" r="txR" b="txB"/>
              <a:pathLst>
                <a:path w="26" h="29">
                  <a:moveTo>
                    <a:pt x="18" y="0"/>
                  </a:moveTo>
                  <a:cubicBezTo>
                    <a:pt x="9" y="6"/>
                    <a:pt x="4" y="7"/>
                    <a:pt x="0" y="18"/>
                  </a:cubicBezTo>
                  <a:cubicBezTo>
                    <a:pt x="7" y="25"/>
                    <a:pt x="9" y="29"/>
                    <a:pt x="18" y="26"/>
                  </a:cubicBezTo>
                  <a:cubicBezTo>
                    <a:pt x="22" y="14"/>
                    <a:pt x="26" y="12"/>
                    <a:pt x="18" y="0"/>
                  </a:cubicBezTo>
                  <a:close/>
                </a:path>
              </a:pathLst>
            </a:custGeom>
            <a:solidFill>
              <a:schemeClr val="bg2">
                <a:alpha val="100000"/>
              </a:schemeClr>
            </a:solidFill>
            <a:ln w="9525">
              <a:noFill/>
            </a:ln>
          </p:spPr>
          <p:txBody>
            <a:bodyPr/>
            <a:lstStyle/>
            <a:p>
              <a:endParaRPr lang="zh-CN" altLang="en-US"/>
            </a:p>
          </p:txBody>
        </p:sp>
        <p:sp>
          <p:nvSpPr>
            <p:cNvPr id="31848" name="Freeform 98"/>
            <p:cNvSpPr/>
            <p:nvPr/>
          </p:nvSpPr>
          <p:spPr>
            <a:xfrm>
              <a:off x="2315" y="45"/>
              <a:ext cx="37" cy="27"/>
            </a:xfrm>
            <a:custGeom>
              <a:avLst/>
              <a:gdLst>
                <a:gd name="txL" fmla="*/ 0 w 49"/>
                <a:gd name="txT" fmla="*/ 0 h 36"/>
                <a:gd name="txR" fmla="*/ 49 w 49"/>
                <a:gd name="txB" fmla="*/ 36 h 36"/>
              </a:gdLst>
              <a:ahLst/>
              <a:cxnLst>
                <a:cxn ang="0">
                  <a:pos x="2" y="2"/>
                </a:cxn>
                <a:cxn ang="0">
                  <a:pos x="0" y="2"/>
                </a:cxn>
                <a:cxn ang="0">
                  <a:pos x="2" y="2"/>
                </a:cxn>
                <a:cxn ang="0">
                  <a:pos x="2" y="2"/>
                </a:cxn>
                <a:cxn ang="0">
                  <a:pos x="2" y="2"/>
                </a:cxn>
                <a:cxn ang="0">
                  <a:pos x="2" y="2"/>
                </a:cxn>
              </a:cxnLst>
              <a:rect l="txL" t="txT" r="txR" b="tx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chemeClr val="bg2">
                <a:alpha val="100000"/>
              </a:schemeClr>
            </a:solidFill>
            <a:ln w="9525">
              <a:noFill/>
            </a:ln>
          </p:spPr>
          <p:txBody>
            <a:bodyPr/>
            <a:lstStyle/>
            <a:p>
              <a:endParaRPr lang="zh-CN" altLang="en-US"/>
            </a:p>
          </p:txBody>
        </p:sp>
        <p:sp>
          <p:nvSpPr>
            <p:cNvPr id="31849" name="Freeform 99"/>
            <p:cNvSpPr/>
            <p:nvPr/>
          </p:nvSpPr>
          <p:spPr>
            <a:xfrm>
              <a:off x="2376" y="36"/>
              <a:ext cx="20" cy="16"/>
            </a:xfrm>
            <a:custGeom>
              <a:avLst/>
              <a:gdLst>
                <a:gd name="txL" fmla="*/ 0 w 27"/>
                <a:gd name="txT" fmla="*/ 0 h 22"/>
                <a:gd name="txR" fmla="*/ 27 w 27"/>
                <a:gd name="txB" fmla="*/ 22 h 22"/>
              </a:gdLst>
              <a:ahLst/>
              <a:cxnLst>
                <a:cxn ang="0">
                  <a:pos x="1" y="0"/>
                </a:cxn>
                <a:cxn ang="0">
                  <a:pos x="1" y="1"/>
                </a:cxn>
                <a:cxn ang="0">
                  <a:pos x="1" y="1"/>
                </a:cxn>
                <a:cxn ang="0">
                  <a:pos x="1" y="0"/>
                </a:cxn>
              </a:cxnLst>
              <a:rect l="txL" t="txT" r="txR" b="txB"/>
              <a:pathLst>
                <a:path w="27" h="22">
                  <a:moveTo>
                    <a:pt x="11" y="0"/>
                  </a:moveTo>
                  <a:cubicBezTo>
                    <a:pt x="8" y="4"/>
                    <a:pt x="0" y="8"/>
                    <a:pt x="3" y="12"/>
                  </a:cubicBezTo>
                  <a:cubicBezTo>
                    <a:pt x="6" y="17"/>
                    <a:pt x="19" y="22"/>
                    <a:pt x="19" y="22"/>
                  </a:cubicBezTo>
                  <a:cubicBezTo>
                    <a:pt x="27" y="10"/>
                    <a:pt x="15" y="11"/>
                    <a:pt x="11" y="0"/>
                  </a:cubicBezTo>
                  <a:close/>
                </a:path>
              </a:pathLst>
            </a:custGeom>
            <a:solidFill>
              <a:schemeClr val="bg2">
                <a:alpha val="100000"/>
              </a:schemeClr>
            </a:solidFill>
            <a:ln w="9525">
              <a:noFill/>
            </a:ln>
          </p:spPr>
          <p:txBody>
            <a:bodyPr/>
            <a:lstStyle/>
            <a:p>
              <a:endParaRPr lang="zh-CN" altLang="en-US"/>
            </a:p>
          </p:txBody>
        </p:sp>
        <p:sp>
          <p:nvSpPr>
            <p:cNvPr id="31850" name="Freeform 100"/>
            <p:cNvSpPr/>
            <p:nvPr/>
          </p:nvSpPr>
          <p:spPr>
            <a:xfrm>
              <a:off x="2358" y="54"/>
              <a:ext cx="15" cy="13"/>
            </a:xfrm>
            <a:custGeom>
              <a:avLst/>
              <a:gdLst>
                <a:gd name="txL" fmla="*/ 0 w 20"/>
                <a:gd name="txT" fmla="*/ 0 h 18"/>
                <a:gd name="txR" fmla="*/ 20 w 20"/>
                <a:gd name="txB" fmla="*/ 18 h 18"/>
              </a:gdLst>
              <a:ahLst/>
              <a:cxnLst>
                <a:cxn ang="0">
                  <a:pos x="2" y="0"/>
                </a:cxn>
                <a:cxn ang="0">
                  <a:pos x="2" y="1"/>
                </a:cxn>
                <a:cxn ang="0">
                  <a:pos x="2" y="0"/>
                </a:cxn>
              </a:cxnLst>
              <a:rect l="txL" t="txT" r="txR" b="txB"/>
              <a:pathLst>
                <a:path w="20" h="18">
                  <a:moveTo>
                    <a:pt x="11" y="0"/>
                  </a:moveTo>
                  <a:cubicBezTo>
                    <a:pt x="1" y="14"/>
                    <a:pt x="0" y="9"/>
                    <a:pt x="9" y="18"/>
                  </a:cubicBezTo>
                  <a:cubicBezTo>
                    <a:pt x="20" y="14"/>
                    <a:pt x="16" y="18"/>
                    <a:pt x="11" y="0"/>
                  </a:cubicBezTo>
                  <a:close/>
                </a:path>
              </a:pathLst>
            </a:custGeom>
            <a:solidFill>
              <a:schemeClr val="bg2">
                <a:alpha val="100000"/>
              </a:schemeClr>
            </a:solidFill>
            <a:ln w="9525">
              <a:noFill/>
            </a:ln>
          </p:spPr>
          <p:txBody>
            <a:bodyPr/>
            <a:lstStyle/>
            <a:p>
              <a:endParaRPr lang="zh-CN" altLang="en-US"/>
            </a:p>
          </p:txBody>
        </p:sp>
        <p:sp>
          <p:nvSpPr>
            <p:cNvPr id="31851" name="Freeform 101"/>
            <p:cNvSpPr/>
            <p:nvPr/>
          </p:nvSpPr>
          <p:spPr>
            <a:xfrm>
              <a:off x="3498" y="70"/>
              <a:ext cx="18" cy="33"/>
            </a:xfrm>
            <a:custGeom>
              <a:avLst/>
              <a:gdLst>
                <a:gd name="txL" fmla="*/ 0 w 24"/>
                <a:gd name="txT" fmla="*/ 0 h 44"/>
                <a:gd name="txR" fmla="*/ 24 w 24"/>
                <a:gd name="txB" fmla="*/ 44 h 44"/>
              </a:gdLst>
              <a:ahLst/>
              <a:cxnLst>
                <a:cxn ang="0">
                  <a:pos x="2" y="0"/>
                </a:cxn>
                <a:cxn ang="0">
                  <a:pos x="2" y="2"/>
                </a:cxn>
                <a:cxn ang="0">
                  <a:pos x="0" y="2"/>
                </a:cxn>
                <a:cxn ang="0">
                  <a:pos x="2" y="2"/>
                </a:cxn>
                <a:cxn ang="0">
                  <a:pos x="2" y="0"/>
                </a:cxn>
              </a:cxnLst>
              <a:rect l="txL" t="txT" r="txR" b="tx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chemeClr val="bg2">
                <a:alpha val="100000"/>
              </a:schemeClr>
            </a:solidFill>
            <a:ln w="9525">
              <a:noFill/>
            </a:ln>
          </p:spPr>
          <p:txBody>
            <a:bodyPr/>
            <a:lstStyle/>
            <a:p>
              <a:endParaRPr lang="zh-CN" altLang="en-US"/>
            </a:p>
          </p:txBody>
        </p:sp>
        <p:sp>
          <p:nvSpPr>
            <p:cNvPr id="31852" name="Freeform 102"/>
            <p:cNvSpPr/>
            <p:nvPr/>
          </p:nvSpPr>
          <p:spPr>
            <a:xfrm>
              <a:off x="2614" y="1522"/>
              <a:ext cx="31" cy="18"/>
            </a:xfrm>
            <a:custGeom>
              <a:avLst/>
              <a:gdLst>
                <a:gd name="txL" fmla="*/ 0 w 41"/>
                <a:gd name="txT" fmla="*/ 0 h 24"/>
                <a:gd name="txR" fmla="*/ 41 w 41"/>
                <a:gd name="txB" fmla="*/ 24 h 24"/>
              </a:gdLst>
              <a:ahLst/>
              <a:cxnLst>
                <a:cxn ang="0">
                  <a:pos x="2" y="0"/>
                </a:cxn>
                <a:cxn ang="0">
                  <a:pos x="2" y="2"/>
                </a:cxn>
                <a:cxn ang="0">
                  <a:pos x="2" y="0"/>
                </a:cxn>
              </a:cxnLst>
              <a:rect l="txL" t="txT" r="txR" b="txB"/>
              <a:pathLst>
                <a:path w="41" h="24">
                  <a:moveTo>
                    <a:pt x="30" y="0"/>
                  </a:moveTo>
                  <a:cubicBezTo>
                    <a:pt x="4" y="4"/>
                    <a:pt x="0" y="17"/>
                    <a:pt x="26" y="24"/>
                  </a:cubicBezTo>
                  <a:cubicBezTo>
                    <a:pt x="41" y="19"/>
                    <a:pt x="38" y="10"/>
                    <a:pt x="30" y="0"/>
                  </a:cubicBezTo>
                  <a:close/>
                </a:path>
              </a:pathLst>
            </a:custGeom>
            <a:solidFill>
              <a:schemeClr val="bg2">
                <a:alpha val="100000"/>
              </a:schemeClr>
            </a:solidFill>
            <a:ln w="9525">
              <a:noFill/>
            </a:ln>
          </p:spPr>
          <p:txBody>
            <a:bodyPr/>
            <a:lstStyle/>
            <a:p>
              <a:endParaRPr lang="zh-CN" altLang="en-US"/>
            </a:p>
          </p:txBody>
        </p:sp>
        <p:sp>
          <p:nvSpPr>
            <p:cNvPr id="31853" name="Freeform 103"/>
            <p:cNvSpPr/>
            <p:nvPr/>
          </p:nvSpPr>
          <p:spPr>
            <a:xfrm>
              <a:off x="2654" y="1515"/>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4" name="Freeform 104"/>
            <p:cNvSpPr/>
            <p:nvPr/>
          </p:nvSpPr>
          <p:spPr>
            <a:xfrm>
              <a:off x="2587" y="1361"/>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5" name="Freeform 105"/>
            <p:cNvSpPr/>
            <p:nvPr/>
          </p:nvSpPr>
          <p:spPr>
            <a:xfrm>
              <a:off x="2647" y="1288"/>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6" name="Freeform 106"/>
            <p:cNvSpPr/>
            <p:nvPr/>
          </p:nvSpPr>
          <p:spPr>
            <a:xfrm>
              <a:off x="2623" y="1287"/>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7" name="Freeform 107"/>
            <p:cNvSpPr/>
            <p:nvPr/>
          </p:nvSpPr>
          <p:spPr>
            <a:xfrm>
              <a:off x="2612" y="1309"/>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8" name="Freeform 108"/>
            <p:cNvSpPr/>
            <p:nvPr/>
          </p:nvSpPr>
          <p:spPr>
            <a:xfrm>
              <a:off x="2587" y="1343"/>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9" name="Freeform 109"/>
            <p:cNvSpPr/>
            <p:nvPr/>
          </p:nvSpPr>
          <p:spPr>
            <a:xfrm>
              <a:off x="2606" y="1330"/>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0" name="Freeform 110"/>
            <p:cNvSpPr/>
            <p:nvPr/>
          </p:nvSpPr>
          <p:spPr>
            <a:xfrm>
              <a:off x="1873" y="34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1" name="Freeform 111"/>
            <p:cNvSpPr/>
            <p:nvPr/>
          </p:nvSpPr>
          <p:spPr>
            <a:xfrm>
              <a:off x="1812" y="308"/>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2" name="Freeform 112"/>
            <p:cNvSpPr/>
            <p:nvPr/>
          </p:nvSpPr>
          <p:spPr>
            <a:xfrm>
              <a:off x="1593" y="88"/>
              <a:ext cx="2053" cy="1635"/>
            </a:xfrm>
            <a:custGeom>
              <a:avLst/>
              <a:gdLst>
                <a:gd name="txL" fmla="*/ 0 w 2742"/>
                <a:gd name="txT" fmla="*/ 0 h 2182"/>
                <a:gd name="txR" fmla="*/ 2742 w 2742"/>
                <a:gd name="txB" fmla="*/ 2182 h 2182"/>
              </a:gdLst>
              <a:ahLst/>
              <a:cxnLst>
                <a:cxn ang="0">
                  <a:pos x="1" y="2"/>
                </a:cxn>
                <a:cxn ang="0">
                  <a:pos x="1" y="1"/>
                </a:cxn>
                <a:cxn ang="0">
                  <a:pos x="1" y="1"/>
                </a:cxn>
                <a:cxn ang="0">
                  <a:pos x="1" y="1"/>
                </a:cxn>
                <a:cxn ang="0">
                  <a:pos x="1" y="2"/>
                </a:cxn>
                <a:cxn ang="0">
                  <a:pos x="1" y="2"/>
                </a:cxn>
                <a:cxn ang="0">
                  <a:pos x="1" y="2"/>
                </a:cxn>
                <a:cxn ang="0">
                  <a:pos x="1" y="3"/>
                </a:cxn>
                <a:cxn ang="0">
                  <a:pos x="1" y="3"/>
                </a:cxn>
                <a:cxn ang="0">
                  <a:pos x="1" y="3"/>
                </a:cxn>
                <a:cxn ang="0">
                  <a:pos x="1" y="3"/>
                </a:cxn>
                <a:cxn ang="0">
                  <a:pos x="1" y="3"/>
                </a:cxn>
                <a:cxn ang="0">
                  <a:pos x="1" y="4"/>
                </a:cxn>
                <a:cxn ang="0">
                  <a:pos x="1" y="4"/>
                </a:cxn>
                <a:cxn ang="0">
                  <a:pos x="1" y="5"/>
                </a:cxn>
                <a:cxn ang="0">
                  <a:pos x="1" y="5"/>
                </a:cxn>
                <a:cxn ang="0">
                  <a:pos x="2" y="4"/>
                </a:cxn>
                <a:cxn ang="0">
                  <a:pos x="2" y="4"/>
                </a:cxn>
                <a:cxn ang="0">
                  <a:pos x="2" y="4"/>
                </a:cxn>
                <a:cxn ang="0">
                  <a:pos x="3" y="3"/>
                </a:cxn>
                <a:cxn ang="0">
                  <a:pos x="3" y="3"/>
                </a:cxn>
                <a:cxn ang="0">
                  <a:pos x="2" y="3"/>
                </a:cxn>
                <a:cxn ang="0">
                  <a:pos x="2" y="2"/>
                </a:cxn>
                <a:cxn ang="0">
                  <a:pos x="2" y="2"/>
                </a:cxn>
                <a:cxn ang="0">
                  <a:pos x="3" y="3"/>
                </a:cxn>
                <a:cxn ang="0">
                  <a:pos x="3" y="3"/>
                </a:cxn>
                <a:cxn ang="0">
                  <a:pos x="3" y="2"/>
                </a:cxn>
                <a:cxn ang="0">
                  <a:pos x="3" y="2"/>
                </a:cxn>
                <a:cxn ang="0">
                  <a:pos x="3" y="2"/>
                </a:cxn>
                <a:cxn ang="0">
                  <a:pos x="3" y="2"/>
                </a:cxn>
                <a:cxn ang="0">
                  <a:pos x="3" y="2"/>
                </a:cxn>
                <a:cxn ang="0">
                  <a:pos x="4" y="2"/>
                </a:cxn>
                <a:cxn ang="0">
                  <a:pos x="4" y="2"/>
                </a:cxn>
                <a:cxn ang="0">
                  <a:pos x="4" y="3"/>
                </a:cxn>
                <a:cxn ang="0">
                  <a:pos x="4" y="3"/>
                </a:cxn>
                <a:cxn ang="0">
                  <a:pos x="5" y="2"/>
                </a:cxn>
                <a:cxn ang="0">
                  <a:pos x="5" y="3"/>
                </a:cxn>
                <a:cxn ang="0">
                  <a:pos x="5" y="3"/>
                </a:cxn>
                <a:cxn ang="0">
                  <a:pos x="5" y="3"/>
                </a:cxn>
                <a:cxn ang="0">
                  <a:pos x="5" y="2"/>
                </a:cxn>
                <a:cxn ang="0">
                  <a:pos x="5" y="2"/>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0"/>
                </a:cxn>
              </a:cxnLst>
              <a:rect l="txL" t="txT" r="txR" b="txB"/>
              <a:pathLst>
                <a:path w="2742" h="2182">
                  <a:moveTo>
                    <a:pt x="926" y="908"/>
                  </a:moveTo>
                  <a:cubicBezTo>
                    <a:pt x="877" y="906"/>
                    <a:pt x="867" y="898"/>
                    <a:pt x="822" y="896"/>
                  </a:cubicBezTo>
                  <a:cubicBezTo>
                    <a:pt x="806" y="893"/>
                    <a:pt x="790" y="887"/>
                    <a:pt x="774" y="884"/>
                  </a:cubicBezTo>
                  <a:cubicBezTo>
                    <a:pt x="768" y="880"/>
                    <a:pt x="756" y="872"/>
                    <a:pt x="756" y="872"/>
                  </a:cubicBezTo>
                  <a:cubicBezTo>
                    <a:pt x="733" y="875"/>
                    <a:pt x="741" y="879"/>
                    <a:pt x="726" y="884"/>
                  </a:cubicBezTo>
                  <a:cubicBezTo>
                    <a:pt x="718" y="895"/>
                    <a:pt x="721" y="897"/>
                    <a:pt x="726" y="908"/>
                  </a:cubicBezTo>
                  <a:cubicBezTo>
                    <a:pt x="728" y="912"/>
                    <a:pt x="730" y="920"/>
                    <a:pt x="730" y="920"/>
                  </a:cubicBezTo>
                  <a:cubicBezTo>
                    <a:pt x="700" y="930"/>
                    <a:pt x="674" y="909"/>
                    <a:pt x="648" y="900"/>
                  </a:cubicBezTo>
                  <a:cubicBezTo>
                    <a:pt x="640" y="876"/>
                    <a:pt x="628" y="879"/>
                    <a:pt x="602" y="876"/>
                  </a:cubicBezTo>
                  <a:cubicBezTo>
                    <a:pt x="593" y="870"/>
                    <a:pt x="591" y="870"/>
                    <a:pt x="580" y="872"/>
                  </a:cubicBezTo>
                  <a:cubicBezTo>
                    <a:pt x="569" y="868"/>
                    <a:pt x="576" y="871"/>
                    <a:pt x="562" y="862"/>
                  </a:cubicBezTo>
                  <a:cubicBezTo>
                    <a:pt x="560" y="861"/>
                    <a:pt x="556" y="858"/>
                    <a:pt x="556" y="858"/>
                  </a:cubicBezTo>
                  <a:cubicBezTo>
                    <a:pt x="554" y="856"/>
                    <a:pt x="550" y="850"/>
                    <a:pt x="550" y="846"/>
                  </a:cubicBezTo>
                  <a:cubicBezTo>
                    <a:pt x="551" y="840"/>
                    <a:pt x="556" y="828"/>
                    <a:pt x="556" y="828"/>
                  </a:cubicBezTo>
                  <a:cubicBezTo>
                    <a:pt x="554" y="796"/>
                    <a:pt x="560" y="791"/>
                    <a:pt x="530" y="794"/>
                  </a:cubicBezTo>
                  <a:cubicBezTo>
                    <a:pt x="519" y="805"/>
                    <a:pt x="518" y="800"/>
                    <a:pt x="506" y="796"/>
                  </a:cubicBezTo>
                  <a:cubicBezTo>
                    <a:pt x="491" y="797"/>
                    <a:pt x="479" y="800"/>
                    <a:pt x="464" y="802"/>
                  </a:cubicBezTo>
                  <a:cubicBezTo>
                    <a:pt x="457" y="801"/>
                    <a:pt x="449" y="802"/>
                    <a:pt x="442" y="800"/>
                  </a:cubicBezTo>
                  <a:cubicBezTo>
                    <a:pt x="440" y="799"/>
                    <a:pt x="438" y="796"/>
                    <a:pt x="436" y="796"/>
                  </a:cubicBezTo>
                  <a:cubicBezTo>
                    <a:pt x="417" y="794"/>
                    <a:pt x="394" y="803"/>
                    <a:pt x="376" y="808"/>
                  </a:cubicBezTo>
                  <a:cubicBezTo>
                    <a:pt x="366" y="811"/>
                    <a:pt x="356" y="815"/>
                    <a:pt x="346" y="818"/>
                  </a:cubicBezTo>
                  <a:cubicBezTo>
                    <a:pt x="340" y="820"/>
                    <a:pt x="328" y="824"/>
                    <a:pt x="328" y="824"/>
                  </a:cubicBezTo>
                  <a:cubicBezTo>
                    <a:pt x="302" y="821"/>
                    <a:pt x="278" y="820"/>
                    <a:pt x="252" y="822"/>
                  </a:cubicBezTo>
                  <a:cubicBezTo>
                    <a:pt x="245" y="824"/>
                    <a:pt x="239" y="826"/>
                    <a:pt x="232" y="830"/>
                  </a:cubicBezTo>
                  <a:cubicBezTo>
                    <a:pt x="231" y="832"/>
                    <a:pt x="231" y="834"/>
                    <a:pt x="230" y="836"/>
                  </a:cubicBezTo>
                  <a:cubicBezTo>
                    <a:pt x="228" y="838"/>
                    <a:pt x="225" y="838"/>
                    <a:pt x="224" y="840"/>
                  </a:cubicBezTo>
                  <a:cubicBezTo>
                    <a:pt x="217" y="852"/>
                    <a:pt x="222" y="860"/>
                    <a:pt x="210" y="866"/>
                  </a:cubicBezTo>
                  <a:cubicBezTo>
                    <a:pt x="204" y="870"/>
                    <a:pt x="198" y="874"/>
                    <a:pt x="192" y="878"/>
                  </a:cubicBezTo>
                  <a:cubicBezTo>
                    <a:pt x="188" y="881"/>
                    <a:pt x="180" y="886"/>
                    <a:pt x="180" y="886"/>
                  </a:cubicBezTo>
                  <a:cubicBezTo>
                    <a:pt x="178" y="891"/>
                    <a:pt x="173" y="893"/>
                    <a:pt x="172" y="898"/>
                  </a:cubicBezTo>
                  <a:cubicBezTo>
                    <a:pt x="170" y="907"/>
                    <a:pt x="174" y="927"/>
                    <a:pt x="164" y="936"/>
                  </a:cubicBezTo>
                  <a:cubicBezTo>
                    <a:pt x="156" y="943"/>
                    <a:pt x="144" y="950"/>
                    <a:pt x="134" y="954"/>
                  </a:cubicBezTo>
                  <a:cubicBezTo>
                    <a:pt x="134" y="954"/>
                    <a:pt x="119" y="959"/>
                    <a:pt x="116" y="960"/>
                  </a:cubicBezTo>
                  <a:cubicBezTo>
                    <a:pt x="114" y="961"/>
                    <a:pt x="110" y="962"/>
                    <a:pt x="110" y="962"/>
                  </a:cubicBezTo>
                  <a:cubicBezTo>
                    <a:pt x="101" y="971"/>
                    <a:pt x="91" y="981"/>
                    <a:pt x="80" y="988"/>
                  </a:cubicBezTo>
                  <a:cubicBezTo>
                    <a:pt x="74" y="998"/>
                    <a:pt x="71" y="1010"/>
                    <a:pt x="62" y="1016"/>
                  </a:cubicBezTo>
                  <a:cubicBezTo>
                    <a:pt x="57" y="1024"/>
                    <a:pt x="49" y="1028"/>
                    <a:pt x="42" y="1036"/>
                  </a:cubicBezTo>
                  <a:cubicBezTo>
                    <a:pt x="35" y="1044"/>
                    <a:pt x="33" y="1056"/>
                    <a:pt x="30" y="1066"/>
                  </a:cubicBezTo>
                  <a:cubicBezTo>
                    <a:pt x="27" y="1074"/>
                    <a:pt x="25" y="1082"/>
                    <a:pt x="22" y="1090"/>
                  </a:cubicBezTo>
                  <a:cubicBezTo>
                    <a:pt x="21" y="1094"/>
                    <a:pt x="18" y="1102"/>
                    <a:pt x="18" y="1102"/>
                  </a:cubicBezTo>
                  <a:cubicBezTo>
                    <a:pt x="21" y="1111"/>
                    <a:pt x="36" y="1126"/>
                    <a:pt x="36" y="1126"/>
                  </a:cubicBezTo>
                  <a:cubicBezTo>
                    <a:pt x="34" y="1133"/>
                    <a:pt x="22" y="1142"/>
                    <a:pt x="22" y="1142"/>
                  </a:cubicBezTo>
                  <a:cubicBezTo>
                    <a:pt x="19" y="1152"/>
                    <a:pt x="23" y="1158"/>
                    <a:pt x="32" y="1164"/>
                  </a:cubicBezTo>
                  <a:cubicBezTo>
                    <a:pt x="38" y="1181"/>
                    <a:pt x="22" y="1205"/>
                    <a:pt x="8" y="1214"/>
                  </a:cubicBezTo>
                  <a:cubicBezTo>
                    <a:pt x="0" y="1238"/>
                    <a:pt x="6" y="1237"/>
                    <a:pt x="16" y="1256"/>
                  </a:cubicBezTo>
                  <a:cubicBezTo>
                    <a:pt x="31" y="1285"/>
                    <a:pt x="40" y="1292"/>
                    <a:pt x="70" y="1302"/>
                  </a:cubicBezTo>
                  <a:cubicBezTo>
                    <a:pt x="80" y="1316"/>
                    <a:pt x="75" y="1311"/>
                    <a:pt x="84" y="1320"/>
                  </a:cubicBezTo>
                  <a:cubicBezTo>
                    <a:pt x="83" y="1326"/>
                    <a:pt x="79" y="1330"/>
                    <a:pt x="78" y="1336"/>
                  </a:cubicBezTo>
                  <a:cubicBezTo>
                    <a:pt x="77" y="1346"/>
                    <a:pt x="93" y="1361"/>
                    <a:pt x="98" y="1368"/>
                  </a:cubicBezTo>
                  <a:cubicBezTo>
                    <a:pt x="103" y="1376"/>
                    <a:pt x="122" y="1382"/>
                    <a:pt x="122" y="1382"/>
                  </a:cubicBezTo>
                  <a:cubicBezTo>
                    <a:pt x="125" y="1381"/>
                    <a:pt x="128" y="1382"/>
                    <a:pt x="130" y="1380"/>
                  </a:cubicBezTo>
                  <a:cubicBezTo>
                    <a:pt x="132" y="1379"/>
                    <a:pt x="130" y="1375"/>
                    <a:pt x="132" y="1374"/>
                  </a:cubicBezTo>
                  <a:cubicBezTo>
                    <a:pt x="134" y="1373"/>
                    <a:pt x="143" y="1384"/>
                    <a:pt x="144" y="1384"/>
                  </a:cubicBezTo>
                  <a:cubicBezTo>
                    <a:pt x="158" y="1396"/>
                    <a:pt x="177" y="1406"/>
                    <a:pt x="194" y="1412"/>
                  </a:cubicBezTo>
                  <a:cubicBezTo>
                    <a:pt x="197" y="1422"/>
                    <a:pt x="202" y="1420"/>
                    <a:pt x="212" y="1418"/>
                  </a:cubicBezTo>
                  <a:cubicBezTo>
                    <a:pt x="216" y="1415"/>
                    <a:pt x="220" y="1413"/>
                    <a:pt x="224" y="1410"/>
                  </a:cubicBezTo>
                  <a:cubicBezTo>
                    <a:pt x="228" y="1408"/>
                    <a:pt x="236" y="1406"/>
                    <a:pt x="236" y="1406"/>
                  </a:cubicBezTo>
                  <a:cubicBezTo>
                    <a:pt x="256" y="1413"/>
                    <a:pt x="278" y="1414"/>
                    <a:pt x="298" y="1416"/>
                  </a:cubicBezTo>
                  <a:cubicBezTo>
                    <a:pt x="307" y="1422"/>
                    <a:pt x="304" y="1427"/>
                    <a:pt x="316" y="1424"/>
                  </a:cubicBezTo>
                  <a:cubicBezTo>
                    <a:pt x="317" y="1416"/>
                    <a:pt x="316" y="1408"/>
                    <a:pt x="318" y="1400"/>
                  </a:cubicBezTo>
                  <a:cubicBezTo>
                    <a:pt x="322" y="1387"/>
                    <a:pt x="342" y="1413"/>
                    <a:pt x="346" y="1414"/>
                  </a:cubicBezTo>
                  <a:cubicBezTo>
                    <a:pt x="355" y="1400"/>
                    <a:pt x="370" y="1401"/>
                    <a:pt x="386" y="1400"/>
                  </a:cubicBezTo>
                  <a:cubicBezTo>
                    <a:pt x="395" y="1397"/>
                    <a:pt x="401" y="1391"/>
                    <a:pt x="410" y="1388"/>
                  </a:cubicBezTo>
                  <a:cubicBezTo>
                    <a:pt x="424" y="1390"/>
                    <a:pt x="438" y="1393"/>
                    <a:pt x="452" y="1398"/>
                  </a:cubicBezTo>
                  <a:cubicBezTo>
                    <a:pt x="454" y="1400"/>
                    <a:pt x="458" y="1406"/>
                    <a:pt x="458" y="1410"/>
                  </a:cubicBezTo>
                  <a:cubicBezTo>
                    <a:pt x="458" y="1414"/>
                    <a:pt x="454" y="1422"/>
                    <a:pt x="454" y="1422"/>
                  </a:cubicBezTo>
                  <a:cubicBezTo>
                    <a:pt x="462" y="1427"/>
                    <a:pt x="471" y="1429"/>
                    <a:pt x="480" y="1432"/>
                  </a:cubicBezTo>
                  <a:cubicBezTo>
                    <a:pt x="482" y="1433"/>
                    <a:pt x="486" y="1434"/>
                    <a:pt x="486" y="1434"/>
                  </a:cubicBezTo>
                  <a:cubicBezTo>
                    <a:pt x="498" y="1430"/>
                    <a:pt x="511" y="1431"/>
                    <a:pt x="522" y="1438"/>
                  </a:cubicBezTo>
                  <a:cubicBezTo>
                    <a:pt x="526" y="1444"/>
                    <a:pt x="530" y="1450"/>
                    <a:pt x="534" y="1456"/>
                  </a:cubicBezTo>
                  <a:cubicBezTo>
                    <a:pt x="537" y="1460"/>
                    <a:pt x="542" y="1468"/>
                    <a:pt x="542" y="1468"/>
                  </a:cubicBezTo>
                  <a:cubicBezTo>
                    <a:pt x="537" y="1484"/>
                    <a:pt x="531" y="1500"/>
                    <a:pt x="526" y="1516"/>
                  </a:cubicBezTo>
                  <a:cubicBezTo>
                    <a:pt x="522" y="1527"/>
                    <a:pt x="525" y="1520"/>
                    <a:pt x="516" y="1534"/>
                  </a:cubicBezTo>
                  <a:cubicBezTo>
                    <a:pt x="515" y="1536"/>
                    <a:pt x="512" y="1540"/>
                    <a:pt x="512" y="1540"/>
                  </a:cubicBezTo>
                  <a:cubicBezTo>
                    <a:pt x="516" y="1577"/>
                    <a:pt x="528" y="1570"/>
                    <a:pt x="546" y="1594"/>
                  </a:cubicBezTo>
                  <a:cubicBezTo>
                    <a:pt x="568" y="1622"/>
                    <a:pt x="585" y="1649"/>
                    <a:pt x="594" y="1684"/>
                  </a:cubicBezTo>
                  <a:cubicBezTo>
                    <a:pt x="593" y="1702"/>
                    <a:pt x="601" y="1747"/>
                    <a:pt x="578" y="1762"/>
                  </a:cubicBezTo>
                  <a:cubicBezTo>
                    <a:pt x="569" y="1790"/>
                    <a:pt x="576" y="1763"/>
                    <a:pt x="572" y="1818"/>
                  </a:cubicBezTo>
                  <a:cubicBezTo>
                    <a:pt x="571" y="1829"/>
                    <a:pt x="560" y="1837"/>
                    <a:pt x="556" y="1848"/>
                  </a:cubicBezTo>
                  <a:cubicBezTo>
                    <a:pt x="560" y="1877"/>
                    <a:pt x="572" y="1890"/>
                    <a:pt x="592" y="1910"/>
                  </a:cubicBezTo>
                  <a:cubicBezTo>
                    <a:pt x="596" y="1914"/>
                    <a:pt x="600" y="1917"/>
                    <a:pt x="602" y="1922"/>
                  </a:cubicBezTo>
                  <a:cubicBezTo>
                    <a:pt x="604" y="1926"/>
                    <a:pt x="606" y="1934"/>
                    <a:pt x="606" y="1934"/>
                  </a:cubicBezTo>
                  <a:cubicBezTo>
                    <a:pt x="608" y="1959"/>
                    <a:pt x="609" y="1976"/>
                    <a:pt x="612" y="1998"/>
                  </a:cubicBezTo>
                  <a:cubicBezTo>
                    <a:pt x="614" y="2012"/>
                    <a:pt x="613" y="2008"/>
                    <a:pt x="618" y="2022"/>
                  </a:cubicBezTo>
                  <a:cubicBezTo>
                    <a:pt x="619" y="2024"/>
                    <a:pt x="620" y="2028"/>
                    <a:pt x="620" y="2028"/>
                  </a:cubicBezTo>
                  <a:cubicBezTo>
                    <a:pt x="622" y="2048"/>
                    <a:pt x="623" y="2060"/>
                    <a:pt x="640" y="2072"/>
                  </a:cubicBezTo>
                  <a:cubicBezTo>
                    <a:pt x="645" y="2079"/>
                    <a:pt x="649" y="2083"/>
                    <a:pt x="656" y="2088"/>
                  </a:cubicBezTo>
                  <a:cubicBezTo>
                    <a:pt x="661" y="2104"/>
                    <a:pt x="669" y="2120"/>
                    <a:pt x="674" y="2136"/>
                  </a:cubicBezTo>
                  <a:cubicBezTo>
                    <a:pt x="673" y="2142"/>
                    <a:pt x="675" y="2149"/>
                    <a:pt x="672" y="2154"/>
                  </a:cubicBezTo>
                  <a:cubicBezTo>
                    <a:pt x="670" y="2158"/>
                    <a:pt x="660" y="2162"/>
                    <a:pt x="660" y="2162"/>
                  </a:cubicBezTo>
                  <a:cubicBezTo>
                    <a:pt x="649" y="2179"/>
                    <a:pt x="678" y="2181"/>
                    <a:pt x="688" y="2182"/>
                  </a:cubicBezTo>
                  <a:cubicBezTo>
                    <a:pt x="716" y="2176"/>
                    <a:pt x="741" y="2170"/>
                    <a:pt x="770" y="2168"/>
                  </a:cubicBezTo>
                  <a:cubicBezTo>
                    <a:pt x="794" y="2164"/>
                    <a:pt x="816" y="2159"/>
                    <a:pt x="840" y="2156"/>
                  </a:cubicBezTo>
                  <a:cubicBezTo>
                    <a:pt x="844" y="2155"/>
                    <a:pt x="848" y="2154"/>
                    <a:pt x="852" y="2152"/>
                  </a:cubicBezTo>
                  <a:cubicBezTo>
                    <a:pt x="854" y="2151"/>
                    <a:pt x="856" y="2149"/>
                    <a:pt x="858" y="2148"/>
                  </a:cubicBezTo>
                  <a:cubicBezTo>
                    <a:pt x="862" y="2146"/>
                    <a:pt x="870" y="2144"/>
                    <a:pt x="870" y="2144"/>
                  </a:cubicBezTo>
                  <a:cubicBezTo>
                    <a:pt x="877" y="2137"/>
                    <a:pt x="884" y="2129"/>
                    <a:pt x="892" y="2124"/>
                  </a:cubicBezTo>
                  <a:cubicBezTo>
                    <a:pt x="897" y="2117"/>
                    <a:pt x="901" y="2113"/>
                    <a:pt x="908" y="2108"/>
                  </a:cubicBezTo>
                  <a:cubicBezTo>
                    <a:pt x="914" y="2099"/>
                    <a:pt x="926" y="2093"/>
                    <a:pt x="936" y="2090"/>
                  </a:cubicBezTo>
                  <a:cubicBezTo>
                    <a:pt x="951" y="2075"/>
                    <a:pt x="965" y="2059"/>
                    <a:pt x="972" y="2038"/>
                  </a:cubicBezTo>
                  <a:cubicBezTo>
                    <a:pt x="971" y="2034"/>
                    <a:pt x="970" y="2030"/>
                    <a:pt x="970" y="2026"/>
                  </a:cubicBezTo>
                  <a:cubicBezTo>
                    <a:pt x="970" y="1985"/>
                    <a:pt x="979" y="1999"/>
                    <a:pt x="1002" y="1984"/>
                  </a:cubicBezTo>
                  <a:cubicBezTo>
                    <a:pt x="1008" y="1976"/>
                    <a:pt x="1013" y="1969"/>
                    <a:pt x="1016" y="1960"/>
                  </a:cubicBezTo>
                  <a:cubicBezTo>
                    <a:pt x="1015" y="1938"/>
                    <a:pt x="1017" y="1912"/>
                    <a:pt x="1004" y="1892"/>
                  </a:cubicBezTo>
                  <a:cubicBezTo>
                    <a:pt x="1009" y="1878"/>
                    <a:pt x="1025" y="1886"/>
                    <a:pt x="1036" y="1890"/>
                  </a:cubicBezTo>
                  <a:cubicBezTo>
                    <a:pt x="1040" y="1896"/>
                    <a:pt x="1040" y="1907"/>
                    <a:pt x="1044" y="1896"/>
                  </a:cubicBezTo>
                  <a:cubicBezTo>
                    <a:pt x="1045" y="1882"/>
                    <a:pt x="1045" y="1868"/>
                    <a:pt x="1046" y="1854"/>
                  </a:cubicBezTo>
                  <a:cubicBezTo>
                    <a:pt x="1047" y="1843"/>
                    <a:pt x="1077" y="1840"/>
                    <a:pt x="1086" y="1834"/>
                  </a:cubicBezTo>
                  <a:cubicBezTo>
                    <a:pt x="1092" y="1825"/>
                    <a:pt x="1105" y="1818"/>
                    <a:pt x="1114" y="1812"/>
                  </a:cubicBezTo>
                  <a:cubicBezTo>
                    <a:pt x="1118" y="1809"/>
                    <a:pt x="1126" y="1804"/>
                    <a:pt x="1126" y="1804"/>
                  </a:cubicBezTo>
                  <a:cubicBezTo>
                    <a:pt x="1137" y="1788"/>
                    <a:pt x="1125" y="1773"/>
                    <a:pt x="1122" y="1756"/>
                  </a:cubicBezTo>
                  <a:cubicBezTo>
                    <a:pt x="1124" y="1742"/>
                    <a:pt x="1126" y="1740"/>
                    <a:pt x="1130" y="1728"/>
                  </a:cubicBezTo>
                  <a:cubicBezTo>
                    <a:pt x="1127" y="1713"/>
                    <a:pt x="1120" y="1712"/>
                    <a:pt x="1110" y="1702"/>
                  </a:cubicBezTo>
                  <a:cubicBezTo>
                    <a:pt x="1108" y="1696"/>
                    <a:pt x="1104" y="1684"/>
                    <a:pt x="1104" y="1684"/>
                  </a:cubicBezTo>
                  <a:cubicBezTo>
                    <a:pt x="1105" y="1664"/>
                    <a:pt x="1105" y="1644"/>
                    <a:pt x="1106" y="1624"/>
                  </a:cubicBezTo>
                  <a:cubicBezTo>
                    <a:pt x="1108" y="1587"/>
                    <a:pt x="1144" y="1574"/>
                    <a:pt x="1166" y="1552"/>
                  </a:cubicBezTo>
                  <a:cubicBezTo>
                    <a:pt x="1169" y="1544"/>
                    <a:pt x="1175" y="1544"/>
                    <a:pt x="1178" y="1536"/>
                  </a:cubicBezTo>
                  <a:cubicBezTo>
                    <a:pt x="1183" y="1524"/>
                    <a:pt x="1181" y="1521"/>
                    <a:pt x="1190" y="1512"/>
                  </a:cubicBezTo>
                  <a:cubicBezTo>
                    <a:pt x="1194" y="1501"/>
                    <a:pt x="1204" y="1484"/>
                    <a:pt x="1216" y="1480"/>
                  </a:cubicBezTo>
                  <a:cubicBezTo>
                    <a:pt x="1222" y="1471"/>
                    <a:pt x="1229" y="1464"/>
                    <a:pt x="1238" y="1458"/>
                  </a:cubicBezTo>
                  <a:cubicBezTo>
                    <a:pt x="1243" y="1451"/>
                    <a:pt x="1247" y="1451"/>
                    <a:pt x="1254" y="1446"/>
                  </a:cubicBezTo>
                  <a:cubicBezTo>
                    <a:pt x="1259" y="1439"/>
                    <a:pt x="1262" y="1437"/>
                    <a:pt x="1270" y="1434"/>
                  </a:cubicBezTo>
                  <a:cubicBezTo>
                    <a:pt x="1279" y="1420"/>
                    <a:pt x="1274" y="1425"/>
                    <a:pt x="1284" y="1418"/>
                  </a:cubicBezTo>
                  <a:cubicBezTo>
                    <a:pt x="1292" y="1406"/>
                    <a:pt x="1300" y="1394"/>
                    <a:pt x="1308" y="1382"/>
                  </a:cubicBezTo>
                  <a:cubicBezTo>
                    <a:pt x="1313" y="1374"/>
                    <a:pt x="1315" y="1359"/>
                    <a:pt x="1318" y="1350"/>
                  </a:cubicBezTo>
                  <a:cubicBezTo>
                    <a:pt x="1322" y="1339"/>
                    <a:pt x="1319" y="1346"/>
                    <a:pt x="1328" y="1332"/>
                  </a:cubicBezTo>
                  <a:cubicBezTo>
                    <a:pt x="1333" y="1324"/>
                    <a:pt x="1333" y="1313"/>
                    <a:pt x="1336" y="1304"/>
                  </a:cubicBezTo>
                  <a:cubicBezTo>
                    <a:pt x="1333" y="1289"/>
                    <a:pt x="1329" y="1295"/>
                    <a:pt x="1316" y="1298"/>
                  </a:cubicBezTo>
                  <a:cubicBezTo>
                    <a:pt x="1290" y="1315"/>
                    <a:pt x="1252" y="1311"/>
                    <a:pt x="1224" y="1312"/>
                  </a:cubicBezTo>
                  <a:cubicBezTo>
                    <a:pt x="1186" y="1309"/>
                    <a:pt x="1190" y="1304"/>
                    <a:pt x="1168" y="1282"/>
                  </a:cubicBezTo>
                  <a:cubicBezTo>
                    <a:pt x="1163" y="1266"/>
                    <a:pt x="1153" y="1259"/>
                    <a:pt x="1140" y="1250"/>
                  </a:cubicBezTo>
                  <a:cubicBezTo>
                    <a:pt x="1135" y="1246"/>
                    <a:pt x="1122" y="1242"/>
                    <a:pt x="1122" y="1242"/>
                  </a:cubicBezTo>
                  <a:cubicBezTo>
                    <a:pt x="1113" y="1215"/>
                    <a:pt x="1102" y="1190"/>
                    <a:pt x="1086" y="1166"/>
                  </a:cubicBezTo>
                  <a:cubicBezTo>
                    <a:pt x="1079" y="1156"/>
                    <a:pt x="1084" y="1161"/>
                    <a:pt x="1070" y="1152"/>
                  </a:cubicBezTo>
                  <a:cubicBezTo>
                    <a:pt x="1066" y="1149"/>
                    <a:pt x="1058" y="1144"/>
                    <a:pt x="1058" y="1144"/>
                  </a:cubicBezTo>
                  <a:cubicBezTo>
                    <a:pt x="1046" y="1126"/>
                    <a:pt x="1056" y="1104"/>
                    <a:pt x="1044" y="1086"/>
                  </a:cubicBezTo>
                  <a:cubicBezTo>
                    <a:pt x="1029" y="1063"/>
                    <a:pt x="1009" y="1033"/>
                    <a:pt x="990" y="1014"/>
                  </a:cubicBezTo>
                  <a:cubicBezTo>
                    <a:pt x="986" y="996"/>
                    <a:pt x="980" y="985"/>
                    <a:pt x="970" y="970"/>
                  </a:cubicBezTo>
                  <a:cubicBezTo>
                    <a:pt x="966" y="965"/>
                    <a:pt x="962" y="952"/>
                    <a:pt x="962" y="952"/>
                  </a:cubicBezTo>
                  <a:cubicBezTo>
                    <a:pt x="985" y="944"/>
                    <a:pt x="1006" y="982"/>
                    <a:pt x="1020" y="996"/>
                  </a:cubicBezTo>
                  <a:cubicBezTo>
                    <a:pt x="1026" y="1015"/>
                    <a:pt x="1026" y="1017"/>
                    <a:pt x="1046" y="1024"/>
                  </a:cubicBezTo>
                  <a:cubicBezTo>
                    <a:pt x="1053" y="1026"/>
                    <a:pt x="1064" y="1036"/>
                    <a:pt x="1064" y="1036"/>
                  </a:cubicBezTo>
                  <a:cubicBezTo>
                    <a:pt x="1069" y="1044"/>
                    <a:pt x="1075" y="1050"/>
                    <a:pt x="1080" y="1058"/>
                  </a:cubicBezTo>
                  <a:cubicBezTo>
                    <a:pt x="1081" y="1075"/>
                    <a:pt x="1082" y="1082"/>
                    <a:pt x="1086" y="1096"/>
                  </a:cubicBezTo>
                  <a:cubicBezTo>
                    <a:pt x="1089" y="1125"/>
                    <a:pt x="1091" y="1124"/>
                    <a:pt x="1116" y="1132"/>
                  </a:cubicBezTo>
                  <a:cubicBezTo>
                    <a:pt x="1122" y="1138"/>
                    <a:pt x="1126" y="1144"/>
                    <a:pt x="1132" y="1150"/>
                  </a:cubicBezTo>
                  <a:cubicBezTo>
                    <a:pt x="1133" y="1152"/>
                    <a:pt x="1134" y="1154"/>
                    <a:pt x="1134" y="1156"/>
                  </a:cubicBezTo>
                  <a:cubicBezTo>
                    <a:pt x="1135" y="1161"/>
                    <a:pt x="1135" y="1167"/>
                    <a:pt x="1136" y="1172"/>
                  </a:cubicBezTo>
                  <a:cubicBezTo>
                    <a:pt x="1139" y="1182"/>
                    <a:pt x="1157" y="1187"/>
                    <a:pt x="1164" y="1194"/>
                  </a:cubicBezTo>
                  <a:cubicBezTo>
                    <a:pt x="1179" y="1238"/>
                    <a:pt x="1157" y="1261"/>
                    <a:pt x="1210" y="1274"/>
                  </a:cubicBezTo>
                  <a:cubicBezTo>
                    <a:pt x="1225" y="1272"/>
                    <a:pt x="1231" y="1274"/>
                    <a:pt x="1242" y="1266"/>
                  </a:cubicBezTo>
                  <a:cubicBezTo>
                    <a:pt x="1248" y="1257"/>
                    <a:pt x="1255" y="1255"/>
                    <a:pt x="1264" y="1250"/>
                  </a:cubicBezTo>
                  <a:cubicBezTo>
                    <a:pt x="1292" y="1234"/>
                    <a:pt x="1301" y="1229"/>
                    <a:pt x="1334" y="1222"/>
                  </a:cubicBezTo>
                  <a:cubicBezTo>
                    <a:pt x="1343" y="1220"/>
                    <a:pt x="1353" y="1217"/>
                    <a:pt x="1362" y="1214"/>
                  </a:cubicBezTo>
                  <a:cubicBezTo>
                    <a:pt x="1371" y="1211"/>
                    <a:pt x="1377" y="1201"/>
                    <a:pt x="1386" y="1198"/>
                  </a:cubicBezTo>
                  <a:cubicBezTo>
                    <a:pt x="1398" y="1194"/>
                    <a:pt x="1410" y="1193"/>
                    <a:pt x="1420" y="1186"/>
                  </a:cubicBezTo>
                  <a:cubicBezTo>
                    <a:pt x="1426" y="1177"/>
                    <a:pt x="1435" y="1171"/>
                    <a:pt x="1440" y="1162"/>
                  </a:cubicBezTo>
                  <a:cubicBezTo>
                    <a:pt x="1446" y="1150"/>
                    <a:pt x="1448" y="1136"/>
                    <a:pt x="1460" y="1128"/>
                  </a:cubicBezTo>
                  <a:cubicBezTo>
                    <a:pt x="1467" y="1117"/>
                    <a:pt x="1470" y="1104"/>
                    <a:pt x="1474" y="1092"/>
                  </a:cubicBezTo>
                  <a:cubicBezTo>
                    <a:pt x="1476" y="1085"/>
                    <a:pt x="1482" y="1081"/>
                    <a:pt x="1484" y="1074"/>
                  </a:cubicBezTo>
                  <a:cubicBezTo>
                    <a:pt x="1475" y="1071"/>
                    <a:pt x="1475" y="1077"/>
                    <a:pt x="1466" y="1080"/>
                  </a:cubicBezTo>
                  <a:cubicBezTo>
                    <a:pt x="1461" y="1073"/>
                    <a:pt x="1467" y="1065"/>
                    <a:pt x="1460" y="1060"/>
                  </a:cubicBezTo>
                  <a:cubicBezTo>
                    <a:pt x="1455" y="1057"/>
                    <a:pt x="1442" y="1054"/>
                    <a:pt x="1442" y="1054"/>
                  </a:cubicBezTo>
                  <a:cubicBezTo>
                    <a:pt x="1432" y="1044"/>
                    <a:pt x="1430" y="1047"/>
                    <a:pt x="1418" y="1052"/>
                  </a:cubicBezTo>
                  <a:cubicBezTo>
                    <a:pt x="1414" y="1054"/>
                    <a:pt x="1406" y="1056"/>
                    <a:pt x="1406" y="1056"/>
                  </a:cubicBezTo>
                  <a:cubicBezTo>
                    <a:pt x="1402" y="1055"/>
                    <a:pt x="1397" y="1057"/>
                    <a:pt x="1394" y="1054"/>
                  </a:cubicBezTo>
                  <a:cubicBezTo>
                    <a:pt x="1391" y="1051"/>
                    <a:pt x="1390" y="1042"/>
                    <a:pt x="1390" y="1042"/>
                  </a:cubicBezTo>
                  <a:cubicBezTo>
                    <a:pt x="1392" y="1041"/>
                    <a:pt x="1394" y="1039"/>
                    <a:pt x="1396" y="1038"/>
                  </a:cubicBezTo>
                  <a:cubicBezTo>
                    <a:pt x="1410" y="1034"/>
                    <a:pt x="1419" y="1042"/>
                    <a:pt x="1410" y="1022"/>
                  </a:cubicBezTo>
                  <a:cubicBezTo>
                    <a:pt x="1409" y="1020"/>
                    <a:pt x="1406" y="1019"/>
                    <a:pt x="1404" y="1018"/>
                  </a:cubicBezTo>
                  <a:cubicBezTo>
                    <a:pt x="1400" y="1019"/>
                    <a:pt x="1394" y="1018"/>
                    <a:pt x="1392" y="1022"/>
                  </a:cubicBezTo>
                  <a:cubicBezTo>
                    <a:pt x="1391" y="1024"/>
                    <a:pt x="1390" y="1026"/>
                    <a:pt x="1388" y="1028"/>
                  </a:cubicBezTo>
                  <a:cubicBezTo>
                    <a:pt x="1377" y="1037"/>
                    <a:pt x="1363" y="1040"/>
                    <a:pt x="1350" y="1044"/>
                  </a:cubicBezTo>
                  <a:cubicBezTo>
                    <a:pt x="1345" y="1043"/>
                    <a:pt x="1339" y="1041"/>
                    <a:pt x="1334" y="1040"/>
                  </a:cubicBezTo>
                  <a:cubicBezTo>
                    <a:pt x="1331" y="1039"/>
                    <a:pt x="1326" y="1038"/>
                    <a:pt x="1326" y="1038"/>
                  </a:cubicBezTo>
                  <a:cubicBezTo>
                    <a:pt x="1314" y="1020"/>
                    <a:pt x="1311" y="1018"/>
                    <a:pt x="1290" y="1014"/>
                  </a:cubicBezTo>
                  <a:cubicBezTo>
                    <a:pt x="1291" y="1008"/>
                    <a:pt x="1294" y="1000"/>
                    <a:pt x="1290" y="994"/>
                  </a:cubicBezTo>
                  <a:cubicBezTo>
                    <a:pt x="1288" y="991"/>
                    <a:pt x="1276" y="986"/>
                    <a:pt x="1272" y="984"/>
                  </a:cubicBezTo>
                  <a:cubicBezTo>
                    <a:pt x="1268" y="982"/>
                    <a:pt x="1260" y="980"/>
                    <a:pt x="1260" y="980"/>
                  </a:cubicBezTo>
                  <a:cubicBezTo>
                    <a:pt x="1252" y="972"/>
                    <a:pt x="1244" y="968"/>
                    <a:pt x="1236" y="960"/>
                  </a:cubicBezTo>
                  <a:cubicBezTo>
                    <a:pt x="1238" y="947"/>
                    <a:pt x="1239" y="938"/>
                    <a:pt x="1252" y="934"/>
                  </a:cubicBezTo>
                  <a:cubicBezTo>
                    <a:pt x="1270" y="936"/>
                    <a:pt x="1286" y="940"/>
                    <a:pt x="1304" y="944"/>
                  </a:cubicBezTo>
                  <a:cubicBezTo>
                    <a:pt x="1311" y="954"/>
                    <a:pt x="1314" y="959"/>
                    <a:pt x="1324" y="966"/>
                  </a:cubicBezTo>
                  <a:cubicBezTo>
                    <a:pt x="1335" y="983"/>
                    <a:pt x="1346" y="985"/>
                    <a:pt x="1362" y="996"/>
                  </a:cubicBezTo>
                  <a:cubicBezTo>
                    <a:pt x="1374" y="995"/>
                    <a:pt x="1389" y="1000"/>
                    <a:pt x="1398" y="992"/>
                  </a:cubicBezTo>
                  <a:cubicBezTo>
                    <a:pt x="1411" y="982"/>
                    <a:pt x="1393" y="989"/>
                    <a:pt x="1408" y="984"/>
                  </a:cubicBezTo>
                  <a:cubicBezTo>
                    <a:pt x="1414" y="988"/>
                    <a:pt x="1420" y="990"/>
                    <a:pt x="1426" y="994"/>
                  </a:cubicBezTo>
                  <a:cubicBezTo>
                    <a:pt x="1435" y="1007"/>
                    <a:pt x="1454" y="1005"/>
                    <a:pt x="1468" y="1008"/>
                  </a:cubicBezTo>
                  <a:cubicBezTo>
                    <a:pt x="1491" y="1023"/>
                    <a:pt x="1475" y="1016"/>
                    <a:pt x="1518" y="1018"/>
                  </a:cubicBezTo>
                  <a:cubicBezTo>
                    <a:pt x="1531" y="1022"/>
                    <a:pt x="1538" y="1026"/>
                    <a:pt x="1546" y="1038"/>
                  </a:cubicBezTo>
                  <a:cubicBezTo>
                    <a:pt x="1542" y="1053"/>
                    <a:pt x="1552" y="1045"/>
                    <a:pt x="1560" y="1040"/>
                  </a:cubicBezTo>
                  <a:cubicBezTo>
                    <a:pt x="1563" y="1032"/>
                    <a:pt x="1567" y="1032"/>
                    <a:pt x="1570" y="1024"/>
                  </a:cubicBezTo>
                  <a:cubicBezTo>
                    <a:pt x="1583" y="1028"/>
                    <a:pt x="1580" y="1034"/>
                    <a:pt x="1578" y="1048"/>
                  </a:cubicBezTo>
                  <a:cubicBezTo>
                    <a:pt x="1590" y="1056"/>
                    <a:pt x="1603" y="1052"/>
                    <a:pt x="1616" y="1056"/>
                  </a:cubicBezTo>
                  <a:cubicBezTo>
                    <a:pt x="1625" y="1059"/>
                    <a:pt x="1631" y="1067"/>
                    <a:pt x="1640" y="1070"/>
                  </a:cubicBezTo>
                  <a:cubicBezTo>
                    <a:pt x="1655" y="1075"/>
                    <a:pt x="1670" y="1080"/>
                    <a:pt x="1682" y="1092"/>
                  </a:cubicBezTo>
                  <a:cubicBezTo>
                    <a:pt x="1686" y="1105"/>
                    <a:pt x="1692" y="1112"/>
                    <a:pt x="1704" y="1116"/>
                  </a:cubicBezTo>
                  <a:cubicBezTo>
                    <a:pt x="1710" y="1125"/>
                    <a:pt x="1713" y="1132"/>
                    <a:pt x="1722" y="1138"/>
                  </a:cubicBezTo>
                  <a:cubicBezTo>
                    <a:pt x="1740" y="1135"/>
                    <a:pt x="1732" y="1137"/>
                    <a:pt x="1748" y="1132"/>
                  </a:cubicBezTo>
                  <a:cubicBezTo>
                    <a:pt x="1750" y="1131"/>
                    <a:pt x="1754" y="1130"/>
                    <a:pt x="1754" y="1130"/>
                  </a:cubicBezTo>
                  <a:cubicBezTo>
                    <a:pt x="1767" y="1139"/>
                    <a:pt x="1757" y="1126"/>
                    <a:pt x="1754" y="1122"/>
                  </a:cubicBezTo>
                  <a:cubicBezTo>
                    <a:pt x="1750" y="1128"/>
                    <a:pt x="1744" y="1133"/>
                    <a:pt x="1742" y="1140"/>
                  </a:cubicBezTo>
                  <a:cubicBezTo>
                    <a:pt x="1741" y="1144"/>
                    <a:pt x="1738" y="1152"/>
                    <a:pt x="1738" y="1152"/>
                  </a:cubicBezTo>
                  <a:cubicBezTo>
                    <a:pt x="1739" y="1161"/>
                    <a:pt x="1741" y="1176"/>
                    <a:pt x="1754" y="1176"/>
                  </a:cubicBezTo>
                  <a:lnTo>
                    <a:pt x="1756" y="1222"/>
                  </a:lnTo>
                  <a:lnTo>
                    <a:pt x="1794" y="1340"/>
                  </a:lnTo>
                  <a:lnTo>
                    <a:pt x="1826" y="1378"/>
                  </a:lnTo>
                  <a:lnTo>
                    <a:pt x="1884" y="1326"/>
                  </a:lnTo>
                  <a:lnTo>
                    <a:pt x="1880" y="1290"/>
                  </a:lnTo>
                  <a:lnTo>
                    <a:pt x="1894" y="1280"/>
                  </a:lnTo>
                  <a:lnTo>
                    <a:pt x="1892" y="1236"/>
                  </a:lnTo>
                  <a:lnTo>
                    <a:pt x="1930" y="1222"/>
                  </a:lnTo>
                  <a:lnTo>
                    <a:pt x="2022" y="1142"/>
                  </a:lnTo>
                  <a:lnTo>
                    <a:pt x="2038" y="1122"/>
                  </a:lnTo>
                  <a:lnTo>
                    <a:pt x="2112" y="1102"/>
                  </a:lnTo>
                  <a:lnTo>
                    <a:pt x="2138" y="1132"/>
                  </a:lnTo>
                  <a:lnTo>
                    <a:pt x="2130" y="1146"/>
                  </a:lnTo>
                  <a:lnTo>
                    <a:pt x="2154" y="1170"/>
                  </a:lnTo>
                  <a:lnTo>
                    <a:pt x="2160" y="1200"/>
                  </a:lnTo>
                  <a:lnTo>
                    <a:pt x="2182" y="1210"/>
                  </a:lnTo>
                  <a:lnTo>
                    <a:pt x="2230" y="1192"/>
                  </a:lnTo>
                  <a:lnTo>
                    <a:pt x="2228" y="1300"/>
                  </a:lnTo>
                  <a:lnTo>
                    <a:pt x="2240" y="1276"/>
                  </a:lnTo>
                  <a:lnTo>
                    <a:pt x="2270" y="1334"/>
                  </a:lnTo>
                  <a:lnTo>
                    <a:pt x="2266" y="1374"/>
                  </a:lnTo>
                  <a:lnTo>
                    <a:pt x="2286" y="1350"/>
                  </a:lnTo>
                  <a:lnTo>
                    <a:pt x="2290" y="1330"/>
                  </a:lnTo>
                  <a:lnTo>
                    <a:pt x="2312" y="1296"/>
                  </a:lnTo>
                  <a:lnTo>
                    <a:pt x="2298" y="1278"/>
                  </a:lnTo>
                  <a:lnTo>
                    <a:pt x="2310" y="1258"/>
                  </a:lnTo>
                  <a:lnTo>
                    <a:pt x="2294" y="1218"/>
                  </a:lnTo>
                  <a:lnTo>
                    <a:pt x="2304" y="1188"/>
                  </a:lnTo>
                  <a:lnTo>
                    <a:pt x="2280" y="1196"/>
                  </a:lnTo>
                  <a:lnTo>
                    <a:pt x="2270" y="1168"/>
                  </a:lnTo>
                  <a:lnTo>
                    <a:pt x="2262" y="1128"/>
                  </a:lnTo>
                  <a:lnTo>
                    <a:pt x="2278" y="1090"/>
                  </a:lnTo>
                  <a:lnTo>
                    <a:pt x="2298" y="1116"/>
                  </a:lnTo>
                  <a:lnTo>
                    <a:pt x="2290" y="1176"/>
                  </a:lnTo>
                  <a:lnTo>
                    <a:pt x="2312" y="1134"/>
                  </a:lnTo>
                  <a:lnTo>
                    <a:pt x="2304" y="1102"/>
                  </a:lnTo>
                  <a:lnTo>
                    <a:pt x="2330" y="1080"/>
                  </a:lnTo>
                  <a:lnTo>
                    <a:pt x="2330" y="1066"/>
                  </a:lnTo>
                  <a:lnTo>
                    <a:pt x="2338" y="1070"/>
                  </a:lnTo>
                  <a:lnTo>
                    <a:pt x="2388" y="1012"/>
                  </a:lnTo>
                  <a:lnTo>
                    <a:pt x="2400" y="918"/>
                  </a:lnTo>
                  <a:lnTo>
                    <a:pt x="2406" y="880"/>
                  </a:lnTo>
                  <a:lnTo>
                    <a:pt x="2386" y="892"/>
                  </a:lnTo>
                  <a:lnTo>
                    <a:pt x="2378" y="878"/>
                  </a:lnTo>
                  <a:lnTo>
                    <a:pt x="2394" y="856"/>
                  </a:lnTo>
                  <a:lnTo>
                    <a:pt x="2362" y="796"/>
                  </a:lnTo>
                  <a:lnTo>
                    <a:pt x="2344" y="780"/>
                  </a:lnTo>
                  <a:lnTo>
                    <a:pt x="2372" y="732"/>
                  </a:lnTo>
                  <a:lnTo>
                    <a:pt x="2342" y="726"/>
                  </a:lnTo>
                  <a:lnTo>
                    <a:pt x="2318" y="716"/>
                  </a:lnTo>
                  <a:lnTo>
                    <a:pt x="2328" y="680"/>
                  </a:lnTo>
                  <a:lnTo>
                    <a:pt x="2344" y="658"/>
                  </a:lnTo>
                  <a:lnTo>
                    <a:pt x="2348" y="700"/>
                  </a:lnTo>
                  <a:lnTo>
                    <a:pt x="2378" y="674"/>
                  </a:lnTo>
                  <a:lnTo>
                    <a:pt x="2400" y="672"/>
                  </a:lnTo>
                  <a:lnTo>
                    <a:pt x="2390" y="700"/>
                  </a:lnTo>
                  <a:lnTo>
                    <a:pt x="2424" y="712"/>
                  </a:lnTo>
                  <a:lnTo>
                    <a:pt x="2414" y="734"/>
                  </a:lnTo>
                  <a:lnTo>
                    <a:pt x="2434" y="754"/>
                  </a:lnTo>
                  <a:lnTo>
                    <a:pt x="2434" y="790"/>
                  </a:lnTo>
                  <a:lnTo>
                    <a:pt x="2474" y="754"/>
                  </a:lnTo>
                  <a:lnTo>
                    <a:pt x="2460" y="716"/>
                  </a:lnTo>
                  <a:lnTo>
                    <a:pt x="2420" y="660"/>
                  </a:lnTo>
                  <a:lnTo>
                    <a:pt x="2434" y="640"/>
                  </a:lnTo>
                  <a:lnTo>
                    <a:pt x="2426" y="608"/>
                  </a:lnTo>
                  <a:lnTo>
                    <a:pt x="2452" y="578"/>
                  </a:lnTo>
                  <a:lnTo>
                    <a:pt x="2484" y="564"/>
                  </a:lnTo>
                  <a:lnTo>
                    <a:pt x="2482" y="500"/>
                  </a:lnTo>
                  <a:lnTo>
                    <a:pt x="2480" y="454"/>
                  </a:lnTo>
                  <a:lnTo>
                    <a:pt x="2470" y="414"/>
                  </a:lnTo>
                  <a:lnTo>
                    <a:pt x="2434" y="344"/>
                  </a:lnTo>
                  <a:lnTo>
                    <a:pt x="2428" y="378"/>
                  </a:lnTo>
                  <a:lnTo>
                    <a:pt x="2402" y="356"/>
                  </a:lnTo>
                  <a:lnTo>
                    <a:pt x="2380" y="366"/>
                  </a:lnTo>
                  <a:lnTo>
                    <a:pt x="2400" y="314"/>
                  </a:lnTo>
                  <a:lnTo>
                    <a:pt x="2420" y="270"/>
                  </a:lnTo>
                  <a:lnTo>
                    <a:pt x="2460" y="250"/>
                  </a:lnTo>
                  <a:lnTo>
                    <a:pt x="2464" y="228"/>
                  </a:lnTo>
                  <a:lnTo>
                    <a:pt x="2490" y="220"/>
                  </a:lnTo>
                  <a:lnTo>
                    <a:pt x="2490" y="240"/>
                  </a:lnTo>
                  <a:lnTo>
                    <a:pt x="2522" y="208"/>
                  </a:lnTo>
                  <a:lnTo>
                    <a:pt x="2504" y="200"/>
                  </a:lnTo>
                  <a:lnTo>
                    <a:pt x="2504" y="174"/>
                  </a:lnTo>
                  <a:lnTo>
                    <a:pt x="2526" y="158"/>
                  </a:lnTo>
                  <a:lnTo>
                    <a:pt x="2534" y="178"/>
                  </a:lnTo>
                  <a:lnTo>
                    <a:pt x="2564" y="148"/>
                  </a:lnTo>
                  <a:lnTo>
                    <a:pt x="2560" y="174"/>
                  </a:lnTo>
                  <a:lnTo>
                    <a:pt x="2562" y="196"/>
                  </a:lnTo>
                  <a:lnTo>
                    <a:pt x="2560" y="224"/>
                  </a:lnTo>
                  <a:lnTo>
                    <a:pt x="2550" y="248"/>
                  </a:lnTo>
                  <a:lnTo>
                    <a:pt x="2570" y="276"/>
                  </a:lnTo>
                  <a:lnTo>
                    <a:pt x="2578" y="296"/>
                  </a:lnTo>
                  <a:lnTo>
                    <a:pt x="2590" y="292"/>
                  </a:lnTo>
                  <a:lnTo>
                    <a:pt x="2650" y="354"/>
                  </a:lnTo>
                  <a:lnTo>
                    <a:pt x="2662" y="324"/>
                  </a:lnTo>
                  <a:lnTo>
                    <a:pt x="2678" y="300"/>
                  </a:lnTo>
                  <a:lnTo>
                    <a:pt x="2652" y="286"/>
                  </a:lnTo>
                  <a:lnTo>
                    <a:pt x="2658" y="260"/>
                  </a:lnTo>
                  <a:lnTo>
                    <a:pt x="2658" y="242"/>
                  </a:lnTo>
                  <a:lnTo>
                    <a:pt x="2630" y="214"/>
                  </a:lnTo>
                  <a:lnTo>
                    <a:pt x="2606" y="210"/>
                  </a:lnTo>
                  <a:lnTo>
                    <a:pt x="2584" y="180"/>
                  </a:lnTo>
                  <a:lnTo>
                    <a:pt x="2614" y="172"/>
                  </a:lnTo>
                  <a:lnTo>
                    <a:pt x="2628" y="148"/>
                  </a:lnTo>
                  <a:lnTo>
                    <a:pt x="2648" y="156"/>
                  </a:lnTo>
                  <a:lnTo>
                    <a:pt x="2666" y="146"/>
                  </a:lnTo>
                  <a:lnTo>
                    <a:pt x="2654" y="118"/>
                  </a:lnTo>
                  <a:lnTo>
                    <a:pt x="2666" y="92"/>
                  </a:lnTo>
                  <a:lnTo>
                    <a:pt x="2694" y="84"/>
                  </a:lnTo>
                  <a:lnTo>
                    <a:pt x="2668" y="74"/>
                  </a:lnTo>
                  <a:lnTo>
                    <a:pt x="2630" y="66"/>
                  </a:lnTo>
                  <a:lnTo>
                    <a:pt x="2650" y="46"/>
                  </a:lnTo>
                  <a:lnTo>
                    <a:pt x="2646" y="30"/>
                  </a:lnTo>
                  <a:lnTo>
                    <a:pt x="2666" y="42"/>
                  </a:lnTo>
                  <a:lnTo>
                    <a:pt x="2674" y="30"/>
                  </a:lnTo>
                  <a:lnTo>
                    <a:pt x="2696" y="30"/>
                  </a:lnTo>
                  <a:lnTo>
                    <a:pt x="2714" y="50"/>
                  </a:lnTo>
                  <a:lnTo>
                    <a:pt x="2742" y="34"/>
                  </a:lnTo>
                  <a:lnTo>
                    <a:pt x="2720" y="18"/>
                  </a:lnTo>
                  <a:lnTo>
                    <a:pt x="2716" y="0"/>
                  </a:lnTo>
                  <a:lnTo>
                    <a:pt x="2692" y="2"/>
                  </a:lnTo>
                  <a:lnTo>
                    <a:pt x="2668" y="10"/>
                  </a:lnTo>
                  <a:lnTo>
                    <a:pt x="926" y="908"/>
                  </a:lnTo>
                  <a:close/>
                </a:path>
              </a:pathLst>
            </a:custGeom>
            <a:solidFill>
              <a:schemeClr val="bg2">
                <a:alpha val="100000"/>
              </a:schemeClr>
            </a:solidFill>
            <a:ln w="9525">
              <a:noFill/>
            </a:ln>
          </p:spPr>
          <p:txBody>
            <a:bodyPr/>
            <a:lstStyle/>
            <a:p>
              <a:endParaRPr lang="zh-CN" altLang="en-US"/>
            </a:p>
          </p:txBody>
        </p:sp>
      </p:grpSp>
      <p:sp>
        <p:nvSpPr>
          <p:cNvPr id="31863" name="Line 113"/>
          <p:cNvSpPr/>
          <p:nvPr/>
        </p:nvSpPr>
        <p:spPr>
          <a:xfrm flipH="1" flipV="1">
            <a:off x="2516718" y="4302125"/>
            <a:ext cx="3549649" cy="1733550"/>
          </a:xfrm>
          <a:prstGeom prst="line">
            <a:avLst/>
          </a:prstGeom>
          <a:ln w="57150" cap="flat" cmpd="sng">
            <a:solidFill>
              <a:schemeClr val="folHlink"/>
            </a:solidFill>
            <a:prstDash val="solid"/>
            <a:headEnd type="none" w="med" len="med"/>
            <a:tailEnd type="triangle" w="med" len="med"/>
          </a:ln>
        </p:spPr>
      </p:sp>
      <p:sp>
        <p:nvSpPr>
          <p:cNvPr id="31864" name="Line 114"/>
          <p:cNvSpPr/>
          <p:nvPr/>
        </p:nvSpPr>
        <p:spPr>
          <a:xfrm flipH="1" flipV="1">
            <a:off x="6117167" y="4125913"/>
            <a:ext cx="0" cy="1776412"/>
          </a:xfrm>
          <a:prstGeom prst="line">
            <a:avLst/>
          </a:prstGeom>
          <a:ln w="57150" cap="flat" cmpd="sng">
            <a:solidFill>
              <a:schemeClr val="folHlink"/>
            </a:solidFill>
            <a:prstDash val="solid"/>
            <a:headEnd type="none" w="med" len="med"/>
            <a:tailEnd type="triangle" w="med" len="med"/>
          </a:ln>
        </p:spPr>
      </p:sp>
      <p:sp>
        <p:nvSpPr>
          <p:cNvPr id="31865" name="Line 115"/>
          <p:cNvSpPr/>
          <p:nvPr/>
        </p:nvSpPr>
        <p:spPr>
          <a:xfrm flipV="1">
            <a:off x="6151033" y="4259263"/>
            <a:ext cx="3335867" cy="1778000"/>
          </a:xfrm>
          <a:prstGeom prst="line">
            <a:avLst/>
          </a:prstGeom>
          <a:ln w="57150" cap="flat" cmpd="sng">
            <a:solidFill>
              <a:schemeClr val="folHlink"/>
            </a:solidFill>
            <a:prstDash val="solid"/>
            <a:headEnd type="none" w="med" len="med"/>
            <a:tailEnd type="triangle" w="med" len="med"/>
          </a:ln>
        </p:spPr>
      </p:sp>
      <p:pic>
        <p:nvPicPr>
          <p:cNvPr id="31866" name="Picture 116" descr="shadow_1"/>
          <p:cNvPicPr>
            <a:picLocks noChangeAspect="1"/>
          </p:cNvPicPr>
          <p:nvPr/>
        </p:nvPicPr>
        <p:blipFill>
          <a:blip r:embed="rId1"/>
          <a:stretch>
            <a:fillRect/>
          </a:stretch>
        </p:blipFill>
        <p:spPr>
          <a:xfrm>
            <a:off x="3352800" y="5467350"/>
            <a:ext cx="5581651" cy="960438"/>
          </a:xfrm>
          <a:prstGeom prst="rect">
            <a:avLst/>
          </a:prstGeom>
          <a:noFill/>
          <a:ln w="9525">
            <a:noFill/>
          </a:ln>
        </p:spPr>
      </p:pic>
      <p:sp>
        <p:nvSpPr>
          <p:cNvPr id="31867" name="Freeform 117"/>
          <p:cNvSpPr/>
          <p:nvPr/>
        </p:nvSpPr>
        <p:spPr>
          <a:xfrm>
            <a:off x="791634" y="1165715"/>
            <a:ext cx="3433233" cy="2768600"/>
          </a:xfrm>
          <a:custGeom>
            <a:avLst/>
            <a:gdLst>
              <a:gd name="txL" fmla="*/ 0 w 1622"/>
              <a:gd name="txT" fmla="*/ 0 h 1744"/>
              <a:gd name="txR" fmla="*/ 1622 w 1622"/>
              <a:gd name="txB" fmla="*/ 1744 h 1744"/>
            </a:gdLst>
            <a:ahLst/>
            <a:cxnLst>
              <a:cxn ang="0">
                <a:pos x="0" y="0"/>
              </a:cxn>
              <a:cxn ang="0">
                <a:pos x="2147483647" y="2147483647"/>
              </a:cxn>
              <a:cxn ang="0">
                <a:pos x="2147483647" y="2147483647"/>
              </a:cxn>
              <a:cxn ang="0">
                <a:pos x="2147483647" y="2147483647"/>
              </a:cxn>
              <a:cxn ang="0">
                <a:pos x="0" y="0"/>
              </a:cxn>
            </a:cxnLst>
            <a:rect l="txL" t="txT" r="txR" b="txB"/>
            <a:pathLst>
              <a:path w="1622" h="1744">
                <a:moveTo>
                  <a:pt x="0" y="0"/>
                </a:moveTo>
                <a:lnTo>
                  <a:pt x="4" y="1744"/>
                </a:lnTo>
                <a:lnTo>
                  <a:pt x="1622" y="1705"/>
                </a:lnTo>
                <a:lnTo>
                  <a:pt x="1622" y="130"/>
                </a:lnTo>
                <a:lnTo>
                  <a:pt x="0" y="0"/>
                </a:lnTo>
                <a:close/>
              </a:path>
            </a:pathLst>
          </a:custGeom>
          <a:solidFill>
            <a:schemeClr val="accent2">
              <a:alpha val="96999"/>
            </a:schemeClr>
          </a:solidFill>
          <a:ln w="9525" cap="flat" cmpd="sng">
            <a:prstDash val="solid"/>
            <a:headEnd type="none" w="med" len="med"/>
            <a:tailEnd type="none" w="med" len="med"/>
          </a:ln>
          <a:scene3d>
            <a:camera prst="legacyPerspectiveTopLef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68" name="Rectangle 118"/>
          <p:cNvSpPr/>
          <p:nvPr/>
        </p:nvSpPr>
        <p:spPr>
          <a:xfrm>
            <a:off x="4356100" y="1372213"/>
            <a:ext cx="3420533" cy="2489200"/>
          </a:xfrm>
          <a:prstGeom prst="rect">
            <a:avLst/>
          </a:prstGeom>
          <a:solidFill>
            <a:schemeClr val="accent2"/>
          </a:solidFill>
          <a:ln w="9525" cap="flat" cmpd="sng">
            <a:prstDash val="solid"/>
            <a:miter/>
            <a:headEnd type="none" w="med" len="med"/>
            <a:tailEnd type="none" w="med" len="med"/>
          </a:ln>
          <a:scene3d>
            <a:camera prst="legacyPerspectiveTop">
              <a:rot lat="21300000" lon="0" rev="0"/>
            </a:camera>
            <a:lightRig rig="legacyFlat3" dir="r"/>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dirty="0">
              <a:latin typeface="Arial" panose="020B0604020202020204" charset="-122"/>
            </a:endParaRPr>
          </a:p>
        </p:txBody>
      </p:sp>
      <p:sp>
        <p:nvSpPr>
          <p:cNvPr id="31869" name="Freeform 119"/>
          <p:cNvSpPr/>
          <p:nvPr/>
        </p:nvSpPr>
        <p:spPr>
          <a:xfrm>
            <a:off x="7916334" y="1153505"/>
            <a:ext cx="3424767" cy="2749550"/>
          </a:xfrm>
          <a:custGeom>
            <a:avLst/>
            <a:gdLst>
              <a:gd name="txL" fmla="*/ 0 w 1618"/>
              <a:gd name="txT" fmla="*/ 0 h 1732"/>
              <a:gd name="txR" fmla="*/ 1618 w 1618"/>
              <a:gd name="txB" fmla="*/ 1732 h 1732"/>
            </a:gdLst>
            <a:ahLst/>
            <a:cxnLst>
              <a:cxn ang="0">
                <a:pos x="2147483647" y="0"/>
              </a:cxn>
              <a:cxn ang="0">
                <a:pos x="2147483647" y="2147483647"/>
              </a:cxn>
              <a:cxn ang="0">
                <a:pos x="0" y="2147483647"/>
              </a:cxn>
              <a:cxn ang="0">
                <a:pos x="0" y="2147483647"/>
              </a:cxn>
              <a:cxn ang="0">
                <a:pos x="2147483647" y="0"/>
              </a:cxn>
            </a:cxnLst>
            <a:rect l="txL" t="txT" r="txR" b="txB"/>
            <a:pathLst>
              <a:path w="1618" h="1732">
                <a:moveTo>
                  <a:pt x="1616" y="0"/>
                </a:moveTo>
                <a:lnTo>
                  <a:pt x="1618" y="1732"/>
                </a:lnTo>
                <a:lnTo>
                  <a:pt x="0" y="1693"/>
                </a:lnTo>
                <a:lnTo>
                  <a:pt x="0" y="118"/>
                </a:lnTo>
                <a:lnTo>
                  <a:pt x="1616" y="0"/>
                </a:lnTo>
                <a:close/>
              </a:path>
            </a:pathLst>
          </a:custGeom>
          <a:solidFill>
            <a:schemeClr val="accent2">
              <a:alpha val="100000"/>
            </a:schemeClr>
          </a:solidFill>
          <a:ln w="9525" cap="flat" cmpd="sng">
            <a:prstDash val="solid"/>
            <a:headEnd type="none" w="med" len="med"/>
            <a:tailEnd type="none" w="med" len="med"/>
          </a:ln>
          <a:scene3d>
            <a:camera prst="legacyPerspectiveTopRigh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70" name="Freeform 120"/>
          <p:cNvSpPr/>
          <p:nvPr/>
        </p:nvSpPr>
        <p:spPr>
          <a:xfrm>
            <a:off x="860657" y="1223655"/>
            <a:ext cx="3352800" cy="2649831"/>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ABBBF">
                  <a:alpha val="100000"/>
                </a:srgbClr>
              </a:gs>
              <a:gs pos="100000">
                <a:schemeClr val="bg2">
                  <a:alpha val="100000"/>
                </a:schemeClr>
              </a:gs>
            </a:gsLst>
            <a:lin ang="18900000" scaled="1"/>
            <a:tileRect/>
          </a:gradFill>
          <a:ln w="9525">
            <a:noFill/>
          </a:ln>
        </p:spPr>
        <p:txBody>
          <a:bodyPr/>
          <a:lstStyle/>
          <a:p>
            <a:endParaRPr lang="zh-CN" altLang="en-US" dirty="0"/>
          </a:p>
        </p:txBody>
      </p:sp>
      <p:sp>
        <p:nvSpPr>
          <p:cNvPr id="31871" name="Rectangle 121"/>
          <p:cNvSpPr/>
          <p:nvPr/>
        </p:nvSpPr>
        <p:spPr>
          <a:xfrm>
            <a:off x="4428067" y="1410313"/>
            <a:ext cx="3285067" cy="2443162"/>
          </a:xfrm>
          <a:prstGeom prst="rect">
            <a:avLst/>
          </a:prstGeom>
          <a:blipFill rotWithShape="1">
            <a:blip r:embed="rId2">
              <a:alphaModFix amt="98999"/>
              <a:lum bright="-35999" contrast="-48000"/>
            </a:blip>
            <a:stretch>
              <a:fillRect/>
            </a:stretch>
          </a:blipFill>
          <a:ln w="9525">
            <a:noFill/>
          </a:ln>
        </p:spPr>
        <p:txBody>
          <a:bodyPr wrap="none" anchor="ctr"/>
          <a:lstStyle/>
          <a:p>
            <a:endParaRPr lang="zh-CN" altLang="en-US" dirty="0">
              <a:latin typeface="Arial" panose="020B0604020202020204" charset="-122"/>
            </a:endParaRPr>
          </a:p>
        </p:txBody>
      </p:sp>
      <p:sp>
        <p:nvSpPr>
          <p:cNvPr id="31872" name="Freeform 122"/>
          <p:cNvSpPr/>
          <p:nvPr/>
        </p:nvSpPr>
        <p:spPr>
          <a:xfrm flipH="1">
            <a:off x="7935384" y="1168037"/>
            <a:ext cx="3352800" cy="2724150"/>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9BABE">
                  <a:alpha val="100000"/>
                </a:srgbClr>
              </a:gs>
              <a:gs pos="100000">
                <a:schemeClr val="bg2">
                  <a:alpha val="100000"/>
                </a:schemeClr>
              </a:gs>
            </a:gsLst>
            <a:lin ang="18900000" scaled="1"/>
            <a:tileRect/>
          </a:gradFill>
          <a:ln w="9525">
            <a:noFill/>
          </a:ln>
        </p:spPr>
        <p:txBody>
          <a:bodyPr/>
          <a:lstStyle/>
          <a:p>
            <a:endParaRPr lang="zh-CN" altLang="en-US"/>
          </a:p>
        </p:txBody>
      </p:sp>
      <p:sp>
        <p:nvSpPr>
          <p:cNvPr id="31873" name="Text Box 123"/>
          <p:cNvSpPr txBox="1"/>
          <p:nvPr/>
        </p:nvSpPr>
        <p:spPr>
          <a:xfrm>
            <a:off x="1172363" y="1757171"/>
            <a:ext cx="2676008" cy="1398716"/>
          </a:xfrm>
          <a:prstGeom prst="rect">
            <a:avLst/>
          </a:prstGeom>
          <a:noFill/>
          <a:ln w="9525">
            <a:noFill/>
          </a:ln>
        </p:spPr>
        <p:txBody>
          <a:bodyPr wrap="square">
            <a:spAutoFit/>
          </a:bodyPr>
          <a:lstStyle/>
          <a:p>
            <a:pPr marL="120650" indent="-120650">
              <a:lnSpc>
                <a:spcPct val="150000"/>
              </a:lnSpc>
              <a:spcBef>
                <a:spcPct val="50000"/>
              </a:spcBef>
              <a:buChar char="•"/>
            </a:pPr>
            <a:r>
              <a:rPr lang="zh-CN" altLang="en-US" sz="1600" dirty="0">
                <a:latin typeface="Arial" panose="020B0604020202020204" charset="-122"/>
              </a:rPr>
              <a:t>大学英语</a:t>
            </a:r>
            <a:endParaRPr lang="zh-CN" altLang="en-US" sz="1600" dirty="0">
              <a:latin typeface="Arial" panose="020B0604020202020204" charset="-122"/>
            </a:endParaRPr>
          </a:p>
          <a:p>
            <a:pPr marL="120650" indent="-120650">
              <a:lnSpc>
                <a:spcPct val="150000"/>
              </a:lnSpc>
              <a:spcBef>
                <a:spcPct val="50000"/>
              </a:spcBef>
              <a:buChar char="•"/>
            </a:pPr>
            <a:r>
              <a:rPr lang="zh-CN" altLang="en-US" sz="1600" dirty="0">
                <a:latin typeface="Arial" panose="020B0604020202020204" charset="-122"/>
              </a:rPr>
              <a:t>大学语文</a:t>
            </a:r>
            <a:endParaRPr lang="zh-CN" altLang="en-US" sz="1600" dirty="0">
              <a:latin typeface="Arial" panose="020B0604020202020204" charset="-122"/>
            </a:endParaRPr>
          </a:p>
          <a:p>
            <a:pPr marL="120650" indent="-120650">
              <a:lnSpc>
                <a:spcPct val="150000"/>
              </a:lnSpc>
              <a:spcBef>
                <a:spcPct val="50000"/>
              </a:spcBef>
              <a:buChar char="•"/>
            </a:pPr>
            <a:r>
              <a:rPr lang="zh-CN" altLang="en-US" sz="1600" dirty="0">
                <a:latin typeface="Arial" panose="020B0604020202020204" charset="-122"/>
              </a:rPr>
              <a:t>计算机文化基础</a:t>
            </a:r>
            <a:r>
              <a:rPr lang="en-US" altLang="zh-CN" sz="1600" dirty="0">
                <a:latin typeface="Arial" panose="020B0604020202020204" charset="-122"/>
              </a:rPr>
              <a:t>B</a:t>
            </a:r>
            <a:endParaRPr lang="en-US" altLang="zh-CN" sz="1600" dirty="0">
              <a:latin typeface="Arial" panose="020B0604020202020204" charset="-122"/>
            </a:endParaRPr>
          </a:p>
        </p:txBody>
      </p:sp>
      <p:sp>
        <p:nvSpPr>
          <p:cNvPr id="31874" name="Text Box 124"/>
          <p:cNvSpPr txBox="1"/>
          <p:nvPr/>
        </p:nvSpPr>
        <p:spPr>
          <a:xfrm>
            <a:off x="8021649" y="1488814"/>
            <a:ext cx="2107092" cy="1846659"/>
          </a:xfrm>
          <a:prstGeom prst="rect">
            <a:avLst/>
          </a:prstGeom>
          <a:noFill/>
          <a:ln w="9525">
            <a:noFill/>
          </a:ln>
        </p:spPr>
        <p:txBody>
          <a:bodyPr wrap="square">
            <a:spAutoFit/>
          </a:bodyPr>
          <a:lstStyle/>
          <a:p>
            <a:pPr marL="120650" indent="-120650">
              <a:spcBef>
                <a:spcPct val="50000"/>
              </a:spcBef>
              <a:buChar char="•"/>
            </a:pPr>
            <a:r>
              <a:rPr lang="zh-CN" altLang="en-US" sz="1200" dirty="0">
                <a:latin typeface="Arial" panose="020B0604020202020204" charset="-122"/>
              </a:rPr>
              <a:t>形势政治</a:t>
            </a:r>
            <a:endParaRPr lang="en-US" altLang="zh-CN" sz="1200" dirty="0">
              <a:latin typeface="Arial" panose="020B0604020202020204" charset="-122"/>
            </a:endParaRPr>
          </a:p>
          <a:p>
            <a:pPr marL="120650" indent="-120650">
              <a:spcBef>
                <a:spcPct val="50000"/>
              </a:spcBef>
              <a:buChar char="•"/>
            </a:pPr>
            <a:r>
              <a:rPr lang="zh-CN" altLang="en-US" sz="1200" dirty="0">
                <a:latin typeface="Arial" panose="020B0604020202020204" charset="-122"/>
              </a:rPr>
              <a:t>国防安全</a:t>
            </a:r>
            <a:endParaRPr lang="en-US" altLang="zh-CN" sz="1200" dirty="0">
              <a:latin typeface="Arial" panose="020B0604020202020204" charset="-122"/>
            </a:endParaRPr>
          </a:p>
          <a:p>
            <a:pPr marL="120650" indent="-120650">
              <a:spcBef>
                <a:spcPct val="50000"/>
              </a:spcBef>
              <a:buChar char="•"/>
            </a:pPr>
            <a:r>
              <a:rPr lang="zh-CN" altLang="en-US" sz="1200" dirty="0">
                <a:latin typeface="Arial" panose="020B0604020202020204" charset="-122"/>
              </a:rPr>
              <a:t>思想道德修养与法律基础</a:t>
            </a:r>
            <a:endParaRPr lang="en-US" altLang="zh-CN" sz="1200" dirty="0">
              <a:latin typeface="Arial" panose="020B0604020202020204" charset="-122"/>
            </a:endParaRPr>
          </a:p>
          <a:p>
            <a:pPr marL="120650" indent="-120650">
              <a:spcBef>
                <a:spcPct val="50000"/>
              </a:spcBef>
              <a:buChar char="•"/>
            </a:pPr>
            <a:r>
              <a:rPr lang="zh-CN" altLang="en-US" sz="1200" dirty="0">
                <a:latin typeface="Arial" panose="020B0604020202020204" charset="-122"/>
              </a:rPr>
              <a:t>马克思主义基本原理</a:t>
            </a:r>
            <a:endParaRPr lang="en-US" altLang="zh-CN" sz="1200" dirty="0">
              <a:latin typeface="Arial" panose="020B0604020202020204" charset="-122"/>
            </a:endParaRPr>
          </a:p>
          <a:p>
            <a:pPr marL="120650" indent="-120650">
              <a:spcBef>
                <a:spcPct val="50000"/>
              </a:spcBef>
              <a:buChar char="•"/>
            </a:pPr>
            <a:r>
              <a:rPr lang="zh-CN" altLang="en-US" sz="1200" dirty="0">
                <a:latin typeface="Arial" panose="020B0604020202020204" charset="-122"/>
              </a:rPr>
              <a:t>毛泽东思想和中国特色社会主义理论体系概论</a:t>
            </a:r>
            <a:endParaRPr lang="en-US" altLang="zh-CN" sz="1200" dirty="0">
              <a:latin typeface="Arial" panose="020B0604020202020204" charset="-122"/>
            </a:endParaRPr>
          </a:p>
          <a:p>
            <a:pPr marL="120650" indent="-120650">
              <a:spcBef>
                <a:spcPct val="50000"/>
              </a:spcBef>
              <a:buChar char="•"/>
            </a:pPr>
            <a:r>
              <a:rPr lang="zh-CN" altLang="en-US" sz="1200" dirty="0">
                <a:latin typeface="Arial" panose="020B0604020202020204" charset="-122"/>
              </a:rPr>
              <a:t>中国近代史纲要</a:t>
            </a:r>
            <a:endParaRPr lang="en-US" altLang="zh-CN" sz="1200" dirty="0">
              <a:latin typeface="Arial" panose="020B0604020202020204" charset="-122"/>
            </a:endParaRPr>
          </a:p>
        </p:txBody>
      </p:sp>
      <p:sp>
        <p:nvSpPr>
          <p:cNvPr id="31875" name="Text Box 125"/>
          <p:cNvSpPr txBox="1"/>
          <p:nvPr/>
        </p:nvSpPr>
        <p:spPr>
          <a:xfrm>
            <a:off x="4568309" y="1791118"/>
            <a:ext cx="3004583" cy="1152495"/>
          </a:xfrm>
          <a:prstGeom prst="rect">
            <a:avLst/>
          </a:prstGeom>
          <a:noFill/>
          <a:ln w="9525">
            <a:noFill/>
          </a:ln>
        </p:spPr>
        <p:txBody>
          <a:bodyPr wrap="square">
            <a:spAutoFit/>
          </a:bodyPr>
          <a:lstStyle/>
          <a:p>
            <a:pPr marL="285750" indent="-285750" eaLnBrk="0" hangingPunct="0">
              <a:lnSpc>
                <a:spcPct val="150000"/>
              </a:lnSpc>
              <a:buFont typeface="Wingdings" panose="05000000000000000000" pitchFamily="2" charset="2"/>
              <a:buChar char="u"/>
            </a:pPr>
            <a:r>
              <a:rPr lang="zh-CN" altLang="en-US" sz="1600" dirty="0">
                <a:solidFill>
                  <a:schemeClr val="bg1"/>
                </a:solidFill>
                <a:latin typeface="Arial" panose="020B0604020202020204" charset="-122"/>
              </a:rPr>
              <a:t>大学英语</a:t>
            </a:r>
            <a:endParaRPr lang="en-US" altLang="zh-CN" sz="1600" dirty="0">
              <a:solidFill>
                <a:schemeClr val="bg1"/>
              </a:solidFill>
              <a:latin typeface="Arial" panose="020B0604020202020204" charset="-122"/>
            </a:endParaRPr>
          </a:p>
          <a:p>
            <a:pPr marL="285750" indent="-285750" eaLnBrk="0" hangingPunct="0">
              <a:lnSpc>
                <a:spcPct val="150000"/>
              </a:lnSpc>
              <a:buFont typeface="Wingdings" panose="05000000000000000000" pitchFamily="2" charset="2"/>
              <a:buChar char="u"/>
            </a:pPr>
            <a:r>
              <a:rPr lang="zh-CN" altLang="en-US" sz="1600" dirty="0">
                <a:solidFill>
                  <a:schemeClr val="bg1"/>
                </a:solidFill>
                <a:latin typeface="Arial" panose="020B0604020202020204" charset="-122"/>
              </a:rPr>
              <a:t>大学语文</a:t>
            </a:r>
            <a:endParaRPr lang="en-US" altLang="zh-CN" sz="1600" dirty="0">
              <a:solidFill>
                <a:schemeClr val="bg1"/>
              </a:solidFill>
              <a:latin typeface="Arial" panose="020B0604020202020204" charset="-122"/>
            </a:endParaRPr>
          </a:p>
          <a:p>
            <a:pPr marL="285750" indent="-285750" eaLnBrk="0" hangingPunct="0">
              <a:lnSpc>
                <a:spcPct val="150000"/>
              </a:lnSpc>
              <a:buFont typeface="Wingdings" panose="05000000000000000000" pitchFamily="2" charset="2"/>
              <a:buChar char="u"/>
            </a:pPr>
            <a:r>
              <a:rPr lang="zh-CN" altLang="en-US" sz="1600" dirty="0">
                <a:solidFill>
                  <a:schemeClr val="bg1"/>
                </a:solidFill>
                <a:latin typeface="Arial" panose="020B0604020202020204" charset="-122"/>
              </a:rPr>
              <a:t>计算机文化基础</a:t>
            </a:r>
            <a:r>
              <a:rPr lang="en-US" altLang="zh-CN" sz="1600" dirty="0">
                <a:solidFill>
                  <a:schemeClr val="bg1"/>
                </a:solidFill>
                <a:latin typeface="Arial" panose="020B0604020202020204" charset="-122"/>
              </a:rPr>
              <a:t>B</a:t>
            </a:r>
            <a:endParaRPr lang="en-US" altLang="zh-CN" sz="1600" dirty="0">
              <a:solidFill>
                <a:schemeClr val="bg1"/>
              </a:solidFill>
              <a:latin typeface="Arial" panose="020B0604020202020204" charset="-122"/>
            </a:endParaRPr>
          </a:p>
        </p:txBody>
      </p:sp>
      <p:grpSp>
        <p:nvGrpSpPr>
          <p:cNvPr id="31876" name="组合 31875"/>
          <p:cNvGrpSpPr/>
          <p:nvPr/>
        </p:nvGrpSpPr>
        <p:grpSpPr>
          <a:xfrm>
            <a:off x="3661833" y="4929189"/>
            <a:ext cx="4963584" cy="1208087"/>
            <a:chOff x="0" y="0"/>
            <a:chExt cx="1959" cy="629"/>
          </a:xfrm>
        </p:grpSpPr>
        <p:sp>
          <p:nvSpPr>
            <p:cNvPr id="31877" name="Oval 127"/>
            <p:cNvSpPr/>
            <p:nvPr/>
          </p:nvSpPr>
          <p:spPr>
            <a:xfrm>
              <a:off x="1" y="48"/>
              <a:ext cx="1958" cy="581"/>
            </a:xfrm>
            <a:prstGeom prst="ellipse">
              <a:avLst/>
            </a:prstGeom>
            <a:gradFill rotWithShape="1">
              <a:gsLst>
                <a:gs pos="0">
                  <a:srgbClr val="C0C0C0"/>
                </a:gs>
                <a:gs pos="50000">
                  <a:srgbClr val="575757"/>
                </a:gs>
                <a:gs pos="100000">
                  <a:srgbClr val="C0C0C0"/>
                </a:gs>
              </a:gsLst>
              <a:lin ang="0" scaled="1"/>
              <a:tileRect/>
            </a:gradFill>
            <a:ln w="9525">
              <a:noFill/>
            </a:ln>
          </p:spPr>
          <p:txBody>
            <a:bodyPr wrap="none" anchor="ctr"/>
            <a:lstStyle/>
            <a:p>
              <a:endParaRPr lang="zh-CN" altLang="en-US" dirty="0">
                <a:latin typeface="Arial" panose="020B0604020202020204" charset="-122"/>
              </a:endParaRPr>
            </a:p>
          </p:txBody>
        </p:sp>
        <p:sp>
          <p:nvSpPr>
            <p:cNvPr id="31878" name="Oval 128"/>
            <p:cNvSpPr/>
            <p:nvPr/>
          </p:nvSpPr>
          <p:spPr>
            <a:xfrm>
              <a:off x="0" y="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lstStyle/>
            <a:p>
              <a:endParaRPr lang="zh-CN" altLang="en-US" dirty="0">
                <a:latin typeface="Arial" panose="020B0604020202020204" charset="-122"/>
              </a:endParaRPr>
            </a:p>
          </p:txBody>
        </p:sp>
      </p:grpSp>
      <p:sp>
        <p:nvSpPr>
          <p:cNvPr id="31879" name="Text Box 129"/>
          <p:cNvSpPr txBox="1"/>
          <p:nvPr/>
        </p:nvSpPr>
        <p:spPr>
          <a:xfrm>
            <a:off x="3731684" y="5229225"/>
            <a:ext cx="4781549" cy="461665"/>
          </a:xfrm>
          <a:prstGeom prst="rect">
            <a:avLst/>
          </a:prstGeom>
          <a:noFill/>
          <a:ln w="9525">
            <a:noFill/>
          </a:ln>
        </p:spPr>
        <p:txBody>
          <a:bodyPr>
            <a:spAutoFit/>
          </a:bodyPr>
          <a:lstStyle/>
          <a:p>
            <a:pPr marL="120650" indent="-120650" algn="ctr">
              <a:spcBef>
                <a:spcPct val="50000"/>
              </a:spcBef>
            </a:pPr>
            <a:r>
              <a:rPr lang="zh-CN" altLang="en-US" sz="2400" b="1" dirty="0">
                <a:solidFill>
                  <a:srgbClr val="1C1C1C"/>
                </a:solidFill>
                <a:latin typeface="黑体" panose="02010609060101010101" pitchFamily="2" charset="-122"/>
                <a:ea typeface="黑体" panose="02010609060101010101" pitchFamily="2" charset="-122"/>
              </a:rPr>
              <a:t>通识教育（</a:t>
            </a:r>
            <a:r>
              <a:rPr lang="en-US" altLang="zh-CN" sz="2400" b="1" dirty="0">
                <a:solidFill>
                  <a:srgbClr val="1C1C1C"/>
                </a:solidFill>
                <a:latin typeface="黑体" panose="02010609060101010101" pitchFamily="2" charset="-122"/>
                <a:ea typeface="黑体" panose="02010609060101010101" pitchFamily="2" charset="-122"/>
              </a:rPr>
              <a:t>11</a:t>
            </a:r>
            <a:r>
              <a:rPr lang="zh-CN" altLang="en-US" sz="2400" b="1" dirty="0">
                <a:solidFill>
                  <a:srgbClr val="1C1C1C"/>
                </a:solidFill>
                <a:latin typeface="黑体" panose="02010609060101010101" pitchFamily="2" charset="-122"/>
                <a:ea typeface="黑体" panose="02010609060101010101" pitchFamily="2" charset="-122"/>
              </a:rPr>
              <a:t>）</a:t>
            </a:r>
            <a:endParaRPr lang="en-US" altLang="zh-CN" sz="2400" b="1" dirty="0">
              <a:solidFill>
                <a:srgbClr val="1C1C1C"/>
              </a:solidFill>
              <a:latin typeface="黑体" panose="02010609060101010101" pitchFamily="2" charset="-122"/>
              <a:ea typeface="黑体" panose="02010609060101010101" pitchFamily="2" charset="-122"/>
            </a:endParaRPr>
          </a:p>
        </p:txBody>
      </p:sp>
      <p:pic>
        <p:nvPicPr>
          <p:cNvPr id="31880" name="Picture 16" descr="wenhuayongpinyi2_0016"/>
          <p:cNvPicPr>
            <a:picLocks noChangeAspect="1"/>
          </p:cNvPicPr>
          <p:nvPr/>
        </p:nvPicPr>
        <p:blipFill>
          <a:blip r:embed="rId3">
            <a:clrChange>
              <a:clrFrom>
                <a:srgbClr val="FFFFFF"/>
              </a:clrFrom>
              <a:clrTo>
                <a:srgbClr val="FFFFFF">
                  <a:alpha val="0"/>
                </a:srgbClr>
              </a:clrTo>
            </a:clrChange>
          </a:blip>
          <a:stretch>
            <a:fillRect/>
          </a:stretch>
        </p:blipFill>
        <p:spPr>
          <a:xfrm>
            <a:off x="9647767" y="5373688"/>
            <a:ext cx="1991784" cy="1028700"/>
          </a:xfrm>
          <a:prstGeom prst="rect">
            <a:avLst/>
          </a:prstGeom>
          <a:noFill/>
          <a:ln w="9525">
            <a:noFill/>
          </a:ln>
        </p:spPr>
      </p:pic>
      <p:pic>
        <p:nvPicPr>
          <p:cNvPr id="31881" name="Picture 47" descr="20080528160824318">
            <a:hlinkClick r:id="" action="ppaction://hlinkshowjump?jump=endshow"/>
          </p:cNvPr>
          <p:cNvPicPr>
            <a:picLocks noChangeAspect="1"/>
          </p:cNvPicPr>
          <p:nvPr/>
        </p:nvPicPr>
        <p:blipFill>
          <a:blip r:embed="rId4"/>
          <a:stretch>
            <a:fillRect/>
          </a:stretch>
        </p:blipFill>
        <p:spPr>
          <a:xfrm>
            <a:off x="11811000" y="-20637"/>
            <a:ext cx="406400" cy="301625"/>
          </a:xfrm>
          <a:prstGeom prst="rect">
            <a:avLst/>
          </a:prstGeom>
          <a:noFill/>
          <a:ln w="9525">
            <a:noFill/>
          </a:ln>
        </p:spPr>
      </p:pic>
      <p:sp>
        <p:nvSpPr>
          <p:cNvPr id="143"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144" name="组合 143"/>
          <p:cNvGrpSpPr/>
          <p:nvPr/>
        </p:nvGrpSpPr>
        <p:grpSpPr>
          <a:xfrm>
            <a:off x="281518" y="330201"/>
            <a:ext cx="2772833" cy="473075"/>
            <a:chOff x="0" y="0"/>
            <a:chExt cx="1164" cy="298"/>
          </a:xfrm>
        </p:grpSpPr>
        <p:sp>
          <p:nvSpPr>
            <p:cNvPr id="145"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146"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147"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2" name="矩形 1"/>
          <p:cNvSpPr/>
          <p:nvPr/>
        </p:nvSpPr>
        <p:spPr>
          <a:xfrm>
            <a:off x="1844437" y="4035400"/>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知识需求</a:t>
            </a:r>
            <a:endParaRPr lang="en-US" altLang="zh-CN" b="1" dirty="0">
              <a:latin typeface="华文中宋" panose="02010600040101010101" pitchFamily="2" charset="-122"/>
              <a:ea typeface="华文中宋" panose="02010600040101010101" pitchFamily="2" charset="-122"/>
            </a:endParaRPr>
          </a:p>
        </p:txBody>
      </p:sp>
      <p:sp>
        <p:nvSpPr>
          <p:cNvPr id="148" name="矩形 147"/>
          <p:cNvSpPr/>
          <p:nvPr/>
        </p:nvSpPr>
        <p:spPr>
          <a:xfrm>
            <a:off x="5557756" y="3952803"/>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能力需求</a:t>
            </a:r>
            <a:endParaRPr lang="en-US" altLang="zh-CN" b="1" dirty="0">
              <a:latin typeface="华文中宋" panose="02010600040101010101" pitchFamily="2" charset="-122"/>
              <a:ea typeface="华文中宋" panose="02010600040101010101" pitchFamily="2" charset="-122"/>
            </a:endParaRPr>
          </a:p>
        </p:txBody>
      </p:sp>
      <p:sp>
        <p:nvSpPr>
          <p:cNvPr id="149" name="矩形 148"/>
          <p:cNvSpPr/>
          <p:nvPr/>
        </p:nvSpPr>
        <p:spPr>
          <a:xfrm>
            <a:off x="8945140" y="4032067"/>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素质需求</a:t>
            </a:r>
            <a:endParaRPr lang="en-US" altLang="zh-CN" b="1" dirty="0">
              <a:latin typeface="华文中宋" panose="02010600040101010101" pitchFamily="2" charset="-122"/>
              <a:ea typeface="华文中宋" panose="02010600040101010101" pitchFamily="2" charset="-122"/>
            </a:endParaRPr>
          </a:p>
        </p:txBody>
      </p:sp>
      <p:sp>
        <p:nvSpPr>
          <p:cNvPr id="3" name="矩形 2"/>
          <p:cNvSpPr/>
          <p:nvPr/>
        </p:nvSpPr>
        <p:spPr>
          <a:xfrm>
            <a:off x="9704105" y="2930282"/>
            <a:ext cx="1477163" cy="553998"/>
          </a:xfrm>
          <a:prstGeom prst="rect">
            <a:avLst/>
          </a:prstGeom>
        </p:spPr>
        <p:txBody>
          <a:bodyPr wrap="square">
            <a:spAutoFit/>
          </a:bodyPr>
          <a:lstStyle/>
          <a:p>
            <a:pPr marL="120650" lvl="0" indent="-120650">
              <a:spcBef>
                <a:spcPct val="50000"/>
              </a:spcBef>
              <a:buFontTx/>
              <a:buChar char="•"/>
            </a:pPr>
            <a:r>
              <a:rPr lang="zh-CN" altLang="en-US" sz="1200" dirty="0">
                <a:solidFill>
                  <a:prstClr val="black"/>
                </a:solidFill>
                <a:latin typeface="Arial" panose="020B0604020202020204" charset="-122"/>
              </a:rPr>
              <a:t>大学体育</a:t>
            </a:r>
            <a:endParaRPr lang="en-US" altLang="zh-CN" sz="1200" dirty="0">
              <a:solidFill>
                <a:prstClr val="black"/>
              </a:solidFill>
              <a:latin typeface="Arial" panose="020B0604020202020204" charset="-122"/>
            </a:endParaRPr>
          </a:p>
          <a:p>
            <a:pPr marL="120650" lvl="0" indent="-120650">
              <a:spcBef>
                <a:spcPct val="50000"/>
              </a:spcBef>
              <a:buFontTx/>
              <a:buChar char="•"/>
            </a:pPr>
            <a:r>
              <a:rPr lang="zh-CN" altLang="en-US" sz="1200" dirty="0">
                <a:solidFill>
                  <a:prstClr val="black"/>
                </a:solidFill>
                <a:latin typeface="Arial" panose="020B0604020202020204" charset="-122"/>
              </a:rPr>
              <a:t>大学生心理健康</a:t>
            </a:r>
            <a:endParaRPr lang="en-US" altLang="zh-CN" sz="1200" dirty="0">
              <a:solidFill>
                <a:prstClr val="black"/>
              </a:solidFill>
              <a:latin typeface="Arial" panose="020B0604020202020204" charset="-122"/>
            </a:endParaRPr>
          </a:p>
        </p:txBody>
      </p:sp>
      <p:sp>
        <p:nvSpPr>
          <p:cNvPr id="150" name="矩形 149"/>
          <p:cNvSpPr/>
          <p:nvPr/>
        </p:nvSpPr>
        <p:spPr>
          <a:xfrm>
            <a:off x="9614803" y="1278312"/>
            <a:ext cx="1681656" cy="830997"/>
          </a:xfrm>
          <a:prstGeom prst="rect">
            <a:avLst/>
          </a:prstGeom>
        </p:spPr>
        <p:txBody>
          <a:bodyPr wrap="square">
            <a:spAutoFit/>
          </a:bodyPr>
          <a:lstStyle/>
          <a:p>
            <a:pPr marL="120650" lvl="0" indent="-120650">
              <a:spcBef>
                <a:spcPct val="50000"/>
              </a:spcBef>
              <a:buFontTx/>
              <a:buChar char="•"/>
            </a:pPr>
            <a:r>
              <a:rPr lang="zh-CN" altLang="en-US" sz="1200" dirty="0">
                <a:solidFill>
                  <a:prstClr val="black"/>
                </a:solidFill>
                <a:latin typeface="Arial" panose="020B0604020202020204" charset="-122"/>
              </a:rPr>
              <a:t>自然科学与技术（</a:t>
            </a:r>
            <a:r>
              <a:rPr lang="en-US" altLang="zh-CN" sz="1200" dirty="0">
                <a:solidFill>
                  <a:prstClr val="black"/>
                </a:solidFill>
                <a:latin typeface="Arial" panose="020B0604020202020204" charset="-122"/>
              </a:rPr>
              <a:t>A</a:t>
            </a:r>
            <a:r>
              <a:rPr lang="zh-CN" altLang="en-US" sz="1200" dirty="0">
                <a:solidFill>
                  <a:prstClr val="black"/>
                </a:solidFill>
                <a:latin typeface="Arial" panose="020B0604020202020204" charset="-122"/>
              </a:rPr>
              <a:t>）</a:t>
            </a:r>
            <a:endParaRPr lang="en-US" altLang="zh-CN" sz="1200" dirty="0">
              <a:solidFill>
                <a:prstClr val="black"/>
              </a:solidFill>
              <a:latin typeface="Arial" panose="020B0604020202020204" charset="-122"/>
            </a:endParaRPr>
          </a:p>
          <a:p>
            <a:pPr marL="120650" lvl="0" indent="-120650">
              <a:spcBef>
                <a:spcPct val="50000"/>
              </a:spcBef>
              <a:buFontTx/>
              <a:buChar char="•"/>
            </a:pPr>
            <a:r>
              <a:rPr lang="zh-CN" altLang="en-US" sz="1200" dirty="0">
                <a:solidFill>
                  <a:prstClr val="black"/>
                </a:solidFill>
                <a:latin typeface="Arial" panose="020B0604020202020204" charset="-122"/>
              </a:rPr>
              <a:t>人文社会科学（</a:t>
            </a:r>
            <a:r>
              <a:rPr lang="en-US" altLang="zh-CN" sz="1200" dirty="0">
                <a:solidFill>
                  <a:prstClr val="black"/>
                </a:solidFill>
                <a:latin typeface="Arial" panose="020B0604020202020204" charset="-122"/>
              </a:rPr>
              <a:t>B</a:t>
            </a:r>
            <a:r>
              <a:rPr lang="zh-CN" altLang="en-US" sz="1200" dirty="0">
                <a:solidFill>
                  <a:prstClr val="black"/>
                </a:solidFill>
                <a:latin typeface="Arial" panose="020B0604020202020204" charset="-122"/>
              </a:rPr>
              <a:t>）</a:t>
            </a:r>
            <a:endParaRPr lang="en-US" altLang="zh-CN" sz="1200" dirty="0">
              <a:solidFill>
                <a:prstClr val="black"/>
              </a:solidFill>
              <a:latin typeface="Arial" panose="020B0604020202020204" charset="-122"/>
            </a:endParaRPr>
          </a:p>
          <a:p>
            <a:pPr marL="120650" lvl="0" indent="-120650">
              <a:spcBef>
                <a:spcPct val="50000"/>
              </a:spcBef>
              <a:buFontTx/>
              <a:buChar char="•"/>
            </a:pPr>
            <a:r>
              <a:rPr lang="zh-CN" altLang="en-US" sz="1200" dirty="0">
                <a:solidFill>
                  <a:prstClr val="black"/>
                </a:solidFill>
                <a:latin typeface="Arial" panose="020B0604020202020204" charset="-122"/>
              </a:rPr>
              <a:t>文学与艺术（</a:t>
            </a:r>
            <a:r>
              <a:rPr lang="en-US" altLang="zh-CN" sz="1200" dirty="0">
                <a:solidFill>
                  <a:prstClr val="black"/>
                </a:solidFill>
                <a:latin typeface="Arial" panose="020B0604020202020204" charset="-122"/>
              </a:rPr>
              <a:t>C</a:t>
            </a:r>
            <a:r>
              <a:rPr lang="zh-CN" altLang="en-US" sz="1200" dirty="0">
                <a:solidFill>
                  <a:prstClr val="black"/>
                </a:solidFill>
                <a:latin typeface="Arial" panose="020B0604020202020204" charset="-122"/>
              </a:rPr>
              <a:t>）</a:t>
            </a:r>
            <a:endParaRPr lang="en-US" altLang="zh-CN" sz="1200" dirty="0">
              <a:solidFill>
                <a:prstClr val="black"/>
              </a:solidFill>
              <a:latin typeface="Arial" panose="020B0604020202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3"/>
          <p:cNvSpPr/>
          <p:nvPr/>
        </p:nvSpPr>
        <p:spPr>
          <a:xfrm>
            <a:off x="746890" y="3604731"/>
            <a:ext cx="10608929" cy="2168055"/>
          </a:xfrm>
          <a:custGeom>
            <a:avLst/>
            <a:gdLst>
              <a:gd name="txL" fmla="*/ 0 w 4728"/>
              <a:gd name="txT" fmla="*/ 0 h 1686"/>
              <a:gd name="txR" fmla="*/ 4728 w 4728"/>
              <a:gd name="txB" fmla="*/ 1686 h 168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336699">
                  <a:alpha val="100000"/>
                </a:srgbClr>
              </a:gs>
              <a:gs pos="100000">
                <a:srgbClr val="D8E2EB">
                  <a:alpha val="100000"/>
                </a:srgbClr>
              </a:gs>
            </a:gsLst>
            <a:lin ang="5400000" scaled="1"/>
            <a:tileRect/>
          </a:gradFill>
          <a:ln w="9525" cap="flat" cmpd="sng">
            <a:prstDash val="solid"/>
            <a:headEnd type="none" w="med" len="med"/>
            <a:tailEnd type="none" w="med" len="med"/>
          </a:ln>
          <a:scene3d>
            <a:camera prst="legacyObliqueBottom">
              <a:rot lat="21300000" lon="0" rev="0"/>
            </a:camera>
            <a:lightRig rig="legacyFlat3" dir="b"/>
          </a:scene3d>
          <a:sp3d extrusionH="100000" prstMaterial="legacyMatte">
            <a:bevelT w="13500" h="13500" prst="angle"/>
            <a:bevelB w="13500" h="13500" prst="angle"/>
            <a:extrusionClr>
              <a:srgbClr val="336699"/>
            </a:extrusionClr>
          </a:sp3d>
        </p:spPr>
        <p:txBody>
          <a:bodyPr/>
          <a:lstStyle/>
          <a:p>
            <a:endParaRPr lang="zh-CN" altLang="en-US"/>
          </a:p>
        </p:txBody>
      </p:sp>
      <p:sp>
        <p:nvSpPr>
          <p:cNvPr id="31746" name="Text Box 35"/>
          <p:cNvSpPr txBox="1"/>
          <p:nvPr/>
        </p:nvSpPr>
        <p:spPr>
          <a:xfrm>
            <a:off x="2214034" y="830263"/>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grpSp>
        <p:nvGrpSpPr>
          <p:cNvPr id="31752" name="组合 31751"/>
          <p:cNvGrpSpPr/>
          <p:nvPr/>
        </p:nvGrpSpPr>
        <p:grpSpPr>
          <a:xfrm>
            <a:off x="999068" y="3967163"/>
            <a:ext cx="10545233" cy="2019300"/>
            <a:chOff x="0" y="0"/>
            <a:chExt cx="4308" cy="2120"/>
          </a:xfrm>
        </p:grpSpPr>
        <p:sp>
          <p:nvSpPr>
            <p:cNvPr id="31753" name="Freeform 3"/>
            <p:cNvSpPr/>
            <p:nvPr/>
          </p:nvSpPr>
          <p:spPr>
            <a:xfrm>
              <a:off x="79" y="94"/>
              <a:ext cx="1267" cy="1938"/>
            </a:xfrm>
            <a:custGeom>
              <a:avLst/>
              <a:gdLst>
                <a:gd name="txL" fmla="*/ 0 w 1692"/>
                <a:gd name="txT" fmla="*/ 0 h 2586"/>
                <a:gd name="txR" fmla="*/ 1692 w 1692"/>
                <a:gd name="txB" fmla="*/ 2586 h 2586"/>
              </a:gdLst>
              <a:ahLst/>
              <a:cxnLst>
                <a:cxn ang="0">
                  <a:pos x="1" y="1"/>
                </a:cxn>
                <a:cxn ang="0">
                  <a:pos x="1" y="1"/>
                </a:cxn>
                <a:cxn ang="0">
                  <a:pos x="1" y="1"/>
                </a:cxn>
                <a:cxn ang="0">
                  <a:pos x="1" y="1"/>
                </a:cxn>
                <a:cxn ang="0">
                  <a:pos x="1" y="1"/>
                </a:cxn>
                <a:cxn ang="0">
                  <a:pos x="1" y="1"/>
                </a:cxn>
                <a:cxn ang="0">
                  <a:pos x="1" y="2"/>
                </a:cxn>
                <a:cxn ang="0">
                  <a:pos x="1" y="2"/>
                </a:cxn>
                <a:cxn ang="0">
                  <a:pos x="1" y="2"/>
                </a:cxn>
                <a:cxn ang="0">
                  <a:pos x="1" y="2"/>
                </a:cxn>
                <a:cxn ang="0">
                  <a:pos x="1" y="3"/>
                </a:cxn>
                <a:cxn ang="0">
                  <a:pos x="1" y="3"/>
                </a:cxn>
                <a:cxn ang="0">
                  <a:pos x="1" y="3"/>
                </a:cxn>
                <a:cxn ang="0">
                  <a:pos x="1" y="4"/>
                </a:cxn>
                <a:cxn ang="0">
                  <a:pos x="2" y="4"/>
                </a:cxn>
                <a:cxn ang="0">
                  <a:pos x="2" y="4"/>
                </a:cxn>
                <a:cxn ang="0">
                  <a:pos x="2" y="5"/>
                </a:cxn>
                <a:cxn ang="0">
                  <a:pos x="3" y="5"/>
                </a:cxn>
                <a:cxn ang="0">
                  <a:pos x="3" y="5"/>
                </a:cxn>
                <a:cxn ang="0">
                  <a:pos x="3" y="5"/>
                </a:cxn>
                <a:cxn ang="0">
                  <a:pos x="3" y="5"/>
                </a:cxn>
                <a:cxn ang="0">
                  <a:pos x="3" y="5"/>
                </a:cxn>
                <a:cxn ang="0">
                  <a:pos x="3" y="5"/>
                </a:cxn>
                <a:cxn ang="0">
                  <a:pos x="4" y="4"/>
                </a:cxn>
                <a:cxn ang="0">
                  <a:pos x="4" y="4"/>
                </a:cxn>
                <a:cxn ang="0">
                  <a:pos x="3" y="3"/>
                </a:cxn>
                <a:cxn ang="0">
                  <a:pos x="3" y="3"/>
                </a:cxn>
                <a:cxn ang="0">
                  <a:pos x="2" y="3"/>
                </a:cxn>
                <a:cxn ang="0">
                  <a:pos x="2" y="3"/>
                </a:cxn>
                <a:cxn ang="0">
                  <a:pos x="2" y="3"/>
                </a:cxn>
                <a:cxn ang="0">
                  <a:pos x="1" y="3"/>
                </a:cxn>
                <a:cxn ang="0">
                  <a:pos x="1" y="3"/>
                </a:cxn>
                <a:cxn ang="0">
                  <a:pos x="1" y="2"/>
                </a:cxn>
                <a:cxn ang="0">
                  <a:pos x="1" y="2"/>
                </a:cxn>
                <a:cxn ang="0">
                  <a:pos x="1" y="2"/>
                </a:cxn>
                <a:cxn ang="0">
                  <a:pos x="1" y="2"/>
                </a:cxn>
                <a:cxn ang="0">
                  <a:pos x="1" y="2"/>
                </a:cxn>
                <a:cxn ang="0">
                  <a:pos x="2" y="2"/>
                </a:cxn>
                <a:cxn ang="0">
                  <a:pos x="2" y="1"/>
                </a:cxn>
                <a:cxn ang="0">
                  <a:pos x="3" y="1"/>
                </a:cxn>
                <a:cxn ang="0">
                  <a:pos x="3" y="1"/>
                </a:cxn>
                <a:cxn ang="0">
                  <a:pos x="3" y="1"/>
                </a:cxn>
                <a:cxn ang="0">
                  <a:pos x="3" y="1"/>
                </a:cxn>
                <a:cxn ang="0">
                  <a:pos x="3" y="1"/>
                </a:cxn>
                <a:cxn ang="0">
                  <a:pos x="3" y="1"/>
                </a:cxn>
                <a:cxn ang="0">
                  <a:pos x="3" y="1"/>
                </a:cxn>
                <a:cxn ang="0">
                  <a:pos x="3" y="1"/>
                </a:cxn>
                <a:cxn ang="0">
                  <a:pos x="2" y="1"/>
                </a:cxn>
                <a:cxn ang="0">
                  <a:pos x="2" y="1"/>
                </a:cxn>
                <a:cxn ang="0">
                  <a:pos x="3" y="1"/>
                </a:cxn>
                <a:cxn ang="0">
                  <a:pos x="3" y="1"/>
                </a:cxn>
                <a:cxn ang="0">
                  <a:pos x="3" y="1"/>
                </a:cxn>
                <a:cxn ang="0">
                  <a:pos x="3" y="1"/>
                </a:cxn>
                <a:cxn ang="0">
                  <a:pos x="3" y="1"/>
                </a:cxn>
                <a:cxn ang="0">
                  <a:pos x="3" y="1"/>
                </a:cxn>
                <a:cxn ang="0">
                  <a:pos x="2" y="1"/>
                </a:cxn>
                <a:cxn ang="0">
                  <a:pos x="2" y="1"/>
                </a:cxn>
                <a:cxn ang="0">
                  <a:pos x="1" y="0"/>
                </a:cxn>
                <a:cxn ang="0">
                  <a:pos x="1" y="1"/>
                </a:cxn>
                <a:cxn ang="0">
                  <a:pos x="1" y="1"/>
                </a:cxn>
                <a:cxn ang="0">
                  <a:pos x="1" y="1"/>
                </a:cxn>
                <a:cxn ang="0">
                  <a:pos x="1" y="1"/>
                </a:cxn>
                <a:cxn ang="0">
                  <a:pos x="1" y="1"/>
                </a:cxn>
              </a:cxnLst>
              <a:rect l="txL" t="txT" r="txR" b="tx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chemeClr val="bg2">
                <a:alpha val="100000"/>
              </a:schemeClr>
            </a:solidFill>
            <a:ln w="9525">
              <a:noFill/>
            </a:ln>
          </p:spPr>
          <p:txBody>
            <a:bodyPr/>
            <a:lstStyle/>
            <a:p>
              <a:endParaRPr lang="zh-CN" altLang="en-US"/>
            </a:p>
          </p:txBody>
        </p:sp>
        <p:sp>
          <p:nvSpPr>
            <p:cNvPr id="31754" name="Freeform 4"/>
            <p:cNvSpPr/>
            <p:nvPr/>
          </p:nvSpPr>
          <p:spPr>
            <a:xfrm>
              <a:off x="39" y="279"/>
              <a:ext cx="34" cy="28"/>
            </a:xfrm>
            <a:custGeom>
              <a:avLst/>
              <a:gdLst>
                <a:gd name="txL" fmla="*/ 0 w 46"/>
                <a:gd name="txT" fmla="*/ 0 h 38"/>
                <a:gd name="txR" fmla="*/ 46 w 46"/>
                <a:gd name="txB" fmla="*/ 38 h 38"/>
              </a:gdLst>
              <a:ahLst/>
              <a:cxnLst>
                <a:cxn ang="0">
                  <a:pos x="1" y="1"/>
                </a:cxn>
                <a:cxn ang="0">
                  <a:pos x="0" y="1"/>
                </a:cxn>
                <a:cxn ang="0">
                  <a:pos x="1" y="1"/>
                </a:cxn>
                <a:cxn ang="0">
                  <a:pos x="1" y="1"/>
                </a:cxn>
                <a:cxn ang="0">
                  <a:pos x="1" y="0"/>
                </a:cxn>
                <a:cxn ang="0">
                  <a:pos x="1" y="1"/>
                </a:cxn>
              </a:cxnLst>
              <a:rect l="txL" t="txT" r="txR" b="txB"/>
              <a:pathLst>
                <a:path w="46" h="38">
                  <a:moveTo>
                    <a:pt x="16" y="4"/>
                  </a:moveTo>
                  <a:lnTo>
                    <a:pt x="0" y="22"/>
                  </a:lnTo>
                  <a:lnTo>
                    <a:pt x="22" y="38"/>
                  </a:lnTo>
                  <a:lnTo>
                    <a:pt x="46" y="26"/>
                  </a:lnTo>
                  <a:lnTo>
                    <a:pt x="30" y="0"/>
                  </a:lnTo>
                  <a:lnTo>
                    <a:pt x="16" y="4"/>
                  </a:lnTo>
                  <a:close/>
                </a:path>
              </a:pathLst>
            </a:custGeom>
            <a:solidFill>
              <a:schemeClr val="bg2">
                <a:alpha val="100000"/>
              </a:schemeClr>
            </a:solidFill>
            <a:ln w="9525">
              <a:noFill/>
            </a:ln>
          </p:spPr>
          <p:txBody>
            <a:bodyPr/>
            <a:lstStyle/>
            <a:p>
              <a:endParaRPr lang="zh-CN" altLang="en-US"/>
            </a:p>
          </p:txBody>
        </p:sp>
        <p:sp>
          <p:nvSpPr>
            <p:cNvPr id="31755" name="Freeform 5"/>
            <p:cNvSpPr/>
            <p:nvPr/>
          </p:nvSpPr>
          <p:spPr>
            <a:xfrm>
              <a:off x="346" y="402"/>
              <a:ext cx="39" cy="32"/>
            </a:xfrm>
            <a:custGeom>
              <a:avLst/>
              <a:gdLst>
                <a:gd name="txL" fmla="*/ 0 w 52"/>
                <a:gd name="txT" fmla="*/ 0 h 44"/>
                <a:gd name="txR" fmla="*/ 52 w 52"/>
                <a:gd name="txB" fmla="*/ 44 h 44"/>
              </a:gdLst>
              <a:ahLst/>
              <a:cxnLst>
                <a:cxn ang="0">
                  <a:pos x="2" y="0"/>
                </a:cxn>
                <a:cxn ang="0">
                  <a:pos x="2" y="1"/>
                </a:cxn>
                <a:cxn ang="0">
                  <a:pos x="2" y="1"/>
                </a:cxn>
                <a:cxn ang="0">
                  <a:pos x="2" y="1"/>
                </a:cxn>
                <a:cxn ang="0">
                  <a:pos x="2" y="1"/>
                </a:cxn>
                <a:cxn ang="0">
                  <a:pos x="2" y="0"/>
                </a:cxn>
              </a:cxnLst>
              <a:rect l="txL" t="txT" r="txR" b="tx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chemeClr val="bg2">
                <a:alpha val="100000"/>
              </a:schemeClr>
            </a:solidFill>
            <a:ln w="9525">
              <a:noFill/>
            </a:ln>
          </p:spPr>
          <p:txBody>
            <a:bodyPr/>
            <a:lstStyle/>
            <a:p>
              <a:endParaRPr lang="zh-CN" altLang="en-US"/>
            </a:p>
          </p:txBody>
        </p:sp>
        <p:sp>
          <p:nvSpPr>
            <p:cNvPr id="31756" name="Freeform 6"/>
            <p:cNvSpPr/>
            <p:nvPr/>
          </p:nvSpPr>
          <p:spPr>
            <a:xfrm>
              <a:off x="1128" y="458"/>
              <a:ext cx="98" cy="74"/>
            </a:xfrm>
            <a:custGeom>
              <a:avLst/>
              <a:gdLst>
                <a:gd name="txL" fmla="*/ 0 w 131"/>
                <a:gd name="txT" fmla="*/ 0 h 98"/>
                <a:gd name="txR" fmla="*/ 131 w 131"/>
                <a:gd name="txB" fmla="*/ 98 h 98"/>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chemeClr val="bg2">
                <a:alpha val="100000"/>
              </a:schemeClr>
            </a:solidFill>
            <a:ln w="9525">
              <a:noFill/>
            </a:ln>
          </p:spPr>
          <p:txBody>
            <a:bodyPr/>
            <a:lstStyle/>
            <a:p>
              <a:endParaRPr lang="zh-CN" altLang="en-US"/>
            </a:p>
          </p:txBody>
        </p:sp>
        <p:sp>
          <p:nvSpPr>
            <p:cNvPr id="31757" name="Freeform 7"/>
            <p:cNvSpPr/>
            <p:nvPr/>
          </p:nvSpPr>
          <p:spPr>
            <a:xfrm>
              <a:off x="654" y="842"/>
              <a:ext cx="158" cy="84"/>
            </a:xfrm>
            <a:custGeom>
              <a:avLst/>
              <a:gdLst>
                <a:gd name="txL" fmla="*/ 0 w 212"/>
                <a:gd name="txT" fmla="*/ 0 h 112"/>
                <a:gd name="txR" fmla="*/ 212 w 212"/>
                <a:gd name="txB" fmla="*/ 112 h 11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chemeClr val="bg2">
                <a:alpha val="100000"/>
              </a:schemeClr>
            </a:solidFill>
            <a:ln w="9525">
              <a:noFill/>
            </a:ln>
          </p:spPr>
          <p:txBody>
            <a:bodyPr/>
            <a:lstStyle/>
            <a:p>
              <a:endParaRPr lang="zh-CN" altLang="en-US"/>
            </a:p>
          </p:txBody>
        </p:sp>
        <p:sp>
          <p:nvSpPr>
            <p:cNvPr id="31758" name="Freeform 8"/>
            <p:cNvSpPr/>
            <p:nvPr/>
          </p:nvSpPr>
          <p:spPr>
            <a:xfrm>
              <a:off x="784" y="906"/>
              <a:ext cx="99" cy="41"/>
            </a:xfrm>
            <a:custGeom>
              <a:avLst/>
              <a:gdLst>
                <a:gd name="txL" fmla="*/ 0 w 133"/>
                <a:gd name="txT" fmla="*/ 0 h 54"/>
                <a:gd name="txR" fmla="*/ 133 w 133"/>
                <a:gd name="txB" fmla="*/ 54 h 54"/>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chemeClr val="bg2">
                <a:alpha val="100000"/>
              </a:schemeClr>
            </a:solidFill>
            <a:ln w="9525">
              <a:noFill/>
            </a:ln>
          </p:spPr>
          <p:txBody>
            <a:bodyPr/>
            <a:lstStyle/>
            <a:p>
              <a:endParaRPr lang="zh-CN" altLang="en-US"/>
            </a:p>
          </p:txBody>
        </p:sp>
        <p:sp>
          <p:nvSpPr>
            <p:cNvPr id="31759" name="Freeform 9"/>
            <p:cNvSpPr/>
            <p:nvPr/>
          </p:nvSpPr>
          <p:spPr>
            <a:xfrm>
              <a:off x="889" y="93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60" name="Freeform 10"/>
            <p:cNvSpPr/>
            <p:nvPr/>
          </p:nvSpPr>
          <p:spPr>
            <a:xfrm>
              <a:off x="945" y="935"/>
              <a:ext cx="12" cy="25"/>
            </a:xfrm>
            <a:custGeom>
              <a:avLst/>
              <a:gdLst>
                <a:gd name="txL" fmla="*/ 0 w 16"/>
                <a:gd name="txT" fmla="*/ 0 h 34"/>
                <a:gd name="txR" fmla="*/ 16 w 16"/>
                <a:gd name="txB" fmla="*/ 34 h 34"/>
              </a:gdLst>
              <a:ahLst/>
              <a:cxnLst>
                <a:cxn ang="0">
                  <a:pos x="2" y="0"/>
                </a:cxn>
                <a:cxn ang="0">
                  <a:pos x="0" y="1"/>
                </a:cxn>
                <a:cxn ang="0">
                  <a:pos x="2" y="1"/>
                </a:cxn>
                <a:cxn ang="0">
                  <a:pos x="2" y="1"/>
                </a:cxn>
                <a:cxn ang="0">
                  <a:pos x="2" y="1"/>
                </a:cxn>
                <a:cxn ang="0">
                  <a:pos x="2" y="0"/>
                </a:cxn>
              </a:cxnLst>
              <a:rect l="txL" t="txT" r="txR" b="tx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chemeClr val="bg2">
                <a:alpha val="100000"/>
              </a:schemeClr>
            </a:solidFill>
            <a:ln w="9525">
              <a:noFill/>
            </a:ln>
          </p:spPr>
          <p:txBody>
            <a:bodyPr/>
            <a:lstStyle/>
            <a:p>
              <a:endParaRPr lang="zh-CN" altLang="en-US"/>
            </a:p>
          </p:txBody>
        </p:sp>
        <p:sp>
          <p:nvSpPr>
            <p:cNvPr id="31761" name="Freeform 11"/>
            <p:cNvSpPr/>
            <p:nvPr/>
          </p:nvSpPr>
          <p:spPr>
            <a:xfrm>
              <a:off x="762" y="89"/>
              <a:ext cx="180" cy="88"/>
            </a:xfrm>
            <a:custGeom>
              <a:avLst/>
              <a:gdLst>
                <a:gd name="txL" fmla="*/ 0 w 240"/>
                <a:gd name="txT" fmla="*/ 0 h 117"/>
                <a:gd name="txR" fmla="*/ 240 w 240"/>
                <a:gd name="txB" fmla="*/ 117 h 117"/>
              </a:gdLst>
              <a:ahLst/>
              <a:cxnLst>
                <a:cxn ang="0">
                  <a:pos x="2" y="1"/>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1"/>
                </a:cxn>
                <a:cxn ang="0">
                  <a:pos x="2" y="1"/>
                </a:cxn>
              </a:cxnLst>
              <a:rect l="txL" t="txT" r="txR" b="tx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chemeClr val="bg2">
                <a:alpha val="100000"/>
              </a:schemeClr>
            </a:solidFill>
            <a:ln w="9525">
              <a:noFill/>
            </a:ln>
          </p:spPr>
          <p:txBody>
            <a:bodyPr/>
            <a:lstStyle/>
            <a:p>
              <a:endParaRPr lang="zh-CN" altLang="en-US"/>
            </a:p>
          </p:txBody>
        </p:sp>
        <p:sp>
          <p:nvSpPr>
            <p:cNvPr id="31762" name="Freeform 12"/>
            <p:cNvSpPr/>
            <p:nvPr/>
          </p:nvSpPr>
          <p:spPr>
            <a:xfrm>
              <a:off x="842" y="48"/>
              <a:ext cx="146" cy="60"/>
            </a:xfrm>
            <a:custGeom>
              <a:avLst/>
              <a:gdLst>
                <a:gd name="txL" fmla="*/ 0 w 194"/>
                <a:gd name="txT" fmla="*/ 0 h 80"/>
                <a:gd name="txR" fmla="*/ 194 w 194"/>
                <a:gd name="txB" fmla="*/ 80 h 80"/>
              </a:gdLst>
              <a:ahLst/>
              <a:cxnLst>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txL" t="txT" r="txR" b="tx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chemeClr val="bg2">
                <a:alpha val="100000"/>
              </a:schemeClr>
            </a:solidFill>
            <a:ln w="9525">
              <a:noFill/>
            </a:ln>
          </p:spPr>
          <p:txBody>
            <a:bodyPr/>
            <a:lstStyle/>
            <a:p>
              <a:endParaRPr lang="zh-CN" altLang="en-US"/>
            </a:p>
          </p:txBody>
        </p:sp>
        <p:sp>
          <p:nvSpPr>
            <p:cNvPr id="31763" name="Freeform 13"/>
            <p:cNvSpPr/>
            <p:nvPr/>
          </p:nvSpPr>
          <p:spPr>
            <a:xfrm>
              <a:off x="1047" y="118"/>
              <a:ext cx="233" cy="190"/>
            </a:xfrm>
            <a:custGeom>
              <a:avLst/>
              <a:gdLst>
                <a:gd name="txL" fmla="*/ 0 w 310"/>
                <a:gd name="txT" fmla="*/ 0 h 254"/>
                <a:gd name="txR" fmla="*/ 310 w 310"/>
                <a:gd name="txB" fmla="*/ 254 h 254"/>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chemeClr val="bg2">
                <a:alpha val="100000"/>
              </a:schemeClr>
            </a:solidFill>
            <a:ln w="9525">
              <a:noFill/>
            </a:ln>
          </p:spPr>
          <p:txBody>
            <a:bodyPr/>
            <a:lstStyle/>
            <a:p>
              <a:endParaRPr lang="zh-CN" altLang="en-US"/>
            </a:p>
          </p:txBody>
        </p:sp>
        <p:sp>
          <p:nvSpPr>
            <p:cNvPr id="31764" name="Freeform 14"/>
            <p:cNvSpPr/>
            <p:nvPr/>
          </p:nvSpPr>
          <p:spPr>
            <a:xfrm>
              <a:off x="1045" y="36"/>
              <a:ext cx="44" cy="37"/>
            </a:xfrm>
            <a:custGeom>
              <a:avLst/>
              <a:gdLst>
                <a:gd name="txL" fmla="*/ 0 w 59"/>
                <a:gd name="txT" fmla="*/ 0 h 50"/>
                <a:gd name="txR" fmla="*/ 59 w 59"/>
                <a:gd name="txB" fmla="*/ 50 h 50"/>
              </a:gdLst>
              <a:ahLst/>
              <a:cxnLst>
                <a:cxn ang="0">
                  <a:pos x="1" y="0"/>
                </a:cxn>
                <a:cxn ang="0">
                  <a:pos x="0" y="1"/>
                </a:cxn>
                <a:cxn ang="0">
                  <a:pos x="1" y="1"/>
                </a:cxn>
                <a:cxn ang="0">
                  <a:pos x="1" y="1"/>
                </a:cxn>
                <a:cxn ang="0">
                  <a:pos x="1" y="1"/>
                </a:cxn>
                <a:cxn ang="0">
                  <a:pos x="1" y="1"/>
                </a:cxn>
                <a:cxn ang="0">
                  <a:pos x="1" y="0"/>
                </a:cxn>
              </a:cxnLst>
              <a:rect l="txL" t="txT" r="txR" b="tx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chemeClr val="bg2">
                <a:alpha val="100000"/>
              </a:schemeClr>
            </a:solidFill>
            <a:ln w="9525">
              <a:noFill/>
            </a:ln>
          </p:spPr>
          <p:txBody>
            <a:bodyPr/>
            <a:lstStyle/>
            <a:p>
              <a:endParaRPr lang="zh-CN" altLang="en-US"/>
            </a:p>
          </p:txBody>
        </p:sp>
        <p:sp>
          <p:nvSpPr>
            <p:cNvPr id="31765" name="Freeform 15"/>
            <p:cNvSpPr/>
            <p:nvPr/>
          </p:nvSpPr>
          <p:spPr>
            <a:xfrm>
              <a:off x="961" y="106"/>
              <a:ext cx="65" cy="42"/>
            </a:xfrm>
            <a:custGeom>
              <a:avLst/>
              <a:gdLst>
                <a:gd name="txL" fmla="*/ 0 w 86"/>
                <a:gd name="txT" fmla="*/ 0 h 57"/>
                <a:gd name="txR" fmla="*/ 86 w 86"/>
                <a:gd name="txB" fmla="*/ 57 h 57"/>
              </a:gdLst>
              <a:ahLst/>
              <a:cxnLst>
                <a:cxn ang="0">
                  <a:pos x="2" y="1"/>
                </a:cxn>
                <a:cxn ang="0">
                  <a:pos x="2" y="1"/>
                </a:cxn>
                <a:cxn ang="0">
                  <a:pos x="2" y="1"/>
                </a:cxn>
                <a:cxn ang="0">
                  <a:pos x="2" y="1"/>
                </a:cxn>
                <a:cxn ang="0">
                  <a:pos x="2" y="1"/>
                </a:cxn>
                <a:cxn ang="0">
                  <a:pos x="2" y="1"/>
                </a:cxn>
                <a:cxn ang="0">
                  <a:pos x="2" y="1"/>
                </a:cxn>
                <a:cxn ang="0">
                  <a:pos x="2" y="1"/>
                </a:cxn>
              </a:cxnLst>
              <a:rect l="txL" t="txT" r="txR" b="tx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chemeClr val="bg2">
                <a:alpha val="100000"/>
              </a:schemeClr>
            </a:solidFill>
            <a:ln w="9525">
              <a:noFill/>
            </a:ln>
          </p:spPr>
          <p:txBody>
            <a:bodyPr/>
            <a:lstStyle/>
            <a:p>
              <a:endParaRPr lang="zh-CN" altLang="en-US"/>
            </a:p>
          </p:txBody>
        </p:sp>
        <p:sp>
          <p:nvSpPr>
            <p:cNvPr id="31766" name="Freeform 16"/>
            <p:cNvSpPr/>
            <p:nvPr/>
          </p:nvSpPr>
          <p:spPr>
            <a:xfrm>
              <a:off x="1029" y="114"/>
              <a:ext cx="54" cy="25"/>
            </a:xfrm>
            <a:custGeom>
              <a:avLst/>
              <a:gdLst>
                <a:gd name="txL" fmla="*/ 0 w 73"/>
                <a:gd name="txT" fmla="*/ 0 h 34"/>
                <a:gd name="txR" fmla="*/ 73 w 73"/>
                <a:gd name="txB" fmla="*/ 34 h 34"/>
              </a:gdLst>
              <a:ahLst/>
              <a:cxnLst>
                <a:cxn ang="0">
                  <a:pos x="1" y="0"/>
                </a:cxn>
                <a:cxn ang="0">
                  <a:pos x="1" y="1"/>
                </a:cxn>
                <a:cxn ang="0">
                  <a:pos x="1" y="1"/>
                </a:cxn>
                <a:cxn ang="0">
                  <a:pos x="1" y="1"/>
                </a:cxn>
                <a:cxn ang="0">
                  <a:pos x="1" y="1"/>
                </a:cxn>
                <a:cxn ang="0">
                  <a:pos x="1" y="0"/>
                </a:cxn>
              </a:cxnLst>
              <a:rect l="txL" t="txT" r="txR" b="tx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chemeClr val="bg2">
                <a:alpha val="100000"/>
              </a:schemeClr>
            </a:solidFill>
            <a:ln w="9525">
              <a:noFill/>
            </a:ln>
          </p:spPr>
          <p:txBody>
            <a:bodyPr/>
            <a:lstStyle/>
            <a:p>
              <a:endParaRPr lang="zh-CN" altLang="en-US"/>
            </a:p>
          </p:txBody>
        </p:sp>
        <p:sp>
          <p:nvSpPr>
            <p:cNvPr id="31767" name="Freeform 17"/>
            <p:cNvSpPr/>
            <p:nvPr/>
          </p:nvSpPr>
          <p:spPr>
            <a:xfrm>
              <a:off x="1000" y="78"/>
              <a:ext cx="64" cy="34"/>
            </a:xfrm>
            <a:custGeom>
              <a:avLst/>
              <a:gdLst>
                <a:gd name="txL" fmla="*/ 0 w 85"/>
                <a:gd name="txT" fmla="*/ 0 h 45"/>
                <a:gd name="txR" fmla="*/ 85 w 85"/>
                <a:gd name="txB" fmla="*/ 45 h 45"/>
              </a:gdLst>
              <a:ahLst/>
              <a:cxnLst>
                <a:cxn ang="0">
                  <a:pos x="2" y="2"/>
                </a:cxn>
                <a:cxn ang="0">
                  <a:pos x="2" y="2"/>
                </a:cxn>
                <a:cxn ang="0">
                  <a:pos x="0" y="2"/>
                </a:cxn>
                <a:cxn ang="0">
                  <a:pos x="2" y="2"/>
                </a:cxn>
                <a:cxn ang="0">
                  <a:pos x="2" y="2"/>
                </a:cxn>
                <a:cxn ang="0">
                  <a:pos x="2" y="2"/>
                </a:cxn>
                <a:cxn ang="0">
                  <a:pos x="2" y="2"/>
                </a:cxn>
                <a:cxn ang="0">
                  <a:pos x="2" y="0"/>
                </a:cxn>
                <a:cxn ang="0">
                  <a:pos x="2" y="2"/>
                </a:cxn>
              </a:cxnLst>
              <a:rect l="txL" t="txT" r="txR" b="tx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chemeClr val="bg2">
                <a:alpha val="100000"/>
              </a:schemeClr>
            </a:solidFill>
            <a:ln w="9525">
              <a:noFill/>
            </a:ln>
          </p:spPr>
          <p:txBody>
            <a:bodyPr/>
            <a:lstStyle/>
            <a:p>
              <a:endParaRPr lang="zh-CN" altLang="en-US"/>
            </a:p>
          </p:txBody>
        </p:sp>
        <p:sp>
          <p:nvSpPr>
            <p:cNvPr id="31768" name="Freeform 18"/>
            <p:cNvSpPr/>
            <p:nvPr/>
          </p:nvSpPr>
          <p:spPr>
            <a:xfrm>
              <a:off x="973" y="46"/>
              <a:ext cx="44" cy="24"/>
            </a:xfrm>
            <a:custGeom>
              <a:avLst/>
              <a:gdLst>
                <a:gd name="txL" fmla="*/ 0 w 58"/>
                <a:gd name="txT" fmla="*/ 0 h 31"/>
                <a:gd name="txR" fmla="*/ 58 w 58"/>
                <a:gd name="txB" fmla="*/ 31 h 31"/>
              </a:gdLst>
              <a:ahLst/>
              <a:cxnLst>
                <a:cxn ang="0">
                  <a:pos x="2" y="2"/>
                </a:cxn>
                <a:cxn ang="0">
                  <a:pos x="0" y="2"/>
                </a:cxn>
                <a:cxn ang="0">
                  <a:pos x="2" y="2"/>
                </a:cxn>
                <a:cxn ang="0">
                  <a:pos x="2" y="2"/>
                </a:cxn>
                <a:cxn ang="0">
                  <a:pos x="2" y="2"/>
                </a:cxn>
                <a:cxn ang="0">
                  <a:pos x="2" y="0"/>
                </a:cxn>
                <a:cxn ang="0">
                  <a:pos x="2" y="2"/>
                </a:cxn>
              </a:cxnLst>
              <a:rect l="txL" t="txT" r="txR" b="tx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chemeClr val="bg2">
                <a:alpha val="100000"/>
              </a:schemeClr>
            </a:solidFill>
            <a:ln w="9525">
              <a:noFill/>
            </a:ln>
          </p:spPr>
          <p:txBody>
            <a:bodyPr/>
            <a:lstStyle/>
            <a:p>
              <a:endParaRPr lang="zh-CN" altLang="en-US"/>
            </a:p>
          </p:txBody>
        </p:sp>
        <p:sp>
          <p:nvSpPr>
            <p:cNvPr id="31769" name="Freeform 19"/>
            <p:cNvSpPr/>
            <p:nvPr/>
          </p:nvSpPr>
          <p:spPr>
            <a:xfrm>
              <a:off x="1087" y="49"/>
              <a:ext cx="114" cy="77"/>
            </a:xfrm>
            <a:custGeom>
              <a:avLst/>
              <a:gdLst>
                <a:gd name="txL" fmla="*/ 0 w 152"/>
                <a:gd name="txT" fmla="*/ 0 h 102"/>
                <a:gd name="txR" fmla="*/ 152 w 152"/>
                <a:gd name="txB" fmla="*/ 102 h 102"/>
              </a:gdLst>
              <a:ahLst/>
              <a:cxnLst>
                <a:cxn ang="0">
                  <a:pos x="2" y="0"/>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chemeClr val="bg2">
                <a:alpha val="100000"/>
              </a:schemeClr>
            </a:solidFill>
            <a:ln w="9525">
              <a:noFill/>
            </a:ln>
          </p:spPr>
          <p:txBody>
            <a:bodyPr/>
            <a:lstStyle/>
            <a:p>
              <a:endParaRPr lang="zh-CN" altLang="en-US"/>
            </a:p>
          </p:txBody>
        </p:sp>
        <p:sp>
          <p:nvSpPr>
            <p:cNvPr id="31770" name="Freeform 20"/>
            <p:cNvSpPr/>
            <p:nvPr/>
          </p:nvSpPr>
          <p:spPr>
            <a:xfrm>
              <a:off x="0" y="294"/>
              <a:ext cx="25" cy="15"/>
            </a:xfrm>
            <a:custGeom>
              <a:avLst/>
              <a:gdLst>
                <a:gd name="txL" fmla="*/ 0 w 34"/>
                <a:gd name="txT" fmla="*/ 0 h 20"/>
                <a:gd name="txR" fmla="*/ 34 w 34"/>
                <a:gd name="txB" fmla="*/ 20 h 20"/>
              </a:gdLst>
              <a:ahLst/>
              <a:cxnLst>
                <a:cxn ang="0">
                  <a:pos x="1" y="0"/>
                </a:cxn>
                <a:cxn ang="0">
                  <a:pos x="1" y="2"/>
                </a:cxn>
                <a:cxn ang="0">
                  <a:pos x="1" y="2"/>
                </a:cxn>
                <a:cxn ang="0">
                  <a:pos x="1" y="2"/>
                </a:cxn>
                <a:cxn ang="0">
                  <a:pos x="1" y="0"/>
                </a:cxn>
              </a:cxnLst>
              <a:rect l="txL" t="txT" r="txR" b="tx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chemeClr val="bg2">
                <a:alpha val="100000"/>
              </a:schemeClr>
            </a:solidFill>
            <a:ln w="9525">
              <a:noFill/>
            </a:ln>
          </p:spPr>
          <p:txBody>
            <a:bodyPr/>
            <a:lstStyle/>
            <a:p>
              <a:endParaRPr lang="zh-CN" altLang="en-US"/>
            </a:p>
          </p:txBody>
        </p:sp>
        <p:sp>
          <p:nvSpPr>
            <p:cNvPr id="31771" name="Freeform 21"/>
            <p:cNvSpPr/>
            <p:nvPr/>
          </p:nvSpPr>
          <p:spPr>
            <a:xfrm>
              <a:off x="757" y="805"/>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2" name="Freeform 22"/>
            <p:cNvSpPr/>
            <p:nvPr/>
          </p:nvSpPr>
          <p:spPr>
            <a:xfrm>
              <a:off x="760" y="830"/>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3" name="Freeform 23"/>
            <p:cNvSpPr/>
            <p:nvPr/>
          </p:nvSpPr>
          <p:spPr>
            <a:xfrm>
              <a:off x="964" y="962"/>
              <a:ext cx="15" cy="12"/>
            </a:xfrm>
            <a:custGeom>
              <a:avLst/>
              <a:gdLst>
                <a:gd name="txL" fmla="*/ 0 w 21"/>
                <a:gd name="txT" fmla="*/ 0 h 16"/>
                <a:gd name="txR" fmla="*/ 21 w 21"/>
                <a:gd name="txB" fmla="*/ 16 h 16"/>
              </a:gdLst>
              <a:ahLst/>
              <a:cxnLst>
                <a:cxn ang="0">
                  <a:pos x="1" y="0"/>
                </a:cxn>
                <a:cxn ang="0">
                  <a:pos x="1" y="2"/>
                </a:cxn>
                <a:cxn ang="0">
                  <a:pos x="1"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4" name="Freeform 24"/>
            <p:cNvSpPr/>
            <p:nvPr/>
          </p:nvSpPr>
          <p:spPr>
            <a:xfrm>
              <a:off x="1088" y="478"/>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5" name="Freeform 25"/>
            <p:cNvSpPr/>
            <p:nvPr/>
          </p:nvSpPr>
          <p:spPr>
            <a:xfrm>
              <a:off x="988" y="273"/>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6" name="Freeform 26"/>
            <p:cNvSpPr/>
            <p:nvPr/>
          </p:nvSpPr>
          <p:spPr>
            <a:xfrm>
              <a:off x="1053" y="94"/>
              <a:ext cx="39" cy="18"/>
            </a:xfrm>
            <a:custGeom>
              <a:avLst/>
              <a:gdLst>
                <a:gd name="txL" fmla="*/ 0 w 51"/>
                <a:gd name="txT" fmla="*/ 0 h 24"/>
                <a:gd name="txR" fmla="*/ 51 w 51"/>
                <a:gd name="txB" fmla="*/ 24 h 24"/>
              </a:gdLst>
              <a:ahLst/>
              <a:cxnLst>
                <a:cxn ang="0">
                  <a:pos x="2" y="0"/>
                </a:cxn>
                <a:cxn ang="0">
                  <a:pos x="2" y="2"/>
                </a:cxn>
                <a:cxn ang="0">
                  <a:pos x="2" y="2"/>
                </a:cxn>
                <a:cxn ang="0">
                  <a:pos x="2" y="2"/>
                </a:cxn>
                <a:cxn ang="0">
                  <a:pos x="2"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7" name="Freeform 27"/>
            <p:cNvSpPr/>
            <p:nvPr/>
          </p:nvSpPr>
          <p:spPr>
            <a:xfrm>
              <a:off x="1116" y="20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8" name="Freeform 28"/>
            <p:cNvSpPr/>
            <p:nvPr/>
          </p:nvSpPr>
          <p:spPr>
            <a:xfrm>
              <a:off x="1132" y="0"/>
              <a:ext cx="696" cy="346"/>
            </a:xfrm>
            <a:custGeom>
              <a:avLst/>
              <a:gdLst>
                <a:gd name="txL" fmla="*/ 0 w 929"/>
                <a:gd name="txT" fmla="*/ 0 h 462"/>
                <a:gd name="txR" fmla="*/ 929 w 929"/>
                <a:gd name="txB" fmla="*/ 462 h 462"/>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chemeClr val="bg2">
                <a:alpha val="100000"/>
              </a:schemeClr>
            </a:solidFill>
            <a:ln w="9525">
              <a:noFill/>
            </a:ln>
          </p:spPr>
          <p:txBody>
            <a:bodyPr/>
            <a:lstStyle/>
            <a:p>
              <a:endParaRPr lang="zh-CN" altLang="en-US"/>
            </a:p>
          </p:txBody>
        </p:sp>
        <p:sp>
          <p:nvSpPr>
            <p:cNvPr id="31779" name="Freeform 29"/>
            <p:cNvSpPr/>
            <p:nvPr/>
          </p:nvSpPr>
          <p:spPr>
            <a:xfrm>
              <a:off x="1345" y="184"/>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0" name="Freeform 30"/>
            <p:cNvSpPr/>
            <p:nvPr/>
          </p:nvSpPr>
          <p:spPr>
            <a:xfrm>
              <a:off x="1628" y="250"/>
              <a:ext cx="128" cy="54"/>
            </a:xfrm>
            <a:custGeom>
              <a:avLst/>
              <a:gdLst>
                <a:gd name="txL" fmla="*/ 0 w 172"/>
                <a:gd name="txT" fmla="*/ 0 h 72"/>
                <a:gd name="txR" fmla="*/ 172 w 172"/>
                <a:gd name="txB" fmla="*/ 72 h 72"/>
              </a:gdLst>
              <a:ahLst/>
              <a:cxnLst>
                <a:cxn ang="0">
                  <a:pos x="1" y="2"/>
                </a:cxn>
                <a:cxn ang="0">
                  <a:pos x="1" y="2"/>
                </a:cxn>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chemeClr val="bg2">
                <a:alpha val="100000"/>
              </a:schemeClr>
            </a:solidFill>
            <a:ln w="9525">
              <a:noFill/>
            </a:ln>
          </p:spPr>
          <p:txBody>
            <a:bodyPr/>
            <a:lstStyle/>
            <a:p>
              <a:endParaRPr lang="zh-CN" altLang="en-US"/>
            </a:p>
          </p:txBody>
        </p:sp>
        <p:sp>
          <p:nvSpPr>
            <p:cNvPr id="31781" name="Freeform 31"/>
            <p:cNvSpPr/>
            <p:nvPr/>
          </p:nvSpPr>
          <p:spPr>
            <a:xfrm>
              <a:off x="1729" y="87"/>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2" name="Freeform 32"/>
            <p:cNvSpPr/>
            <p:nvPr/>
          </p:nvSpPr>
          <p:spPr>
            <a:xfrm>
              <a:off x="1998" y="55"/>
              <a:ext cx="155" cy="63"/>
            </a:xfrm>
            <a:custGeom>
              <a:avLst/>
              <a:gdLst>
                <a:gd name="txL" fmla="*/ 0 w 206"/>
                <a:gd name="txT" fmla="*/ 0 h 85"/>
                <a:gd name="txR" fmla="*/ 206 w 206"/>
                <a:gd name="txB" fmla="*/ 85 h 85"/>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chemeClr val="bg2">
                <a:alpha val="100000"/>
              </a:schemeClr>
            </a:solidFill>
            <a:ln w="9525">
              <a:noFill/>
            </a:ln>
          </p:spPr>
          <p:txBody>
            <a:bodyPr/>
            <a:lstStyle/>
            <a:p>
              <a:endParaRPr lang="zh-CN" altLang="en-US"/>
            </a:p>
          </p:txBody>
        </p:sp>
        <p:sp>
          <p:nvSpPr>
            <p:cNvPr id="31783" name="Freeform 33"/>
            <p:cNvSpPr/>
            <p:nvPr/>
          </p:nvSpPr>
          <p:spPr>
            <a:xfrm>
              <a:off x="2095" y="88"/>
              <a:ext cx="48" cy="21"/>
            </a:xfrm>
            <a:custGeom>
              <a:avLst/>
              <a:gdLst>
                <a:gd name="txL" fmla="*/ 0 w 64"/>
                <a:gd name="txT" fmla="*/ 0 h 28"/>
                <a:gd name="txR" fmla="*/ 64 w 64"/>
                <a:gd name="txB" fmla="*/ 28 h 28"/>
              </a:gdLst>
              <a:ahLst/>
              <a:cxnLst>
                <a:cxn ang="0">
                  <a:pos x="2" y="2"/>
                </a:cxn>
                <a:cxn ang="0">
                  <a:pos x="2" y="2"/>
                </a:cxn>
                <a:cxn ang="0">
                  <a:pos x="2" y="2"/>
                </a:cxn>
                <a:cxn ang="0">
                  <a:pos x="2" y="2"/>
                </a:cxn>
                <a:cxn ang="0">
                  <a:pos x="2" y="2"/>
                </a:cxn>
              </a:cxnLst>
              <a:rect l="txL" t="txT" r="txR" b="tx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chemeClr val="bg2">
                <a:alpha val="100000"/>
              </a:schemeClr>
            </a:solidFill>
            <a:ln w="9525">
              <a:noFill/>
            </a:ln>
          </p:spPr>
          <p:txBody>
            <a:bodyPr/>
            <a:lstStyle/>
            <a:p>
              <a:endParaRPr lang="zh-CN" altLang="en-US"/>
            </a:p>
          </p:txBody>
        </p:sp>
        <p:sp>
          <p:nvSpPr>
            <p:cNvPr id="31784" name="Freeform 34"/>
            <p:cNvSpPr/>
            <p:nvPr/>
          </p:nvSpPr>
          <p:spPr>
            <a:xfrm>
              <a:off x="1803" y="360"/>
              <a:ext cx="109" cy="132"/>
            </a:xfrm>
            <a:custGeom>
              <a:avLst/>
              <a:gdLst>
                <a:gd name="txL" fmla="*/ 0 w 146"/>
                <a:gd name="txT" fmla="*/ 0 h 176"/>
                <a:gd name="txR" fmla="*/ 146 w 146"/>
                <a:gd name="txB" fmla="*/ 176 h 176"/>
              </a:gdLst>
              <a:ahLst/>
              <a:cxnLst>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1"/>
                </a:cxn>
                <a:cxn ang="0">
                  <a:pos x="1" y="2"/>
                </a:cxn>
                <a:cxn ang="0">
                  <a:pos x="1" y="2"/>
                </a:cxn>
              </a:cxnLst>
              <a:rect l="txL" t="txT" r="txR" b="tx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chemeClr val="bg2">
                <a:alpha val="100000"/>
              </a:schemeClr>
            </a:solidFill>
            <a:ln w="9525">
              <a:noFill/>
            </a:ln>
          </p:spPr>
          <p:txBody>
            <a:bodyPr/>
            <a:lstStyle/>
            <a:p>
              <a:endParaRPr lang="zh-CN" altLang="en-US"/>
            </a:p>
          </p:txBody>
        </p:sp>
        <p:sp>
          <p:nvSpPr>
            <p:cNvPr id="31785" name="Freeform 35"/>
            <p:cNvSpPr/>
            <p:nvPr/>
          </p:nvSpPr>
          <p:spPr>
            <a:xfrm>
              <a:off x="1749" y="408"/>
              <a:ext cx="69" cy="68"/>
            </a:xfrm>
            <a:custGeom>
              <a:avLst/>
              <a:gdLst>
                <a:gd name="txL" fmla="*/ 0 w 92"/>
                <a:gd name="txT" fmla="*/ 0 h 92"/>
                <a:gd name="txR" fmla="*/ 92 w 92"/>
                <a:gd name="txB" fmla="*/ 92 h 92"/>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chemeClr val="bg2">
                <a:alpha val="100000"/>
              </a:schemeClr>
            </a:solidFill>
            <a:ln w="9525">
              <a:noFill/>
            </a:ln>
          </p:spPr>
          <p:txBody>
            <a:bodyPr/>
            <a:lstStyle/>
            <a:p>
              <a:endParaRPr lang="zh-CN" altLang="en-US"/>
            </a:p>
          </p:txBody>
        </p:sp>
        <p:sp>
          <p:nvSpPr>
            <p:cNvPr id="31786" name="Freeform 36"/>
            <p:cNvSpPr/>
            <p:nvPr/>
          </p:nvSpPr>
          <p:spPr>
            <a:xfrm>
              <a:off x="3435" y="1551"/>
              <a:ext cx="474" cy="495"/>
            </a:xfrm>
            <a:custGeom>
              <a:avLst/>
              <a:gdLst>
                <a:gd name="txL" fmla="*/ 0 w 633"/>
                <a:gd name="txT" fmla="*/ 0 h 660"/>
                <a:gd name="txR" fmla="*/ 633 w 633"/>
                <a:gd name="txB" fmla="*/ 660 h 660"/>
              </a:gdLst>
              <a:ahLst/>
              <a:cxnLst>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chemeClr val="bg2">
                <a:alpha val="100000"/>
              </a:schemeClr>
            </a:solidFill>
            <a:ln w="9525">
              <a:noFill/>
            </a:ln>
          </p:spPr>
          <p:txBody>
            <a:bodyPr/>
            <a:lstStyle/>
            <a:p>
              <a:endParaRPr lang="zh-CN" altLang="en-US"/>
            </a:p>
          </p:txBody>
        </p:sp>
        <p:sp>
          <p:nvSpPr>
            <p:cNvPr id="31787" name="Freeform 37"/>
            <p:cNvSpPr/>
            <p:nvPr/>
          </p:nvSpPr>
          <p:spPr>
            <a:xfrm>
              <a:off x="3582" y="1290"/>
              <a:ext cx="319" cy="210"/>
            </a:xfrm>
            <a:custGeom>
              <a:avLst/>
              <a:gdLst>
                <a:gd name="txL" fmla="*/ 0 w 426"/>
                <a:gd name="txT" fmla="*/ 0 h 280"/>
                <a:gd name="txR" fmla="*/ 426 w 426"/>
                <a:gd name="txB" fmla="*/ 280 h 280"/>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chemeClr val="bg2">
                <a:alpha val="100000"/>
              </a:schemeClr>
            </a:solidFill>
            <a:ln w="9525">
              <a:noFill/>
            </a:ln>
          </p:spPr>
          <p:txBody>
            <a:bodyPr/>
            <a:lstStyle/>
            <a:p>
              <a:endParaRPr lang="zh-CN" altLang="en-US"/>
            </a:p>
          </p:txBody>
        </p:sp>
        <p:sp>
          <p:nvSpPr>
            <p:cNvPr id="31788" name="Freeform 38"/>
            <p:cNvSpPr/>
            <p:nvPr/>
          </p:nvSpPr>
          <p:spPr>
            <a:xfrm>
              <a:off x="3591" y="1292"/>
              <a:ext cx="311" cy="211"/>
            </a:xfrm>
            <a:custGeom>
              <a:avLst/>
              <a:gdLst>
                <a:gd name="txL" fmla="*/ 0 w 416"/>
                <a:gd name="txT" fmla="*/ 0 h 282"/>
                <a:gd name="txR" fmla="*/ 416 w 416"/>
                <a:gd name="txB" fmla="*/ 282 h 282"/>
              </a:gdLst>
              <a:ahLst/>
              <a:cxnLst>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Lst>
              <a:rect l="txL" t="txT" r="txR" b="tx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chemeClr val="bg2">
                <a:alpha val="100000"/>
              </a:schemeClr>
            </a:solidFill>
            <a:ln w="9525">
              <a:noFill/>
            </a:ln>
          </p:spPr>
          <p:txBody>
            <a:bodyPr/>
            <a:lstStyle/>
            <a:p>
              <a:endParaRPr lang="zh-CN" altLang="en-US"/>
            </a:p>
          </p:txBody>
        </p:sp>
        <p:sp>
          <p:nvSpPr>
            <p:cNvPr id="31789" name="Freeform 39"/>
            <p:cNvSpPr/>
            <p:nvPr/>
          </p:nvSpPr>
          <p:spPr>
            <a:xfrm>
              <a:off x="3821" y="2062"/>
              <a:ext cx="45" cy="58"/>
            </a:xfrm>
            <a:custGeom>
              <a:avLst/>
              <a:gdLst>
                <a:gd name="txL" fmla="*/ 0 w 60"/>
                <a:gd name="txT" fmla="*/ 0 h 78"/>
                <a:gd name="txR" fmla="*/ 60 w 60"/>
                <a:gd name="txB" fmla="*/ 78 h 78"/>
              </a:gdLst>
              <a:ahLst/>
              <a:cxnLst>
                <a:cxn ang="0">
                  <a:pos x="2" y="1"/>
                </a:cxn>
                <a:cxn ang="0">
                  <a:pos x="0" y="1"/>
                </a:cxn>
                <a:cxn ang="0">
                  <a:pos x="2" y="1"/>
                </a:cxn>
                <a:cxn ang="0">
                  <a:pos x="2" y="1"/>
                </a:cxn>
                <a:cxn ang="0">
                  <a:pos x="2" y="1"/>
                </a:cxn>
                <a:cxn ang="0">
                  <a:pos x="2" y="1"/>
                </a:cxn>
                <a:cxn ang="0">
                  <a:pos x="2" y="1"/>
                </a:cxn>
              </a:cxnLst>
              <a:rect l="txL" t="txT" r="txR" b="tx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chemeClr val="bg2">
                <a:alpha val="100000"/>
              </a:schemeClr>
            </a:solidFill>
            <a:ln w="9525">
              <a:noFill/>
            </a:ln>
          </p:spPr>
          <p:txBody>
            <a:bodyPr/>
            <a:lstStyle/>
            <a:p>
              <a:endParaRPr lang="zh-CN" altLang="en-US"/>
            </a:p>
          </p:txBody>
        </p:sp>
        <p:sp>
          <p:nvSpPr>
            <p:cNvPr id="31790" name="Freeform 40"/>
            <p:cNvSpPr/>
            <p:nvPr/>
          </p:nvSpPr>
          <p:spPr>
            <a:xfrm>
              <a:off x="3957" y="1972"/>
              <a:ext cx="164" cy="85"/>
            </a:xfrm>
            <a:custGeom>
              <a:avLst/>
              <a:gdLst>
                <a:gd name="txL" fmla="*/ 0 w 219"/>
                <a:gd name="txT" fmla="*/ 0 h 113"/>
                <a:gd name="txR" fmla="*/ 219 w 219"/>
                <a:gd name="txB" fmla="*/ 113 h 113"/>
              </a:gdLst>
              <a:ahLst/>
              <a:cxnLst>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 ang="0">
                  <a:pos x="1" y="2"/>
                </a:cxn>
              </a:cxnLst>
              <a:rect l="txL" t="txT" r="txR" b="tx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chemeClr val="bg2">
                <a:alpha val="100000"/>
              </a:schemeClr>
            </a:solidFill>
            <a:ln w="9525">
              <a:noFill/>
            </a:ln>
          </p:spPr>
          <p:txBody>
            <a:bodyPr/>
            <a:lstStyle/>
            <a:p>
              <a:endParaRPr lang="zh-CN" altLang="en-US"/>
            </a:p>
          </p:txBody>
        </p:sp>
        <p:sp>
          <p:nvSpPr>
            <p:cNvPr id="31791" name="Freeform 41"/>
            <p:cNvSpPr/>
            <p:nvPr/>
          </p:nvSpPr>
          <p:spPr>
            <a:xfrm>
              <a:off x="4127" y="1922"/>
              <a:ext cx="104" cy="92"/>
            </a:xfrm>
            <a:custGeom>
              <a:avLst/>
              <a:gdLst>
                <a:gd name="txL" fmla="*/ 0 w 139"/>
                <a:gd name="txT" fmla="*/ 0 h 122"/>
                <a:gd name="txR" fmla="*/ 139 w 139"/>
                <a:gd name="txB" fmla="*/ 122 h 122"/>
              </a:gdLst>
              <a:ahLst/>
              <a:cxnLst>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chemeClr val="bg2">
                <a:alpha val="100000"/>
              </a:schemeClr>
            </a:solidFill>
            <a:ln w="9525">
              <a:noFill/>
            </a:ln>
          </p:spPr>
          <p:txBody>
            <a:bodyPr/>
            <a:lstStyle/>
            <a:p>
              <a:endParaRPr lang="zh-CN" altLang="en-US"/>
            </a:p>
          </p:txBody>
        </p:sp>
        <p:sp>
          <p:nvSpPr>
            <p:cNvPr id="31792" name="Freeform 42"/>
            <p:cNvSpPr/>
            <p:nvPr/>
          </p:nvSpPr>
          <p:spPr>
            <a:xfrm>
              <a:off x="4182" y="1881"/>
              <a:ext cx="37" cy="26"/>
            </a:xfrm>
            <a:custGeom>
              <a:avLst/>
              <a:gdLst>
                <a:gd name="txL" fmla="*/ 0 w 49"/>
                <a:gd name="txT" fmla="*/ 0 h 35"/>
                <a:gd name="txR" fmla="*/ 49 w 49"/>
                <a:gd name="txB" fmla="*/ 35 h 35"/>
              </a:gdLst>
              <a:ahLst/>
              <a:cxnLst>
                <a:cxn ang="0">
                  <a:pos x="2" y="0"/>
                </a:cxn>
                <a:cxn ang="0">
                  <a:pos x="2" y="1"/>
                </a:cxn>
                <a:cxn ang="0">
                  <a:pos x="2" y="1"/>
                </a:cxn>
                <a:cxn ang="0">
                  <a:pos x="2" y="1"/>
                </a:cxn>
                <a:cxn ang="0">
                  <a:pos x="2" y="0"/>
                </a:cxn>
              </a:cxnLst>
              <a:rect l="txL" t="txT" r="txR" b="tx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chemeClr val="bg2">
                <a:alpha val="100000"/>
              </a:schemeClr>
            </a:solidFill>
            <a:ln w="9525">
              <a:noFill/>
            </a:ln>
          </p:spPr>
          <p:txBody>
            <a:bodyPr/>
            <a:lstStyle/>
            <a:p>
              <a:endParaRPr lang="zh-CN" altLang="en-US"/>
            </a:p>
          </p:txBody>
        </p:sp>
        <p:sp>
          <p:nvSpPr>
            <p:cNvPr id="31793" name="Freeform 43"/>
            <p:cNvSpPr/>
            <p:nvPr/>
          </p:nvSpPr>
          <p:spPr>
            <a:xfrm>
              <a:off x="2459" y="1395"/>
              <a:ext cx="123" cy="201"/>
            </a:xfrm>
            <a:custGeom>
              <a:avLst/>
              <a:gdLst>
                <a:gd name="txL" fmla="*/ 0 w 164"/>
                <a:gd name="txT" fmla="*/ 0 h 268"/>
                <a:gd name="txR" fmla="*/ 164 w 164"/>
                <a:gd name="txB" fmla="*/ 268 h 268"/>
              </a:gdLst>
              <a:ahLst/>
              <a:cxnLst>
                <a:cxn ang="0">
                  <a:pos x="2" y="0"/>
                </a:cxn>
                <a:cxn ang="0">
                  <a:pos x="2" y="2"/>
                </a:cxn>
                <a:cxn ang="0">
                  <a:pos x="2" y="2"/>
                </a:cxn>
                <a:cxn ang="0">
                  <a:pos x="2" y="2"/>
                </a:cxn>
                <a:cxn ang="0">
                  <a:pos x="2" y="2"/>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chemeClr val="bg2">
                <a:alpha val="100000"/>
              </a:schemeClr>
            </a:solidFill>
            <a:ln w="9525">
              <a:noFill/>
            </a:ln>
          </p:spPr>
          <p:txBody>
            <a:bodyPr/>
            <a:lstStyle/>
            <a:p>
              <a:endParaRPr lang="zh-CN" altLang="en-US"/>
            </a:p>
          </p:txBody>
        </p:sp>
        <p:sp>
          <p:nvSpPr>
            <p:cNvPr id="31794" name="Freeform 44"/>
            <p:cNvSpPr/>
            <p:nvPr/>
          </p:nvSpPr>
          <p:spPr>
            <a:xfrm>
              <a:off x="2991" y="1083"/>
              <a:ext cx="49" cy="61"/>
            </a:xfrm>
            <a:custGeom>
              <a:avLst/>
              <a:gdLst>
                <a:gd name="txL" fmla="*/ 0 w 66"/>
                <a:gd name="txT" fmla="*/ 0 h 81"/>
                <a:gd name="txR" fmla="*/ 66 w 66"/>
                <a:gd name="txB" fmla="*/ 81 h 81"/>
              </a:gdLst>
              <a:ahLst/>
              <a:cxnLst>
                <a:cxn ang="0">
                  <a:pos x="1" y="0"/>
                </a:cxn>
                <a:cxn ang="0">
                  <a:pos x="1" y="2"/>
                </a:cxn>
                <a:cxn ang="0">
                  <a:pos x="1" y="2"/>
                </a:cxn>
                <a:cxn ang="0">
                  <a:pos x="1" y="2"/>
                </a:cxn>
                <a:cxn ang="0">
                  <a:pos x="1" y="2"/>
                </a:cxn>
                <a:cxn ang="0">
                  <a:pos x="1" y="0"/>
                </a:cxn>
              </a:cxnLst>
              <a:rect l="txL" t="txT" r="txR" b="tx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chemeClr val="bg2">
                <a:alpha val="100000"/>
              </a:schemeClr>
            </a:solidFill>
            <a:ln w="9525">
              <a:noFill/>
            </a:ln>
          </p:spPr>
          <p:txBody>
            <a:bodyPr/>
            <a:lstStyle/>
            <a:p>
              <a:endParaRPr lang="zh-CN" altLang="en-US"/>
            </a:p>
          </p:txBody>
        </p:sp>
        <p:sp>
          <p:nvSpPr>
            <p:cNvPr id="31795" name="Freeform 45"/>
            <p:cNvSpPr/>
            <p:nvPr/>
          </p:nvSpPr>
          <p:spPr>
            <a:xfrm>
              <a:off x="3324" y="1149"/>
              <a:ext cx="111" cy="183"/>
            </a:xfrm>
            <a:custGeom>
              <a:avLst/>
              <a:gdLst>
                <a:gd name="txL" fmla="*/ 0 w 148"/>
                <a:gd name="txT" fmla="*/ 0 h 244"/>
                <a:gd name="txR" fmla="*/ 148 w 148"/>
                <a:gd name="txB" fmla="*/ 244 h 244"/>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chemeClr val="bg2">
                <a:alpha val="100000"/>
              </a:schemeClr>
            </a:solidFill>
            <a:ln w="9525">
              <a:noFill/>
            </a:ln>
          </p:spPr>
          <p:txBody>
            <a:bodyPr/>
            <a:lstStyle/>
            <a:p>
              <a:endParaRPr lang="zh-CN" altLang="en-US"/>
            </a:p>
          </p:txBody>
        </p:sp>
        <p:sp>
          <p:nvSpPr>
            <p:cNvPr id="31796" name="Freeform 46"/>
            <p:cNvSpPr/>
            <p:nvPr/>
          </p:nvSpPr>
          <p:spPr>
            <a:xfrm>
              <a:off x="3230" y="1092"/>
              <a:ext cx="72" cy="137"/>
            </a:xfrm>
            <a:custGeom>
              <a:avLst/>
              <a:gdLst>
                <a:gd name="txL" fmla="*/ 0 w 96"/>
                <a:gd name="txT" fmla="*/ 0 h 183"/>
                <a:gd name="txR" fmla="*/ 96 w 96"/>
                <a:gd name="txB" fmla="*/ 183 h 183"/>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chemeClr val="bg2">
                <a:alpha val="100000"/>
              </a:schemeClr>
            </a:solidFill>
            <a:ln w="9525">
              <a:noFill/>
            </a:ln>
          </p:spPr>
          <p:txBody>
            <a:bodyPr/>
            <a:lstStyle/>
            <a:p>
              <a:endParaRPr lang="zh-CN" altLang="en-US"/>
            </a:p>
          </p:txBody>
        </p:sp>
        <p:sp>
          <p:nvSpPr>
            <p:cNvPr id="31797" name="Freeform 47"/>
            <p:cNvSpPr/>
            <p:nvPr/>
          </p:nvSpPr>
          <p:spPr>
            <a:xfrm>
              <a:off x="3279" y="1202"/>
              <a:ext cx="40" cy="131"/>
            </a:xfrm>
            <a:custGeom>
              <a:avLst/>
              <a:gdLst>
                <a:gd name="txL" fmla="*/ 0 w 54"/>
                <a:gd name="txT" fmla="*/ 0 h 175"/>
                <a:gd name="txR" fmla="*/ 54 w 54"/>
                <a:gd name="txB" fmla="*/ 175 h 175"/>
              </a:gdLst>
              <a:ahLst/>
              <a:cxnLst>
                <a:cxn ang="0">
                  <a:pos x="1" y="0"/>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0"/>
                </a:cxn>
              </a:cxnLst>
              <a:rect l="txL" t="txT" r="txR" b="tx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chemeClr val="bg2">
                <a:alpha val="100000"/>
              </a:schemeClr>
            </a:solidFill>
            <a:ln w="9525">
              <a:noFill/>
            </a:ln>
          </p:spPr>
          <p:txBody>
            <a:bodyPr/>
            <a:lstStyle/>
            <a:p>
              <a:endParaRPr lang="zh-CN" altLang="en-US"/>
            </a:p>
          </p:txBody>
        </p:sp>
        <p:sp>
          <p:nvSpPr>
            <p:cNvPr id="31798" name="Freeform 48"/>
            <p:cNvSpPr/>
            <p:nvPr/>
          </p:nvSpPr>
          <p:spPr>
            <a:xfrm>
              <a:off x="3324" y="1339"/>
              <a:ext cx="65" cy="54"/>
            </a:xfrm>
            <a:custGeom>
              <a:avLst/>
              <a:gdLst>
                <a:gd name="txL" fmla="*/ 0 w 86"/>
                <a:gd name="txT" fmla="*/ 0 h 73"/>
                <a:gd name="txR" fmla="*/ 86 w 86"/>
                <a:gd name="txB" fmla="*/ 73 h 73"/>
              </a:gdLst>
              <a:ahLst/>
              <a:cxnLst>
                <a:cxn ang="0">
                  <a:pos x="2" y="0"/>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0"/>
                </a:cxn>
                <a:cxn ang="0">
                  <a:pos x="2" y="0"/>
                </a:cxn>
              </a:cxnLst>
              <a:rect l="txL" t="txT" r="txR" b="tx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chemeClr val="bg2">
                <a:alpha val="100000"/>
              </a:schemeClr>
            </a:solidFill>
            <a:ln w="9525">
              <a:noFill/>
            </a:ln>
          </p:spPr>
          <p:txBody>
            <a:bodyPr/>
            <a:lstStyle/>
            <a:p>
              <a:endParaRPr lang="zh-CN" altLang="en-US"/>
            </a:p>
          </p:txBody>
        </p:sp>
        <p:sp>
          <p:nvSpPr>
            <p:cNvPr id="31799" name="Freeform 49"/>
            <p:cNvSpPr/>
            <p:nvPr/>
          </p:nvSpPr>
          <p:spPr>
            <a:xfrm>
              <a:off x="3428" y="1244"/>
              <a:ext cx="83" cy="117"/>
            </a:xfrm>
            <a:custGeom>
              <a:avLst/>
              <a:gdLst>
                <a:gd name="txL" fmla="*/ 0 w 111"/>
                <a:gd name="txT" fmla="*/ 0 h 156"/>
                <a:gd name="txR" fmla="*/ 111 w 111"/>
                <a:gd name="txB" fmla="*/ 156 h 156"/>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chemeClr val="bg2">
                <a:alpha val="100000"/>
              </a:schemeClr>
            </a:solidFill>
            <a:ln w="9525">
              <a:noFill/>
            </a:ln>
          </p:spPr>
          <p:txBody>
            <a:bodyPr/>
            <a:lstStyle/>
            <a:p>
              <a:endParaRPr lang="zh-CN" altLang="en-US"/>
            </a:p>
          </p:txBody>
        </p:sp>
        <p:sp>
          <p:nvSpPr>
            <p:cNvPr id="31800" name="Freeform 50"/>
            <p:cNvSpPr/>
            <p:nvPr/>
          </p:nvSpPr>
          <p:spPr>
            <a:xfrm>
              <a:off x="3400" y="826"/>
              <a:ext cx="22" cy="71"/>
            </a:xfrm>
            <a:custGeom>
              <a:avLst/>
              <a:gdLst>
                <a:gd name="txL" fmla="*/ 0 w 30"/>
                <a:gd name="txT" fmla="*/ 0 h 94"/>
                <a:gd name="txR" fmla="*/ 30 w 30"/>
                <a:gd name="txB" fmla="*/ 94 h 94"/>
              </a:gdLst>
              <a:ahLst/>
              <a:cxnLst>
                <a:cxn ang="0">
                  <a:pos x="1" y="0"/>
                </a:cxn>
                <a:cxn ang="0">
                  <a:pos x="0" y="2"/>
                </a:cxn>
                <a:cxn ang="0">
                  <a:pos x="1" y="2"/>
                </a:cxn>
                <a:cxn ang="0">
                  <a:pos x="1" y="2"/>
                </a:cxn>
                <a:cxn ang="0">
                  <a:pos x="1" y="2"/>
                </a:cxn>
                <a:cxn ang="0">
                  <a:pos x="1" y="2"/>
                </a:cxn>
                <a:cxn ang="0">
                  <a:pos x="1" y="2"/>
                </a:cxn>
                <a:cxn ang="0">
                  <a:pos x="1" y="0"/>
                </a:cxn>
              </a:cxnLst>
              <a:rect l="txL" t="txT" r="txR" b="tx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chemeClr val="bg2">
                <a:alpha val="100000"/>
              </a:schemeClr>
            </a:solidFill>
            <a:ln w="9525">
              <a:noFill/>
            </a:ln>
          </p:spPr>
          <p:txBody>
            <a:bodyPr/>
            <a:lstStyle/>
            <a:p>
              <a:endParaRPr lang="zh-CN" altLang="en-US"/>
            </a:p>
          </p:txBody>
        </p:sp>
        <p:sp>
          <p:nvSpPr>
            <p:cNvPr id="31801" name="Freeform 51"/>
            <p:cNvSpPr/>
            <p:nvPr/>
          </p:nvSpPr>
          <p:spPr>
            <a:xfrm>
              <a:off x="3414" y="945"/>
              <a:ext cx="61" cy="118"/>
            </a:xfrm>
            <a:custGeom>
              <a:avLst/>
              <a:gdLst>
                <a:gd name="txL" fmla="*/ 0 w 81"/>
                <a:gd name="txT" fmla="*/ 0 h 158"/>
                <a:gd name="txR" fmla="*/ 81 w 81"/>
                <a:gd name="txB" fmla="*/ 158 h 158"/>
              </a:gdLst>
              <a:ahLst/>
              <a:cxnLst>
                <a:cxn ang="0">
                  <a:pos x="2" y="1"/>
                </a:cxn>
                <a:cxn ang="0">
                  <a:pos x="0"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chemeClr val="bg2">
                <a:alpha val="100000"/>
              </a:schemeClr>
            </a:solidFill>
            <a:ln w="9525">
              <a:noFill/>
            </a:ln>
          </p:spPr>
          <p:txBody>
            <a:bodyPr/>
            <a:lstStyle/>
            <a:p>
              <a:endParaRPr lang="zh-CN" altLang="en-US"/>
            </a:p>
          </p:txBody>
        </p:sp>
        <p:sp>
          <p:nvSpPr>
            <p:cNvPr id="31802" name="Freeform 52"/>
            <p:cNvSpPr/>
            <p:nvPr/>
          </p:nvSpPr>
          <p:spPr>
            <a:xfrm>
              <a:off x="3457" y="1101"/>
              <a:ext cx="64" cy="79"/>
            </a:xfrm>
            <a:custGeom>
              <a:avLst/>
              <a:gdLst>
                <a:gd name="txL" fmla="*/ 0 w 85"/>
                <a:gd name="txT" fmla="*/ 0 h 105"/>
                <a:gd name="txR" fmla="*/ 85 w 85"/>
                <a:gd name="txB" fmla="*/ 105 h 105"/>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chemeClr val="bg2">
                <a:alpha val="100000"/>
              </a:schemeClr>
            </a:solidFill>
            <a:ln w="9525">
              <a:noFill/>
            </a:ln>
          </p:spPr>
          <p:txBody>
            <a:bodyPr/>
            <a:lstStyle/>
            <a:p>
              <a:endParaRPr lang="zh-CN" altLang="en-US"/>
            </a:p>
          </p:txBody>
        </p:sp>
        <p:sp>
          <p:nvSpPr>
            <p:cNvPr id="31803" name="Freeform 53"/>
            <p:cNvSpPr/>
            <p:nvPr/>
          </p:nvSpPr>
          <p:spPr>
            <a:xfrm>
              <a:off x="3533" y="1242"/>
              <a:ext cx="29" cy="49"/>
            </a:xfrm>
            <a:custGeom>
              <a:avLst/>
              <a:gdLst>
                <a:gd name="txL" fmla="*/ 0 w 38"/>
                <a:gd name="txT" fmla="*/ 0 h 66"/>
                <a:gd name="txR" fmla="*/ 38 w 38"/>
                <a:gd name="txB" fmla="*/ 66 h 66"/>
              </a:gdLst>
              <a:ahLst/>
              <a:cxnLst>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chemeClr val="bg2">
                <a:alpha val="100000"/>
              </a:schemeClr>
            </a:solidFill>
            <a:ln w="9525">
              <a:noFill/>
            </a:ln>
          </p:spPr>
          <p:txBody>
            <a:bodyPr/>
            <a:lstStyle/>
            <a:p>
              <a:endParaRPr lang="zh-CN" altLang="en-US"/>
            </a:p>
          </p:txBody>
        </p:sp>
        <p:sp>
          <p:nvSpPr>
            <p:cNvPr id="31804" name="Freeform 54"/>
            <p:cNvSpPr/>
            <p:nvPr/>
          </p:nvSpPr>
          <p:spPr>
            <a:xfrm>
              <a:off x="3517" y="1324"/>
              <a:ext cx="18" cy="17"/>
            </a:xfrm>
            <a:custGeom>
              <a:avLst/>
              <a:gdLst>
                <a:gd name="txL" fmla="*/ 0 w 24"/>
                <a:gd name="txT" fmla="*/ 0 h 23"/>
                <a:gd name="txR" fmla="*/ 24 w 24"/>
                <a:gd name="txB" fmla="*/ 23 h 23"/>
              </a:gdLst>
              <a:ahLst/>
              <a:cxnLst>
                <a:cxn ang="0">
                  <a:pos x="0" y="0"/>
                </a:cxn>
                <a:cxn ang="0">
                  <a:pos x="2" y="1"/>
                </a:cxn>
                <a:cxn ang="0">
                  <a:pos x="2" y="1"/>
                </a:cxn>
                <a:cxn ang="0">
                  <a:pos x="0" y="0"/>
                </a:cxn>
              </a:cxnLst>
              <a:rect l="txL" t="txT" r="txR" b="txB"/>
              <a:pathLst>
                <a:path w="24" h="23">
                  <a:moveTo>
                    <a:pt x="0" y="0"/>
                  </a:moveTo>
                  <a:cubicBezTo>
                    <a:pt x="1" y="8"/>
                    <a:pt x="3" y="16"/>
                    <a:pt x="6" y="23"/>
                  </a:cubicBezTo>
                  <a:cubicBezTo>
                    <a:pt x="19" y="20"/>
                    <a:pt x="19" y="22"/>
                    <a:pt x="24" y="11"/>
                  </a:cubicBezTo>
                  <a:cubicBezTo>
                    <a:pt x="20" y="0"/>
                    <a:pt x="4" y="8"/>
                    <a:pt x="0" y="0"/>
                  </a:cubicBezTo>
                  <a:close/>
                </a:path>
              </a:pathLst>
            </a:custGeom>
            <a:solidFill>
              <a:schemeClr val="bg2">
                <a:alpha val="100000"/>
              </a:schemeClr>
            </a:solidFill>
            <a:ln w="9525">
              <a:noFill/>
            </a:ln>
          </p:spPr>
          <p:txBody>
            <a:bodyPr/>
            <a:lstStyle/>
            <a:p>
              <a:endParaRPr lang="zh-CN" altLang="en-US"/>
            </a:p>
          </p:txBody>
        </p:sp>
        <p:sp>
          <p:nvSpPr>
            <p:cNvPr id="31805" name="Freeform 55"/>
            <p:cNvSpPr/>
            <p:nvPr/>
          </p:nvSpPr>
          <p:spPr>
            <a:xfrm>
              <a:off x="3544" y="1314"/>
              <a:ext cx="45" cy="37"/>
            </a:xfrm>
            <a:custGeom>
              <a:avLst/>
              <a:gdLst>
                <a:gd name="txL" fmla="*/ 0 w 60"/>
                <a:gd name="txT" fmla="*/ 0 h 49"/>
                <a:gd name="txR" fmla="*/ 60 w 60"/>
                <a:gd name="txB" fmla="*/ 49 h 49"/>
              </a:gdLst>
              <a:ahLst/>
              <a:cxnLst>
                <a:cxn ang="0">
                  <a:pos x="2" y="0"/>
                </a:cxn>
                <a:cxn ang="0">
                  <a:pos x="0" y="2"/>
                </a:cxn>
                <a:cxn ang="0">
                  <a:pos x="2" y="2"/>
                </a:cxn>
                <a:cxn ang="0">
                  <a:pos x="2" y="2"/>
                </a:cxn>
                <a:cxn ang="0">
                  <a:pos x="2" y="2"/>
                </a:cxn>
                <a:cxn ang="0">
                  <a:pos x="2" y="2"/>
                </a:cxn>
                <a:cxn ang="0">
                  <a:pos x="2" y="2"/>
                </a:cxn>
                <a:cxn ang="0">
                  <a:pos x="2" y="2"/>
                </a:cxn>
                <a:cxn ang="0">
                  <a:pos x="2" y="0"/>
                </a:cxn>
              </a:cxnLst>
              <a:rect l="txL" t="txT" r="txR" b="tx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chemeClr val="bg2">
                <a:alpha val="100000"/>
              </a:schemeClr>
            </a:solidFill>
            <a:ln w="9525">
              <a:noFill/>
            </a:ln>
          </p:spPr>
          <p:txBody>
            <a:bodyPr/>
            <a:lstStyle/>
            <a:p>
              <a:endParaRPr lang="zh-CN" altLang="en-US"/>
            </a:p>
          </p:txBody>
        </p:sp>
        <p:sp>
          <p:nvSpPr>
            <p:cNvPr id="31806" name="Freeform 56"/>
            <p:cNvSpPr/>
            <p:nvPr/>
          </p:nvSpPr>
          <p:spPr>
            <a:xfrm>
              <a:off x="3613" y="1384"/>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07" name="Freeform 57"/>
            <p:cNvSpPr/>
            <p:nvPr/>
          </p:nvSpPr>
          <p:spPr>
            <a:xfrm>
              <a:off x="3880" y="1342"/>
              <a:ext cx="46" cy="47"/>
            </a:xfrm>
            <a:custGeom>
              <a:avLst/>
              <a:gdLst>
                <a:gd name="txL" fmla="*/ 0 w 61"/>
                <a:gd name="txT" fmla="*/ 0 h 63"/>
                <a:gd name="txR" fmla="*/ 61 w 61"/>
                <a:gd name="txB" fmla="*/ 63 h 63"/>
              </a:gdLst>
              <a:ahLst/>
              <a:cxnLst>
                <a:cxn ang="0">
                  <a:pos x="2" y="0"/>
                </a:cxn>
                <a:cxn ang="0">
                  <a:pos x="0" y="1"/>
                </a:cxn>
                <a:cxn ang="0">
                  <a:pos x="2" y="1"/>
                </a:cxn>
                <a:cxn ang="0">
                  <a:pos x="2" y="1"/>
                </a:cxn>
                <a:cxn ang="0">
                  <a:pos x="2" y="1"/>
                </a:cxn>
                <a:cxn ang="0">
                  <a:pos x="2" y="1"/>
                </a:cxn>
                <a:cxn ang="0">
                  <a:pos x="2" y="1"/>
                </a:cxn>
                <a:cxn ang="0">
                  <a:pos x="2" y="0"/>
                </a:cxn>
              </a:cxnLst>
              <a:rect l="txL" t="txT" r="txR" b="tx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chemeClr val="bg2">
                <a:alpha val="100000"/>
              </a:schemeClr>
            </a:solidFill>
            <a:ln w="9525">
              <a:noFill/>
            </a:ln>
          </p:spPr>
          <p:txBody>
            <a:bodyPr/>
            <a:lstStyle/>
            <a:p>
              <a:endParaRPr lang="zh-CN" altLang="en-US"/>
            </a:p>
          </p:txBody>
        </p:sp>
        <p:sp>
          <p:nvSpPr>
            <p:cNvPr id="31808" name="Freeform 58"/>
            <p:cNvSpPr/>
            <p:nvPr/>
          </p:nvSpPr>
          <p:spPr>
            <a:xfrm>
              <a:off x="3483" y="1401"/>
              <a:ext cx="46" cy="50"/>
            </a:xfrm>
            <a:custGeom>
              <a:avLst/>
              <a:gdLst>
                <a:gd name="txL" fmla="*/ 0 w 61"/>
                <a:gd name="txT" fmla="*/ 0 h 67"/>
                <a:gd name="txR" fmla="*/ 61 w 61"/>
                <a:gd name="txB" fmla="*/ 67 h 67"/>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chemeClr val="bg2">
                <a:alpha val="100000"/>
              </a:schemeClr>
            </a:solidFill>
            <a:ln w="9525">
              <a:noFill/>
            </a:ln>
          </p:spPr>
          <p:txBody>
            <a:bodyPr/>
            <a:lstStyle/>
            <a:p>
              <a:endParaRPr lang="zh-CN" altLang="en-US"/>
            </a:p>
          </p:txBody>
        </p:sp>
        <p:sp>
          <p:nvSpPr>
            <p:cNvPr id="31809" name="Freeform 59"/>
            <p:cNvSpPr/>
            <p:nvPr/>
          </p:nvSpPr>
          <p:spPr>
            <a:xfrm>
              <a:off x="3434" y="1420"/>
              <a:ext cx="32" cy="27"/>
            </a:xfrm>
            <a:custGeom>
              <a:avLst/>
              <a:gdLst>
                <a:gd name="txL" fmla="*/ 0 w 43"/>
                <a:gd name="txT" fmla="*/ 0 h 36"/>
                <a:gd name="txR" fmla="*/ 43 w 43"/>
                <a:gd name="txB" fmla="*/ 36 h 36"/>
              </a:gdLst>
              <a:ahLst/>
              <a:cxnLst>
                <a:cxn ang="0">
                  <a:pos x="1" y="2"/>
                </a:cxn>
                <a:cxn ang="0">
                  <a:pos x="1" y="2"/>
                </a:cxn>
                <a:cxn ang="0">
                  <a:pos x="1" y="2"/>
                </a:cxn>
                <a:cxn ang="0">
                  <a:pos x="1" y="2"/>
                </a:cxn>
                <a:cxn ang="0">
                  <a:pos x="1" y="2"/>
                </a:cxn>
              </a:cxnLst>
              <a:rect l="txL" t="txT" r="txR" b="tx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chemeClr val="bg2">
                <a:alpha val="100000"/>
              </a:schemeClr>
            </a:solidFill>
            <a:ln w="9525">
              <a:noFill/>
            </a:ln>
          </p:spPr>
          <p:txBody>
            <a:bodyPr/>
            <a:lstStyle/>
            <a:p>
              <a:endParaRPr lang="zh-CN" altLang="en-US"/>
            </a:p>
          </p:txBody>
        </p:sp>
        <p:sp>
          <p:nvSpPr>
            <p:cNvPr id="31810" name="Freeform 60"/>
            <p:cNvSpPr/>
            <p:nvPr/>
          </p:nvSpPr>
          <p:spPr>
            <a:xfrm>
              <a:off x="3413" y="1391"/>
              <a:ext cx="24" cy="31"/>
            </a:xfrm>
            <a:custGeom>
              <a:avLst/>
              <a:gdLst>
                <a:gd name="txL" fmla="*/ 0 w 32"/>
                <a:gd name="txT" fmla="*/ 0 h 41"/>
                <a:gd name="txR" fmla="*/ 32 w 32"/>
                <a:gd name="txB" fmla="*/ 41 h 41"/>
              </a:gdLst>
              <a:ahLst/>
              <a:cxnLst>
                <a:cxn ang="0">
                  <a:pos x="2" y="0"/>
                </a:cxn>
                <a:cxn ang="0">
                  <a:pos x="0" y="2"/>
                </a:cxn>
                <a:cxn ang="0">
                  <a:pos x="2" y="2"/>
                </a:cxn>
                <a:cxn ang="0">
                  <a:pos x="2" y="2"/>
                </a:cxn>
                <a:cxn ang="0">
                  <a:pos x="2" y="2"/>
                </a:cxn>
                <a:cxn ang="0">
                  <a:pos x="2" y="2"/>
                </a:cxn>
                <a:cxn ang="0">
                  <a:pos x="2" y="2"/>
                </a:cxn>
                <a:cxn ang="0">
                  <a:pos x="2" y="0"/>
                </a:cxn>
              </a:cxnLst>
              <a:rect l="txL" t="txT" r="txR" b="tx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chemeClr val="bg2">
                <a:alpha val="100000"/>
              </a:schemeClr>
            </a:solidFill>
            <a:ln w="9525">
              <a:noFill/>
            </a:ln>
          </p:spPr>
          <p:txBody>
            <a:bodyPr/>
            <a:lstStyle/>
            <a:p>
              <a:endParaRPr lang="zh-CN" altLang="en-US"/>
            </a:p>
          </p:txBody>
        </p:sp>
        <p:sp>
          <p:nvSpPr>
            <p:cNvPr id="31811" name="Freeform 61"/>
            <p:cNvSpPr/>
            <p:nvPr/>
          </p:nvSpPr>
          <p:spPr>
            <a:xfrm>
              <a:off x="3447" y="1402"/>
              <a:ext cx="34" cy="24"/>
            </a:xfrm>
            <a:custGeom>
              <a:avLst/>
              <a:gdLst>
                <a:gd name="txL" fmla="*/ 0 w 45"/>
                <a:gd name="txT" fmla="*/ 0 h 32"/>
                <a:gd name="txR" fmla="*/ 45 w 45"/>
                <a:gd name="txB" fmla="*/ 32 h 32"/>
              </a:gdLst>
              <a:ahLst/>
              <a:cxnLst>
                <a:cxn ang="0">
                  <a:pos x="2" y="0"/>
                </a:cxn>
                <a:cxn ang="0">
                  <a:pos x="0" y="2"/>
                </a:cxn>
                <a:cxn ang="0">
                  <a:pos x="2" y="2"/>
                </a:cxn>
                <a:cxn ang="0">
                  <a:pos x="2" y="2"/>
                </a:cxn>
                <a:cxn ang="0">
                  <a:pos x="2" y="2"/>
                </a:cxn>
                <a:cxn ang="0">
                  <a:pos x="2" y="0"/>
                </a:cxn>
              </a:cxnLst>
              <a:rect l="txL" t="txT" r="txR" b="tx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chemeClr val="bg2">
                <a:alpha val="100000"/>
              </a:schemeClr>
            </a:solidFill>
            <a:ln w="9525">
              <a:noFill/>
            </a:ln>
          </p:spPr>
          <p:txBody>
            <a:bodyPr/>
            <a:lstStyle/>
            <a:p>
              <a:endParaRPr lang="zh-CN" altLang="en-US"/>
            </a:p>
          </p:txBody>
        </p:sp>
        <p:sp>
          <p:nvSpPr>
            <p:cNvPr id="31812" name="Freeform 62"/>
            <p:cNvSpPr/>
            <p:nvPr/>
          </p:nvSpPr>
          <p:spPr>
            <a:xfrm>
              <a:off x="3398" y="1070"/>
              <a:ext cx="27" cy="55"/>
            </a:xfrm>
            <a:custGeom>
              <a:avLst/>
              <a:gdLst>
                <a:gd name="txL" fmla="*/ 0 w 35"/>
                <a:gd name="txT" fmla="*/ 0 h 74"/>
                <a:gd name="txR" fmla="*/ 35 w 35"/>
                <a:gd name="txB" fmla="*/ 74 h 74"/>
              </a:gdLst>
              <a:ahLst/>
              <a:cxnLst>
                <a:cxn ang="0">
                  <a:pos x="2" y="0"/>
                </a:cxn>
                <a:cxn ang="0">
                  <a:pos x="2" y="1"/>
                </a:cxn>
                <a:cxn ang="0">
                  <a:pos x="2" y="1"/>
                </a:cxn>
                <a:cxn ang="0">
                  <a:pos x="0" y="1"/>
                </a:cxn>
                <a:cxn ang="0">
                  <a:pos x="2" y="1"/>
                </a:cxn>
                <a:cxn ang="0">
                  <a:pos x="2" y="1"/>
                </a:cxn>
                <a:cxn ang="0">
                  <a:pos x="2" y="1"/>
                </a:cxn>
                <a:cxn ang="0">
                  <a:pos x="2" y="0"/>
                </a:cxn>
              </a:cxnLst>
              <a:rect l="txL" t="txT" r="txR" b="tx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chemeClr val="bg2">
                <a:alpha val="100000"/>
              </a:schemeClr>
            </a:solidFill>
            <a:ln w="9525">
              <a:noFill/>
            </a:ln>
          </p:spPr>
          <p:txBody>
            <a:bodyPr/>
            <a:lstStyle/>
            <a:p>
              <a:endParaRPr lang="zh-CN" altLang="en-US"/>
            </a:p>
          </p:txBody>
        </p:sp>
        <p:sp>
          <p:nvSpPr>
            <p:cNvPr id="31813" name="Freeform 63"/>
            <p:cNvSpPr/>
            <p:nvPr/>
          </p:nvSpPr>
          <p:spPr>
            <a:xfrm>
              <a:off x="3449" y="1061"/>
              <a:ext cx="19" cy="55"/>
            </a:xfrm>
            <a:custGeom>
              <a:avLst/>
              <a:gdLst>
                <a:gd name="txL" fmla="*/ 0 w 25"/>
                <a:gd name="txT" fmla="*/ 0 h 73"/>
                <a:gd name="txR" fmla="*/ 25 w 25"/>
                <a:gd name="txB" fmla="*/ 73 h 73"/>
              </a:gdLst>
              <a:ahLst/>
              <a:cxnLst>
                <a:cxn ang="0">
                  <a:pos x="2" y="2"/>
                </a:cxn>
                <a:cxn ang="0">
                  <a:pos x="2" y="2"/>
                </a:cxn>
                <a:cxn ang="0">
                  <a:pos x="0" y="2"/>
                </a:cxn>
                <a:cxn ang="0">
                  <a:pos x="2" y="2"/>
                </a:cxn>
                <a:cxn ang="0">
                  <a:pos x="2" y="2"/>
                </a:cxn>
                <a:cxn ang="0">
                  <a:pos x="2" y="2"/>
                </a:cxn>
                <a:cxn ang="0">
                  <a:pos x="2" y="2"/>
                </a:cxn>
              </a:cxnLst>
              <a:rect l="txL" t="txT" r="txR" b="tx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chemeClr val="bg2">
                <a:alpha val="100000"/>
              </a:schemeClr>
            </a:solidFill>
            <a:ln w="9525">
              <a:noFill/>
            </a:ln>
          </p:spPr>
          <p:txBody>
            <a:bodyPr/>
            <a:lstStyle/>
            <a:p>
              <a:endParaRPr lang="zh-CN" altLang="en-US"/>
            </a:p>
          </p:txBody>
        </p:sp>
        <p:sp>
          <p:nvSpPr>
            <p:cNvPr id="31814" name="Freeform 64"/>
            <p:cNvSpPr/>
            <p:nvPr/>
          </p:nvSpPr>
          <p:spPr>
            <a:xfrm>
              <a:off x="3471" y="1044"/>
              <a:ext cx="10" cy="25"/>
            </a:xfrm>
            <a:custGeom>
              <a:avLst/>
              <a:gdLst>
                <a:gd name="txL" fmla="*/ 0 w 14"/>
                <a:gd name="txT" fmla="*/ 0 h 33"/>
                <a:gd name="txR" fmla="*/ 14 w 14"/>
                <a:gd name="txB" fmla="*/ 33 h 33"/>
              </a:gdLst>
              <a:ahLst/>
              <a:cxnLst>
                <a:cxn ang="0">
                  <a:pos x="1" y="0"/>
                </a:cxn>
                <a:cxn ang="0">
                  <a:pos x="1" y="2"/>
                </a:cxn>
                <a:cxn ang="0">
                  <a:pos x="1" y="2"/>
                </a:cxn>
                <a:cxn ang="0">
                  <a:pos x="1" y="0"/>
                </a:cxn>
              </a:cxnLst>
              <a:rect l="txL" t="txT" r="txR" b="txB"/>
              <a:pathLst>
                <a:path w="14" h="33">
                  <a:moveTo>
                    <a:pt x="11" y="0"/>
                  </a:moveTo>
                  <a:cubicBezTo>
                    <a:pt x="7" y="3"/>
                    <a:pt x="5" y="7"/>
                    <a:pt x="1" y="10"/>
                  </a:cubicBezTo>
                  <a:cubicBezTo>
                    <a:pt x="2" y="18"/>
                    <a:pt x="0" y="33"/>
                    <a:pt x="11" y="25"/>
                  </a:cubicBezTo>
                  <a:cubicBezTo>
                    <a:pt x="14" y="15"/>
                    <a:pt x="5" y="4"/>
                    <a:pt x="11" y="0"/>
                  </a:cubicBezTo>
                  <a:close/>
                </a:path>
              </a:pathLst>
            </a:custGeom>
            <a:solidFill>
              <a:schemeClr val="bg2">
                <a:alpha val="100000"/>
              </a:schemeClr>
            </a:solidFill>
            <a:ln w="9525">
              <a:noFill/>
            </a:ln>
          </p:spPr>
          <p:txBody>
            <a:bodyPr/>
            <a:lstStyle/>
            <a:p>
              <a:endParaRPr lang="zh-CN" altLang="en-US"/>
            </a:p>
          </p:txBody>
        </p:sp>
        <p:sp>
          <p:nvSpPr>
            <p:cNvPr id="31815" name="Freeform 65"/>
            <p:cNvSpPr/>
            <p:nvPr/>
          </p:nvSpPr>
          <p:spPr>
            <a:xfrm>
              <a:off x="3481" y="1056"/>
              <a:ext cx="21" cy="48"/>
            </a:xfrm>
            <a:custGeom>
              <a:avLst/>
              <a:gdLst>
                <a:gd name="txL" fmla="*/ 0 w 28"/>
                <a:gd name="txT" fmla="*/ 0 h 64"/>
                <a:gd name="txR" fmla="*/ 28 w 28"/>
                <a:gd name="txB" fmla="*/ 64 h 64"/>
              </a:gdLst>
              <a:ahLst/>
              <a:cxnLst>
                <a:cxn ang="0">
                  <a:pos x="2" y="0"/>
                </a:cxn>
                <a:cxn ang="0">
                  <a:pos x="2" y="2"/>
                </a:cxn>
                <a:cxn ang="0">
                  <a:pos x="2" y="2"/>
                </a:cxn>
                <a:cxn ang="0">
                  <a:pos x="2" y="2"/>
                </a:cxn>
                <a:cxn ang="0">
                  <a:pos x="0" y="2"/>
                </a:cxn>
                <a:cxn ang="0">
                  <a:pos x="2" y="2"/>
                </a:cxn>
                <a:cxn ang="0">
                  <a:pos x="2" y="2"/>
                </a:cxn>
                <a:cxn ang="0">
                  <a:pos x="2" y="0"/>
                </a:cxn>
              </a:cxnLst>
              <a:rect l="txL" t="txT" r="txR" b="tx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chemeClr val="bg2">
                <a:alpha val="100000"/>
              </a:schemeClr>
            </a:solidFill>
            <a:ln w="9525">
              <a:noFill/>
            </a:ln>
          </p:spPr>
          <p:txBody>
            <a:bodyPr/>
            <a:lstStyle/>
            <a:p>
              <a:endParaRPr lang="zh-CN" altLang="en-US"/>
            </a:p>
          </p:txBody>
        </p:sp>
        <p:sp>
          <p:nvSpPr>
            <p:cNvPr id="31816" name="Freeform 66"/>
            <p:cNvSpPr/>
            <p:nvPr/>
          </p:nvSpPr>
          <p:spPr>
            <a:xfrm>
              <a:off x="3212" y="1125"/>
              <a:ext cx="12" cy="27"/>
            </a:xfrm>
            <a:custGeom>
              <a:avLst/>
              <a:gdLst>
                <a:gd name="txL" fmla="*/ 0 w 16"/>
                <a:gd name="txT" fmla="*/ 0 h 36"/>
                <a:gd name="txR" fmla="*/ 16 w 16"/>
                <a:gd name="txB" fmla="*/ 36 h 36"/>
              </a:gdLst>
              <a:ahLst/>
              <a:cxnLst>
                <a:cxn ang="0">
                  <a:pos x="2" y="2"/>
                </a:cxn>
                <a:cxn ang="0">
                  <a:pos x="0" y="2"/>
                </a:cxn>
                <a:cxn ang="0">
                  <a:pos x="2" y="2"/>
                </a:cxn>
                <a:cxn ang="0">
                  <a:pos x="2" y="2"/>
                </a:cxn>
              </a:cxnLst>
              <a:rect l="txL" t="txT" r="txR" b="txB"/>
              <a:pathLst>
                <a:path w="16" h="36">
                  <a:moveTo>
                    <a:pt x="14" y="3"/>
                  </a:moveTo>
                  <a:cubicBezTo>
                    <a:pt x="7" y="0"/>
                    <a:pt x="4" y="1"/>
                    <a:pt x="0" y="7"/>
                  </a:cubicBezTo>
                  <a:cubicBezTo>
                    <a:pt x="3" y="14"/>
                    <a:pt x="2" y="17"/>
                    <a:pt x="8" y="22"/>
                  </a:cubicBezTo>
                  <a:cubicBezTo>
                    <a:pt x="16" y="36"/>
                    <a:pt x="11" y="7"/>
                    <a:pt x="14" y="3"/>
                  </a:cubicBezTo>
                  <a:close/>
                </a:path>
              </a:pathLst>
            </a:custGeom>
            <a:solidFill>
              <a:schemeClr val="bg2">
                <a:alpha val="100000"/>
              </a:schemeClr>
            </a:solidFill>
            <a:ln w="9525">
              <a:noFill/>
            </a:ln>
          </p:spPr>
          <p:txBody>
            <a:bodyPr/>
            <a:lstStyle/>
            <a:p>
              <a:endParaRPr lang="zh-CN" altLang="en-US"/>
            </a:p>
          </p:txBody>
        </p:sp>
        <p:sp>
          <p:nvSpPr>
            <p:cNvPr id="31817" name="Freeform 67"/>
            <p:cNvSpPr/>
            <p:nvPr/>
          </p:nvSpPr>
          <p:spPr>
            <a:xfrm>
              <a:off x="3202" y="110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18" name="Freeform 68"/>
            <p:cNvSpPr/>
            <p:nvPr/>
          </p:nvSpPr>
          <p:spPr>
            <a:xfrm>
              <a:off x="3198" y="1084"/>
              <a:ext cx="12" cy="14"/>
            </a:xfrm>
            <a:custGeom>
              <a:avLst/>
              <a:gdLst>
                <a:gd name="txL" fmla="*/ 0 w 16"/>
                <a:gd name="txT" fmla="*/ 0 h 19"/>
                <a:gd name="txR" fmla="*/ 16 w 16"/>
                <a:gd name="txB" fmla="*/ 19 h 19"/>
              </a:gdLst>
              <a:ahLst/>
              <a:cxnLst>
                <a:cxn ang="0">
                  <a:pos x="2" y="1"/>
                </a:cxn>
                <a:cxn ang="0">
                  <a:pos x="0" y="1"/>
                </a:cxn>
                <a:cxn ang="0">
                  <a:pos x="2" y="1"/>
                </a:cxn>
                <a:cxn ang="0">
                  <a:pos x="2" y="1"/>
                </a:cxn>
              </a:cxnLst>
              <a:rect l="txL" t="txT" r="txR" b="txB"/>
              <a:pathLst>
                <a:path w="16" h="19">
                  <a:moveTo>
                    <a:pt x="10" y="5"/>
                  </a:moveTo>
                  <a:cubicBezTo>
                    <a:pt x="4" y="0"/>
                    <a:pt x="1" y="3"/>
                    <a:pt x="0" y="10"/>
                  </a:cubicBezTo>
                  <a:cubicBezTo>
                    <a:pt x="4" y="15"/>
                    <a:pt x="7" y="16"/>
                    <a:pt x="12" y="19"/>
                  </a:cubicBezTo>
                  <a:cubicBezTo>
                    <a:pt x="16" y="12"/>
                    <a:pt x="14" y="12"/>
                    <a:pt x="10" y="5"/>
                  </a:cubicBezTo>
                  <a:close/>
                </a:path>
              </a:pathLst>
            </a:custGeom>
            <a:solidFill>
              <a:schemeClr val="bg2">
                <a:alpha val="100000"/>
              </a:schemeClr>
            </a:solidFill>
            <a:ln w="9525">
              <a:noFill/>
            </a:ln>
          </p:spPr>
          <p:txBody>
            <a:bodyPr/>
            <a:lstStyle/>
            <a:p>
              <a:endParaRPr lang="zh-CN" altLang="en-US"/>
            </a:p>
          </p:txBody>
        </p:sp>
        <p:sp>
          <p:nvSpPr>
            <p:cNvPr id="31819" name="Freeform 69"/>
            <p:cNvSpPr/>
            <p:nvPr/>
          </p:nvSpPr>
          <p:spPr>
            <a:xfrm>
              <a:off x="3186" y="1044"/>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20" name="Freeform 70"/>
            <p:cNvSpPr/>
            <p:nvPr/>
          </p:nvSpPr>
          <p:spPr>
            <a:xfrm>
              <a:off x="3188" y="1069"/>
              <a:ext cx="16" cy="13"/>
            </a:xfrm>
            <a:custGeom>
              <a:avLst/>
              <a:gdLst>
                <a:gd name="txL" fmla="*/ 0 w 22"/>
                <a:gd name="txT" fmla="*/ 0 h 18"/>
                <a:gd name="txR" fmla="*/ 22 w 22"/>
                <a:gd name="txB" fmla="*/ 18 h 18"/>
              </a:gdLst>
              <a:ahLst/>
              <a:cxnLst>
                <a:cxn ang="0">
                  <a:pos x="1" y="0"/>
                </a:cxn>
                <a:cxn ang="0">
                  <a:pos x="1" y="1"/>
                </a:cxn>
                <a:cxn ang="0">
                  <a:pos x="1" y="1"/>
                </a:cxn>
                <a:cxn ang="0">
                  <a:pos x="1" y="0"/>
                </a:cxn>
              </a:cxnLst>
              <a:rect l="txL" t="txT" r="txR" b="txB"/>
              <a:pathLst>
                <a:path w="22" h="18">
                  <a:moveTo>
                    <a:pt x="13" y="0"/>
                  </a:moveTo>
                  <a:cubicBezTo>
                    <a:pt x="0" y="8"/>
                    <a:pt x="9" y="12"/>
                    <a:pt x="19" y="18"/>
                  </a:cubicBezTo>
                  <a:cubicBezTo>
                    <a:pt x="20" y="11"/>
                    <a:pt x="22" y="8"/>
                    <a:pt x="14" y="6"/>
                  </a:cubicBezTo>
                  <a:cubicBezTo>
                    <a:pt x="9" y="3"/>
                    <a:pt x="9" y="5"/>
                    <a:pt x="13" y="0"/>
                  </a:cubicBezTo>
                  <a:close/>
                </a:path>
              </a:pathLst>
            </a:custGeom>
            <a:solidFill>
              <a:schemeClr val="bg2">
                <a:alpha val="100000"/>
              </a:schemeClr>
            </a:solidFill>
            <a:ln w="9525">
              <a:noFill/>
            </a:ln>
          </p:spPr>
          <p:txBody>
            <a:bodyPr/>
            <a:lstStyle/>
            <a:p>
              <a:endParaRPr lang="zh-CN" altLang="en-US"/>
            </a:p>
          </p:txBody>
        </p:sp>
        <p:sp>
          <p:nvSpPr>
            <p:cNvPr id="31821" name="Freeform 71"/>
            <p:cNvSpPr/>
            <p:nvPr/>
          </p:nvSpPr>
          <p:spPr>
            <a:xfrm>
              <a:off x="4024" y="1692"/>
              <a:ext cx="45" cy="60"/>
            </a:xfrm>
            <a:custGeom>
              <a:avLst/>
              <a:gdLst>
                <a:gd name="txL" fmla="*/ 0 w 60"/>
                <a:gd name="txT" fmla="*/ 0 h 81"/>
                <a:gd name="txR" fmla="*/ 60 w 60"/>
                <a:gd name="txB" fmla="*/ 81 h 81"/>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chemeClr val="bg2">
                <a:alpha val="100000"/>
              </a:schemeClr>
            </a:solidFill>
            <a:ln w="9525">
              <a:noFill/>
            </a:ln>
          </p:spPr>
          <p:txBody>
            <a:bodyPr/>
            <a:lstStyle/>
            <a:p>
              <a:endParaRPr lang="zh-CN" altLang="en-US"/>
            </a:p>
          </p:txBody>
        </p:sp>
        <p:sp>
          <p:nvSpPr>
            <p:cNvPr id="31822" name="Freeform 72"/>
            <p:cNvSpPr/>
            <p:nvPr/>
          </p:nvSpPr>
          <p:spPr>
            <a:xfrm>
              <a:off x="4255" y="1643"/>
              <a:ext cx="53" cy="46"/>
            </a:xfrm>
            <a:custGeom>
              <a:avLst/>
              <a:gdLst>
                <a:gd name="txL" fmla="*/ 0 w 71"/>
                <a:gd name="txT" fmla="*/ 0 h 61"/>
                <a:gd name="txR" fmla="*/ 71 w 71"/>
                <a:gd name="txB" fmla="*/ 61 h 61"/>
              </a:gdLst>
              <a:ahLst/>
              <a:cxnLst>
                <a:cxn ang="0">
                  <a:pos x="1" y="2"/>
                </a:cxn>
                <a:cxn ang="0">
                  <a:pos x="1" y="2"/>
                </a:cxn>
                <a:cxn ang="0">
                  <a:pos x="1" y="2"/>
                </a:cxn>
                <a:cxn ang="0">
                  <a:pos x="1" y="2"/>
                </a:cxn>
                <a:cxn ang="0">
                  <a:pos x="1" y="2"/>
                </a:cxn>
                <a:cxn ang="0">
                  <a:pos x="1" y="2"/>
                </a:cxn>
                <a:cxn ang="0">
                  <a:pos x="1" y="0"/>
                </a:cxn>
                <a:cxn ang="0">
                  <a:pos x="1" y="2"/>
                </a:cxn>
                <a:cxn ang="0">
                  <a:pos x="1" y="2"/>
                </a:cxn>
                <a:cxn ang="0">
                  <a:pos x="1" y="2"/>
                </a:cxn>
              </a:cxnLst>
              <a:rect l="txL" t="txT" r="txR" b="tx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chemeClr val="bg2">
                <a:alpha val="100000"/>
              </a:schemeClr>
            </a:solidFill>
            <a:ln w="9525">
              <a:noFill/>
            </a:ln>
          </p:spPr>
          <p:txBody>
            <a:bodyPr/>
            <a:lstStyle/>
            <a:p>
              <a:endParaRPr lang="zh-CN" altLang="en-US"/>
            </a:p>
          </p:txBody>
        </p:sp>
        <p:sp>
          <p:nvSpPr>
            <p:cNvPr id="31823" name="Freeform 73"/>
            <p:cNvSpPr/>
            <p:nvPr/>
          </p:nvSpPr>
          <p:spPr>
            <a:xfrm>
              <a:off x="4095" y="1618"/>
              <a:ext cx="17" cy="23"/>
            </a:xfrm>
            <a:custGeom>
              <a:avLst/>
              <a:gdLst>
                <a:gd name="txL" fmla="*/ 0 w 23"/>
                <a:gd name="txT" fmla="*/ 0 h 30"/>
                <a:gd name="txR" fmla="*/ 23 w 23"/>
                <a:gd name="txB" fmla="*/ 30 h 30"/>
              </a:gdLst>
              <a:ahLst/>
              <a:cxnLst>
                <a:cxn ang="0">
                  <a:pos x="1" y="0"/>
                </a:cxn>
                <a:cxn ang="0">
                  <a:pos x="0" y="2"/>
                </a:cxn>
                <a:cxn ang="0">
                  <a:pos x="1" y="2"/>
                </a:cxn>
                <a:cxn ang="0">
                  <a:pos x="1" y="0"/>
                </a:cxn>
              </a:cxnLst>
              <a:rect l="txL" t="txT" r="txR" b="txB"/>
              <a:pathLst>
                <a:path w="23" h="30">
                  <a:moveTo>
                    <a:pt x="9" y="0"/>
                  </a:moveTo>
                  <a:cubicBezTo>
                    <a:pt x="8" y="7"/>
                    <a:pt x="3" y="8"/>
                    <a:pt x="0" y="14"/>
                  </a:cubicBezTo>
                  <a:cubicBezTo>
                    <a:pt x="3" y="21"/>
                    <a:pt x="8" y="24"/>
                    <a:pt x="12" y="30"/>
                  </a:cubicBezTo>
                  <a:cubicBezTo>
                    <a:pt x="23" y="15"/>
                    <a:pt x="4" y="9"/>
                    <a:pt x="9" y="0"/>
                  </a:cubicBezTo>
                  <a:close/>
                </a:path>
              </a:pathLst>
            </a:custGeom>
            <a:solidFill>
              <a:schemeClr val="bg2">
                <a:alpha val="100000"/>
              </a:schemeClr>
            </a:solidFill>
            <a:ln w="9525">
              <a:noFill/>
            </a:ln>
          </p:spPr>
          <p:txBody>
            <a:bodyPr/>
            <a:lstStyle/>
            <a:p>
              <a:endParaRPr lang="zh-CN" altLang="en-US"/>
            </a:p>
          </p:txBody>
        </p:sp>
        <p:sp>
          <p:nvSpPr>
            <p:cNvPr id="31824" name="Freeform 74"/>
            <p:cNvSpPr/>
            <p:nvPr/>
          </p:nvSpPr>
          <p:spPr>
            <a:xfrm>
              <a:off x="4087" y="1596"/>
              <a:ext cx="20" cy="17"/>
            </a:xfrm>
            <a:custGeom>
              <a:avLst/>
              <a:gdLst>
                <a:gd name="txL" fmla="*/ 0 w 26"/>
                <a:gd name="txT" fmla="*/ 0 h 23"/>
                <a:gd name="txR" fmla="*/ 26 w 26"/>
                <a:gd name="txB" fmla="*/ 23 h 23"/>
              </a:gdLst>
              <a:ahLst/>
              <a:cxnLst>
                <a:cxn ang="0">
                  <a:pos x="2" y="0"/>
                </a:cxn>
                <a:cxn ang="0">
                  <a:pos x="0" y="1"/>
                </a:cxn>
                <a:cxn ang="0">
                  <a:pos x="2" y="1"/>
                </a:cxn>
                <a:cxn ang="0">
                  <a:pos x="2" y="0"/>
                </a:cxn>
              </a:cxnLst>
              <a:rect l="txL" t="txT" r="txR" b="txB"/>
              <a:pathLst>
                <a:path w="26" h="23">
                  <a:moveTo>
                    <a:pt x="19" y="0"/>
                  </a:moveTo>
                  <a:cubicBezTo>
                    <a:pt x="17" y="12"/>
                    <a:pt x="10" y="11"/>
                    <a:pt x="0" y="14"/>
                  </a:cubicBezTo>
                  <a:cubicBezTo>
                    <a:pt x="5" y="23"/>
                    <a:pt x="11" y="22"/>
                    <a:pt x="21" y="20"/>
                  </a:cubicBezTo>
                  <a:cubicBezTo>
                    <a:pt x="26" y="12"/>
                    <a:pt x="23" y="7"/>
                    <a:pt x="19" y="0"/>
                  </a:cubicBezTo>
                  <a:close/>
                </a:path>
              </a:pathLst>
            </a:custGeom>
            <a:solidFill>
              <a:schemeClr val="bg2">
                <a:alpha val="100000"/>
              </a:schemeClr>
            </a:solidFill>
            <a:ln w="9525">
              <a:noFill/>
            </a:ln>
          </p:spPr>
          <p:txBody>
            <a:bodyPr/>
            <a:lstStyle/>
            <a:p>
              <a:endParaRPr lang="zh-CN" altLang="en-US"/>
            </a:p>
          </p:txBody>
        </p:sp>
        <p:sp>
          <p:nvSpPr>
            <p:cNvPr id="31825" name="Freeform 75"/>
            <p:cNvSpPr/>
            <p:nvPr/>
          </p:nvSpPr>
          <p:spPr>
            <a:xfrm>
              <a:off x="3934" y="1402"/>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26" name="Freeform 76"/>
            <p:cNvSpPr/>
            <p:nvPr/>
          </p:nvSpPr>
          <p:spPr>
            <a:xfrm>
              <a:off x="3968" y="1445"/>
              <a:ext cx="26" cy="33"/>
            </a:xfrm>
            <a:custGeom>
              <a:avLst/>
              <a:gdLst>
                <a:gd name="txL" fmla="*/ 0 w 34"/>
                <a:gd name="txT" fmla="*/ 0 h 44"/>
                <a:gd name="txR" fmla="*/ 34 w 34"/>
                <a:gd name="txB" fmla="*/ 44 h 44"/>
              </a:gdLst>
              <a:ahLst/>
              <a:cxnLst>
                <a:cxn ang="0">
                  <a:pos x="2" y="0"/>
                </a:cxn>
                <a:cxn ang="0">
                  <a:pos x="2" y="2"/>
                </a:cxn>
                <a:cxn ang="0">
                  <a:pos x="2" y="2"/>
                </a:cxn>
                <a:cxn ang="0">
                  <a:pos x="2" y="2"/>
                </a:cxn>
                <a:cxn ang="0">
                  <a:pos x="2" y="0"/>
                </a:cxn>
              </a:cxnLst>
              <a:rect l="txL" t="txT" r="txR" b="tx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chemeClr val="bg2">
                <a:alpha val="100000"/>
              </a:schemeClr>
            </a:solidFill>
            <a:ln w="9525">
              <a:noFill/>
            </a:ln>
          </p:spPr>
          <p:txBody>
            <a:bodyPr/>
            <a:lstStyle/>
            <a:p>
              <a:endParaRPr lang="zh-CN" altLang="en-US"/>
            </a:p>
          </p:txBody>
        </p:sp>
        <p:sp>
          <p:nvSpPr>
            <p:cNvPr id="31827" name="Freeform 77"/>
            <p:cNvSpPr/>
            <p:nvPr/>
          </p:nvSpPr>
          <p:spPr>
            <a:xfrm>
              <a:off x="3995" y="1508"/>
              <a:ext cx="28" cy="28"/>
            </a:xfrm>
            <a:custGeom>
              <a:avLst/>
              <a:gdLst>
                <a:gd name="txL" fmla="*/ 0 w 38"/>
                <a:gd name="txT" fmla="*/ 0 h 37"/>
                <a:gd name="txR" fmla="*/ 38 w 38"/>
                <a:gd name="txB" fmla="*/ 37 h 37"/>
              </a:gdLst>
              <a:ahLst/>
              <a:cxnLst>
                <a:cxn ang="0">
                  <a:pos x="1" y="2"/>
                </a:cxn>
                <a:cxn ang="0">
                  <a:pos x="1" y="2"/>
                </a:cxn>
                <a:cxn ang="0">
                  <a:pos x="1" y="2"/>
                </a:cxn>
                <a:cxn ang="0">
                  <a:pos x="1" y="2"/>
                </a:cxn>
                <a:cxn ang="0">
                  <a:pos x="1" y="2"/>
                </a:cxn>
              </a:cxnLst>
              <a:rect l="txL" t="txT" r="txR" b="tx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chemeClr val="bg2">
                <a:alpha val="100000"/>
              </a:schemeClr>
            </a:solidFill>
            <a:ln w="9525">
              <a:noFill/>
            </a:ln>
          </p:spPr>
          <p:txBody>
            <a:bodyPr/>
            <a:lstStyle/>
            <a:p>
              <a:endParaRPr lang="zh-CN" altLang="en-US"/>
            </a:p>
          </p:txBody>
        </p:sp>
        <p:sp>
          <p:nvSpPr>
            <p:cNvPr id="31828" name="Freeform 78"/>
            <p:cNvSpPr/>
            <p:nvPr/>
          </p:nvSpPr>
          <p:spPr>
            <a:xfrm>
              <a:off x="4029" y="1498"/>
              <a:ext cx="28" cy="26"/>
            </a:xfrm>
            <a:custGeom>
              <a:avLst/>
              <a:gdLst>
                <a:gd name="txL" fmla="*/ 0 w 38"/>
                <a:gd name="txT" fmla="*/ 0 h 34"/>
                <a:gd name="txR" fmla="*/ 38 w 38"/>
                <a:gd name="txB" fmla="*/ 34 h 34"/>
              </a:gdLst>
              <a:ahLst/>
              <a:cxnLst>
                <a:cxn ang="0">
                  <a:pos x="1" y="2"/>
                </a:cxn>
                <a:cxn ang="0">
                  <a:pos x="1" y="2"/>
                </a:cxn>
                <a:cxn ang="0">
                  <a:pos x="1" y="2"/>
                </a:cxn>
                <a:cxn ang="0">
                  <a:pos x="1" y="2"/>
                </a:cxn>
                <a:cxn ang="0">
                  <a:pos x="1" y="2"/>
                </a:cxn>
              </a:cxnLst>
              <a:rect l="txL" t="txT" r="txR" b="tx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chemeClr val="bg2">
                <a:alpha val="100000"/>
              </a:schemeClr>
            </a:solidFill>
            <a:ln w="9525">
              <a:noFill/>
            </a:ln>
          </p:spPr>
          <p:txBody>
            <a:bodyPr/>
            <a:lstStyle/>
            <a:p>
              <a:endParaRPr lang="zh-CN" altLang="en-US"/>
            </a:p>
          </p:txBody>
        </p:sp>
        <p:sp>
          <p:nvSpPr>
            <p:cNvPr id="31829" name="Freeform 79"/>
            <p:cNvSpPr/>
            <p:nvPr/>
          </p:nvSpPr>
          <p:spPr>
            <a:xfrm>
              <a:off x="4019" y="1462"/>
              <a:ext cx="26" cy="20"/>
            </a:xfrm>
            <a:custGeom>
              <a:avLst/>
              <a:gdLst>
                <a:gd name="txL" fmla="*/ 0 w 35"/>
                <a:gd name="txT" fmla="*/ 0 h 27"/>
                <a:gd name="txR" fmla="*/ 35 w 35"/>
                <a:gd name="txB" fmla="*/ 27 h 27"/>
              </a:gdLst>
              <a:ahLst/>
              <a:cxnLst>
                <a:cxn ang="0">
                  <a:pos x="1" y="1"/>
                </a:cxn>
                <a:cxn ang="0">
                  <a:pos x="1" y="1"/>
                </a:cxn>
                <a:cxn ang="0">
                  <a:pos x="1" y="1"/>
                </a:cxn>
                <a:cxn ang="0">
                  <a:pos x="1" y="1"/>
                </a:cxn>
                <a:cxn ang="0">
                  <a:pos x="1" y="1"/>
                </a:cxn>
              </a:cxnLst>
              <a:rect l="txL" t="txT" r="txR" b="tx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chemeClr val="bg2">
                <a:alpha val="100000"/>
              </a:schemeClr>
            </a:solidFill>
            <a:ln w="9525">
              <a:noFill/>
            </a:ln>
          </p:spPr>
          <p:txBody>
            <a:bodyPr/>
            <a:lstStyle/>
            <a:p>
              <a:endParaRPr lang="zh-CN" altLang="en-US"/>
            </a:p>
          </p:txBody>
        </p:sp>
        <p:sp>
          <p:nvSpPr>
            <p:cNvPr id="31830" name="Freeform 80"/>
            <p:cNvSpPr/>
            <p:nvPr/>
          </p:nvSpPr>
          <p:spPr>
            <a:xfrm>
              <a:off x="3993" y="1437"/>
              <a:ext cx="26" cy="35"/>
            </a:xfrm>
            <a:custGeom>
              <a:avLst/>
              <a:gdLst>
                <a:gd name="txL" fmla="*/ 0 w 35"/>
                <a:gd name="txT" fmla="*/ 0 h 47"/>
                <a:gd name="txR" fmla="*/ 35 w 35"/>
                <a:gd name="txB" fmla="*/ 47 h 47"/>
              </a:gdLst>
              <a:ahLst/>
              <a:cxnLst>
                <a:cxn ang="0">
                  <a:pos x="1" y="1"/>
                </a:cxn>
                <a:cxn ang="0">
                  <a:pos x="1" y="1"/>
                </a:cxn>
                <a:cxn ang="0">
                  <a:pos x="1" y="1"/>
                </a:cxn>
                <a:cxn ang="0">
                  <a:pos x="1" y="1"/>
                </a:cxn>
                <a:cxn ang="0">
                  <a:pos x="1" y="1"/>
                </a:cxn>
                <a:cxn ang="0">
                  <a:pos x="1" y="1"/>
                </a:cxn>
              </a:cxnLst>
              <a:rect l="txL" t="txT" r="txR" b="tx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chemeClr val="bg2">
                <a:alpha val="100000"/>
              </a:schemeClr>
            </a:solidFill>
            <a:ln w="9525">
              <a:noFill/>
            </a:ln>
          </p:spPr>
          <p:txBody>
            <a:bodyPr/>
            <a:lstStyle/>
            <a:p>
              <a:endParaRPr lang="zh-CN" altLang="en-US"/>
            </a:p>
          </p:txBody>
        </p:sp>
        <p:sp>
          <p:nvSpPr>
            <p:cNvPr id="31831" name="Freeform 81"/>
            <p:cNvSpPr/>
            <p:nvPr/>
          </p:nvSpPr>
          <p:spPr>
            <a:xfrm>
              <a:off x="3961" y="1421"/>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2" name="Freeform 82"/>
            <p:cNvSpPr/>
            <p:nvPr/>
          </p:nvSpPr>
          <p:spPr>
            <a:xfrm>
              <a:off x="4001" y="1474"/>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3" name="Freeform 83"/>
            <p:cNvSpPr/>
            <p:nvPr/>
          </p:nvSpPr>
          <p:spPr>
            <a:xfrm>
              <a:off x="1732" y="199"/>
              <a:ext cx="761" cy="542"/>
            </a:xfrm>
            <a:custGeom>
              <a:avLst/>
              <a:gdLst>
                <a:gd name="txL" fmla="*/ 0 w 1016"/>
                <a:gd name="txT" fmla="*/ 0 h 723"/>
                <a:gd name="txR" fmla="*/ 1016 w 1016"/>
                <a:gd name="txB" fmla="*/ 723 h 723"/>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1" y="1"/>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1016" h="723">
                  <a:moveTo>
                    <a:pt x="214" y="612"/>
                  </a:moveTo>
                  <a:cubicBezTo>
                    <a:pt x="204" y="613"/>
                    <a:pt x="199" y="613"/>
                    <a:pt x="191" y="618"/>
                  </a:cubicBezTo>
                  <a:cubicBezTo>
                    <a:pt x="184" y="627"/>
                    <a:pt x="178" y="635"/>
                    <a:pt x="167" y="637"/>
                  </a:cubicBezTo>
                  <a:cubicBezTo>
                    <a:pt x="162" y="639"/>
                    <a:pt x="158" y="640"/>
                    <a:pt x="154" y="643"/>
                  </a:cubicBezTo>
                  <a:cubicBezTo>
                    <a:pt x="143" y="661"/>
                    <a:pt x="124" y="659"/>
                    <a:pt x="104" y="660"/>
                  </a:cubicBezTo>
                  <a:cubicBezTo>
                    <a:pt x="99" y="661"/>
                    <a:pt x="94" y="663"/>
                    <a:pt x="89" y="664"/>
                  </a:cubicBezTo>
                  <a:cubicBezTo>
                    <a:pt x="83" y="663"/>
                    <a:pt x="80" y="660"/>
                    <a:pt x="74" y="658"/>
                  </a:cubicBezTo>
                  <a:cubicBezTo>
                    <a:pt x="68" y="652"/>
                    <a:pt x="60" y="647"/>
                    <a:pt x="52" y="643"/>
                  </a:cubicBezTo>
                  <a:cubicBezTo>
                    <a:pt x="42" y="645"/>
                    <a:pt x="33" y="648"/>
                    <a:pt x="23" y="649"/>
                  </a:cubicBezTo>
                  <a:cubicBezTo>
                    <a:pt x="17" y="652"/>
                    <a:pt x="11" y="653"/>
                    <a:pt x="5" y="657"/>
                  </a:cubicBezTo>
                  <a:cubicBezTo>
                    <a:pt x="0" y="648"/>
                    <a:pt x="3" y="639"/>
                    <a:pt x="7" y="630"/>
                  </a:cubicBezTo>
                  <a:cubicBezTo>
                    <a:pt x="8" y="623"/>
                    <a:pt x="11" y="623"/>
                    <a:pt x="17" y="627"/>
                  </a:cubicBezTo>
                  <a:cubicBezTo>
                    <a:pt x="24" y="615"/>
                    <a:pt x="21" y="609"/>
                    <a:pt x="14" y="598"/>
                  </a:cubicBezTo>
                  <a:cubicBezTo>
                    <a:pt x="13" y="589"/>
                    <a:pt x="15" y="589"/>
                    <a:pt x="23" y="588"/>
                  </a:cubicBezTo>
                  <a:cubicBezTo>
                    <a:pt x="36" y="583"/>
                    <a:pt x="30" y="561"/>
                    <a:pt x="26" y="550"/>
                  </a:cubicBezTo>
                  <a:cubicBezTo>
                    <a:pt x="25" y="543"/>
                    <a:pt x="21" y="537"/>
                    <a:pt x="17" y="531"/>
                  </a:cubicBezTo>
                  <a:cubicBezTo>
                    <a:pt x="21" y="518"/>
                    <a:pt x="38" y="521"/>
                    <a:pt x="50" y="519"/>
                  </a:cubicBezTo>
                  <a:cubicBezTo>
                    <a:pt x="66" y="509"/>
                    <a:pt x="61" y="509"/>
                    <a:pt x="88" y="514"/>
                  </a:cubicBezTo>
                  <a:cubicBezTo>
                    <a:pt x="93" y="518"/>
                    <a:pt x="97" y="519"/>
                    <a:pt x="103" y="520"/>
                  </a:cubicBezTo>
                  <a:cubicBezTo>
                    <a:pt x="109" y="523"/>
                    <a:pt x="115" y="526"/>
                    <a:pt x="121" y="528"/>
                  </a:cubicBezTo>
                  <a:cubicBezTo>
                    <a:pt x="130" y="526"/>
                    <a:pt x="139" y="523"/>
                    <a:pt x="148" y="522"/>
                  </a:cubicBezTo>
                  <a:cubicBezTo>
                    <a:pt x="153" y="519"/>
                    <a:pt x="157" y="518"/>
                    <a:pt x="160" y="513"/>
                  </a:cubicBezTo>
                  <a:cubicBezTo>
                    <a:pt x="162" y="504"/>
                    <a:pt x="162" y="494"/>
                    <a:pt x="166" y="486"/>
                  </a:cubicBezTo>
                  <a:cubicBezTo>
                    <a:pt x="169" y="472"/>
                    <a:pt x="169" y="447"/>
                    <a:pt x="152" y="444"/>
                  </a:cubicBezTo>
                  <a:cubicBezTo>
                    <a:pt x="136" y="436"/>
                    <a:pt x="165" y="450"/>
                    <a:pt x="116" y="441"/>
                  </a:cubicBezTo>
                  <a:cubicBezTo>
                    <a:pt x="113" y="440"/>
                    <a:pt x="114" y="435"/>
                    <a:pt x="112" y="432"/>
                  </a:cubicBezTo>
                  <a:cubicBezTo>
                    <a:pt x="113" y="409"/>
                    <a:pt x="109" y="418"/>
                    <a:pt x="122" y="412"/>
                  </a:cubicBezTo>
                  <a:cubicBezTo>
                    <a:pt x="130" y="413"/>
                    <a:pt x="145" y="420"/>
                    <a:pt x="145" y="420"/>
                  </a:cubicBezTo>
                  <a:cubicBezTo>
                    <a:pt x="150" y="418"/>
                    <a:pt x="156" y="418"/>
                    <a:pt x="161" y="415"/>
                  </a:cubicBezTo>
                  <a:cubicBezTo>
                    <a:pt x="165" y="410"/>
                    <a:pt x="168" y="409"/>
                    <a:pt x="173" y="406"/>
                  </a:cubicBezTo>
                  <a:cubicBezTo>
                    <a:pt x="178" y="418"/>
                    <a:pt x="184" y="405"/>
                    <a:pt x="191" y="403"/>
                  </a:cubicBezTo>
                  <a:cubicBezTo>
                    <a:pt x="196" y="402"/>
                    <a:pt x="201" y="402"/>
                    <a:pt x="206" y="402"/>
                  </a:cubicBezTo>
                  <a:cubicBezTo>
                    <a:pt x="217" y="398"/>
                    <a:pt x="225" y="394"/>
                    <a:pt x="235" y="388"/>
                  </a:cubicBezTo>
                  <a:cubicBezTo>
                    <a:pt x="237" y="374"/>
                    <a:pt x="242" y="376"/>
                    <a:pt x="257" y="375"/>
                  </a:cubicBezTo>
                  <a:cubicBezTo>
                    <a:pt x="264" y="371"/>
                    <a:pt x="270" y="367"/>
                    <a:pt x="277" y="363"/>
                  </a:cubicBezTo>
                  <a:cubicBezTo>
                    <a:pt x="280" y="357"/>
                    <a:pt x="283" y="354"/>
                    <a:pt x="289" y="351"/>
                  </a:cubicBezTo>
                  <a:cubicBezTo>
                    <a:pt x="292" y="345"/>
                    <a:pt x="295" y="342"/>
                    <a:pt x="301" y="339"/>
                  </a:cubicBezTo>
                  <a:cubicBezTo>
                    <a:pt x="306" y="331"/>
                    <a:pt x="305" y="330"/>
                    <a:pt x="314" y="331"/>
                  </a:cubicBezTo>
                  <a:cubicBezTo>
                    <a:pt x="319" y="339"/>
                    <a:pt x="322" y="337"/>
                    <a:pt x="332" y="336"/>
                  </a:cubicBezTo>
                  <a:cubicBezTo>
                    <a:pt x="340" y="322"/>
                    <a:pt x="339" y="301"/>
                    <a:pt x="329" y="288"/>
                  </a:cubicBezTo>
                  <a:cubicBezTo>
                    <a:pt x="331" y="271"/>
                    <a:pt x="330" y="270"/>
                    <a:pt x="346" y="273"/>
                  </a:cubicBezTo>
                  <a:cubicBezTo>
                    <a:pt x="354" y="271"/>
                    <a:pt x="360" y="268"/>
                    <a:pt x="367" y="265"/>
                  </a:cubicBezTo>
                  <a:cubicBezTo>
                    <a:pt x="372" y="271"/>
                    <a:pt x="375" y="277"/>
                    <a:pt x="380" y="283"/>
                  </a:cubicBezTo>
                  <a:cubicBezTo>
                    <a:pt x="378" y="292"/>
                    <a:pt x="368" y="295"/>
                    <a:pt x="361" y="300"/>
                  </a:cubicBezTo>
                  <a:cubicBezTo>
                    <a:pt x="358" y="307"/>
                    <a:pt x="360" y="309"/>
                    <a:pt x="367" y="310"/>
                  </a:cubicBezTo>
                  <a:cubicBezTo>
                    <a:pt x="376" y="314"/>
                    <a:pt x="385" y="320"/>
                    <a:pt x="394" y="324"/>
                  </a:cubicBezTo>
                  <a:cubicBezTo>
                    <a:pt x="401" y="322"/>
                    <a:pt x="407" y="322"/>
                    <a:pt x="413" y="318"/>
                  </a:cubicBezTo>
                  <a:cubicBezTo>
                    <a:pt x="421" y="323"/>
                    <a:pt x="427" y="329"/>
                    <a:pt x="436" y="331"/>
                  </a:cubicBezTo>
                  <a:cubicBezTo>
                    <a:pt x="444" y="330"/>
                    <a:pt x="450" y="328"/>
                    <a:pt x="457" y="327"/>
                  </a:cubicBezTo>
                  <a:cubicBezTo>
                    <a:pt x="463" y="324"/>
                    <a:pt x="469" y="321"/>
                    <a:pt x="475" y="319"/>
                  </a:cubicBezTo>
                  <a:cubicBezTo>
                    <a:pt x="479" y="314"/>
                    <a:pt x="481" y="312"/>
                    <a:pt x="487" y="310"/>
                  </a:cubicBezTo>
                  <a:cubicBezTo>
                    <a:pt x="493" y="313"/>
                    <a:pt x="498" y="318"/>
                    <a:pt x="505" y="319"/>
                  </a:cubicBezTo>
                  <a:cubicBezTo>
                    <a:pt x="513" y="318"/>
                    <a:pt x="518" y="314"/>
                    <a:pt x="526" y="312"/>
                  </a:cubicBezTo>
                  <a:cubicBezTo>
                    <a:pt x="523" y="294"/>
                    <a:pt x="526" y="293"/>
                    <a:pt x="539" y="283"/>
                  </a:cubicBezTo>
                  <a:cubicBezTo>
                    <a:pt x="542" y="276"/>
                    <a:pt x="543" y="271"/>
                    <a:pt x="539" y="264"/>
                  </a:cubicBezTo>
                  <a:cubicBezTo>
                    <a:pt x="537" y="255"/>
                    <a:pt x="543" y="258"/>
                    <a:pt x="550" y="259"/>
                  </a:cubicBezTo>
                  <a:cubicBezTo>
                    <a:pt x="556" y="262"/>
                    <a:pt x="559" y="259"/>
                    <a:pt x="565" y="258"/>
                  </a:cubicBezTo>
                  <a:cubicBezTo>
                    <a:pt x="573" y="259"/>
                    <a:pt x="574" y="263"/>
                    <a:pt x="580" y="267"/>
                  </a:cubicBezTo>
                  <a:cubicBezTo>
                    <a:pt x="593" y="264"/>
                    <a:pt x="590" y="260"/>
                    <a:pt x="584" y="250"/>
                  </a:cubicBezTo>
                  <a:cubicBezTo>
                    <a:pt x="583" y="243"/>
                    <a:pt x="581" y="239"/>
                    <a:pt x="589" y="237"/>
                  </a:cubicBezTo>
                  <a:cubicBezTo>
                    <a:pt x="604" y="226"/>
                    <a:pt x="622" y="228"/>
                    <a:pt x="640" y="225"/>
                  </a:cubicBezTo>
                  <a:cubicBezTo>
                    <a:pt x="648" y="221"/>
                    <a:pt x="656" y="219"/>
                    <a:pt x="664" y="214"/>
                  </a:cubicBezTo>
                  <a:cubicBezTo>
                    <a:pt x="666" y="201"/>
                    <a:pt x="656" y="205"/>
                    <a:pt x="644" y="204"/>
                  </a:cubicBezTo>
                  <a:cubicBezTo>
                    <a:pt x="627" y="195"/>
                    <a:pt x="606" y="201"/>
                    <a:pt x="587" y="205"/>
                  </a:cubicBezTo>
                  <a:cubicBezTo>
                    <a:pt x="583" y="211"/>
                    <a:pt x="581" y="219"/>
                    <a:pt x="575" y="220"/>
                  </a:cubicBezTo>
                  <a:cubicBezTo>
                    <a:pt x="561" y="218"/>
                    <a:pt x="555" y="209"/>
                    <a:pt x="541" y="207"/>
                  </a:cubicBezTo>
                  <a:cubicBezTo>
                    <a:pt x="533" y="199"/>
                    <a:pt x="531" y="189"/>
                    <a:pt x="524" y="180"/>
                  </a:cubicBezTo>
                  <a:cubicBezTo>
                    <a:pt x="521" y="164"/>
                    <a:pt x="528" y="153"/>
                    <a:pt x="544" y="150"/>
                  </a:cubicBezTo>
                  <a:cubicBezTo>
                    <a:pt x="564" y="135"/>
                    <a:pt x="532" y="135"/>
                    <a:pt x="568" y="132"/>
                  </a:cubicBezTo>
                  <a:cubicBezTo>
                    <a:pt x="573" y="128"/>
                    <a:pt x="573" y="125"/>
                    <a:pt x="578" y="121"/>
                  </a:cubicBezTo>
                  <a:cubicBezTo>
                    <a:pt x="585" y="107"/>
                    <a:pt x="568" y="109"/>
                    <a:pt x="559" y="108"/>
                  </a:cubicBezTo>
                  <a:cubicBezTo>
                    <a:pt x="555" y="107"/>
                    <a:pt x="552" y="103"/>
                    <a:pt x="548" y="103"/>
                  </a:cubicBezTo>
                  <a:cubicBezTo>
                    <a:pt x="543" y="103"/>
                    <a:pt x="533" y="106"/>
                    <a:pt x="533" y="106"/>
                  </a:cubicBezTo>
                  <a:cubicBezTo>
                    <a:pt x="526" y="114"/>
                    <a:pt x="528" y="116"/>
                    <a:pt x="530" y="126"/>
                  </a:cubicBezTo>
                  <a:cubicBezTo>
                    <a:pt x="529" y="139"/>
                    <a:pt x="520" y="138"/>
                    <a:pt x="508" y="141"/>
                  </a:cubicBezTo>
                  <a:cubicBezTo>
                    <a:pt x="492" y="137"/>
                    <a:pt x="486" y="143"/>
                    <a:pt x="479" y="157"/>
                  </a:cubicBezTo>
                  <a:cubicBezTo>
                    <a:pt x="485" y="173"/>
                    <a:pt x="486" y="169"/>
                    <a:pt x="479" y="186"/>
                  </a:cubicBezTo>
                  <a:cubicBezTo>
                    <a:pt x="483" y="198"/>
                    <a:pt x="493" y="203"/>
                    <a:pt x="499" y="214"/>
                  </a:cubicBezTo>
                  <a:cubicBezTo>
                    <a:pt x="500" y="220"/>
                    <a:pt x="500" y="224"/>
                    <a:pt x="497" y="229"/>
                  </a:cubicBezTo>
                  <a:cubicBezTo>
                    <a:pt x="496" y="236"/>
                    <a:pt x="489" y="240"/>
                    <a:pt x="482" y="241"/>
                  </a:cubicBezTo>
                  <a:cubicBezTo>
                    <a:pt x="474" y="245"/>
                    <a:pt x="474" y="249"/>
                    <a:pt x="470" y="256"/>
                  </a:cubicBezTo>
                  <a:cubicBezTo>
                    <a:pt x="469" y="265"/>
                    <a:pt x="469" y="274"/>
                    <a:pt x="460" y="279"/>
                  </a:cubicBezTo>
                  <a:cubicBezTo>
                    <a:pt x="457" y="286"/>
                    <a:pt x="450" y="288"/>
                    <a:pt x="443" y="289"/>
                  </a:cubicBezTo>
                  <a:cubicBezTo>
                    <a:pt x="436" y="294"/>
                    <a:pt x="430" y="299"/>
                    <a:pt x="422" y="304"/>
                  </a:cubicBezTo>
                  <a:cubicBezTo>
                    <a:pt x="414" y="300"/>
                    <a:pt x="409" y="295"/>
                    <a:pt x="404" y="288"/>
                  </a:cubicBezTo>
                  <a:cubicBezTo>
                    <a:pt x="403" y="282"/>
                    <a:pt x="401" y="276"/>
                    <a:pt x="398" y="270"/>
                  </a:cubicBezTo>
                  <a:cubicBezTo>
                    <a:pt x="397" y="263"/>
                    <a:pt x="392" y="256"/>
                    <a:pt x="389" y="250"/>
                  </a:cubicBezTo>
                  <a:cubicBezTo>
                    <a:pt x="387" y="238"/>
                    <a:pt x="387" y="240"/>
                    <a:pt x="373" y="241"/>
                  </a:cubicBezTo>
                  <a:cubicBezTo>
                    <a:pt x="365" y="244"/>
                    <a:pt x="359" y="251"/>
                    <a:pt x="350" y="253"/>
                  </a:cubicBezTo>
                  <a:cubicBezTo>
                    <a:pt x="346" y="256"/>
                    <a:pt x="341" y="259"/>
                    <a:pt x="337" y="262"/>
                  </a:cubicBezTo>
                  <a:cubicBezTo>
                    <a:pt x="328" y="260"/>
                    <a:pt x="334" y="262"/>
                    <a:pt x="322" y="256"/>
                  </a:cubicBezTo>
                  <a:cubicBezTo>
                    <a:pt x="320" y="255"/>
                    <a:pt x="316" y="253"/>
                    <a:pt x="316" y="253"/>
                  </a:cubicBezTo>
                  <a:cubicBezTo>
                    <a:pt x="312" y="247"/>
                    <a:pt x="306" y="241"/>
                    <a:pt x="302" y="235"/>
                  </a:cubicBezTo>
                  <a:cubicBezTo>
                    <a:pt x="300" y="231"/>
                    <a:pt x="296" y="223"/>
                    <a:pt x="296" y="223"/>
                  </a:cubicBezTo>
                  <a:cubicBezTo>
                    <a:pt x="294" y="214"/>
                    <a:pt x="294" y="204"/>
                    <a:pt x="298" y="195"/>
                  </a:cubicBezTo>
                  <a:cubicBezTo>
                    <a:pt x="299" y="189"/>
                    <a:pt x="301" y="183"/>
                    <a:pt x="304" y="177"/>
                  </a:cubicBezTo>
                  <a:cubicBezTo>
                    <a:pt x="307" y="161"/>
                    <a:pt x="307" y="150"/>
                    <a:pt x="325" y="147"/>
                  </a:cubicBezTo>
                  <a:cubicBezTo>
                    <a:pt x="333" y="143"/>
                    <a:pt x="343" y="140"/>
                    <a:pt x="352" y="138"/>
                  </a:cubicBezTo>
                  <a:cubicBezTo>
                    <a:pt x="358" y="135"/>
                    <a:pt x="363" y="130"/>
                    <a:pt x="370" y="129"/>
                  </a:cubicBezTo>
                  <a:cubicBezTo>
                    <a:pt x="375" y="125"/>
                    <a:pt x="377" y="121"/>
                    <a:pt x="382" y="118"/>
                  </a:cubicBezTo>
                  <a:cubicBezTo>
                    <a:pt x="386" y="112"/>
                    <a:pt x="390" y="108"/>
                    <a:pt x="394" y="102"/>
                  </a:cubicBezTo>
                  <a:cubicBezTo>
                    <a:pt x="395" y="95"/>
                    <a:pt x="399" y="90"/>
                    <a:pt x="403" y="84"/>
                  </a:cubicBezTo>
                  <a:cubicBezTo>
                    <a:pt x="404" y="77"/>
                    <a:pt x="411" y="73"/>
                    <a:pt x="418" y="72"/>
                  </a:cubicBezTo>
                  <a:cubicBezTo>
                    <a:pt x="426" y="68"/>
                    <a:pt x="431" y="62"/>
                    <a:pt x="439" y="57"/>
                  </a:cubicBezTo>
                  <a:cubicBezTo>
                    <a:pt x="446" y="46"/>
                    <a:pt x="458" y="30"/>
                    <a:pt x="470" y="25"/>
                  </a:cubicBezTo>
                  <a:cubicBezTo>
                    <a:pt x="483" y="19"/>
                    <a:pt x="500" y="21"/>
                    <a:pt x="514" y="16"/>
                  </a:cubicBezTo>
                  <a:cubicBezTo>
                    <a:pt x="518" y="13"/>
                    <a:pt x="527" y="8"/>
                    <a:pt x="532" y="7"/>
                  </a:cubicBezTo>
                  <a:cubicBezTo>
                    <a:pt x="538" y="6"/>
                    <a:pt x="545" y="5"/>
                    <a:pt x="551" y="4"/>
                  </a:cubicBezTo>
                  <a:cubicBezTo>
                    <a:pt x="553" y="4"/>
                    <a:pt x="557" y="3"/>
                    <a:pt x="557" y="3"/>
                  </a:cubicBezTo>
                  <a:cubicBezTo>
                    <a:pt x="564" y="0"/>
                    <a:pt x="567" y="3"/>
                    <a:pt x="574" y="4"/>
                  </a:cubicBezTo>
                  <a:cubicBezTo>
                    <a:pt x="580" y="9"/>
                    <a:pt x="582" y="9"/>
                    <a:pt x="589" y="7"/>
                  </a:cubicBezTo>
                  <a:cubicBezTo>
                    <a:pt x="594" y="3"/>
                    <a:pt x="601" y="1"/>
                    <a:pt x="607" y="0"/>
                  </a:cubicBezTo>
                  <a:cubicBezTo>
                    <a:pt x="618" y="1"/>
                    <a:pt x="624" y="2"/>
                    <a:pt x="634" y="4"/>
                  </a:cubicBezTo>
                  <a:cubicBezTo>
                    <a:pt x="640" y="13"/>
                    <a:pt x="634" y="19"/>
                    <a:pt x="629" y="27"/>
                  </a:cubicBezTo>
                  <a:cubicBezTo>
                    <a:pt x="633" y="35"/>
                    <a:pt x="640" y="31"/>
                    <a:pt x="646" y="28"/>
                  </a:cubicBezTo>
                  <a:cubicBezTo>
                    <a:pt x="668" y="29"/>
                    <a:pt x="674" y="31"/>
                    <a:pt x="691" y="34"/>
                  </a:cubicBezTo>
                  <a:cubicBezTo>
                    <a:pt x="696" y="38"/>
                    <a:pt x="696" y="42"/>
                    <a:pt x="703" y="43"/>
                  </a:cubicBezTo>
                  <a:cubicBezTo>
                    <a:pt x="709" y="46"/>
                    <a:pt x="712" y="43"/>
                    <a:pt x="718" y="42"/>
                  </a:cubicBezTo>
                  <a:cubicBezTo>
                    <a:pt x="724" y="39"/>
                    <a:pt x="727" y="41"/>
                    <a:pt x="731" y="46"/>
                  </a:cubicBezTo>
                  <a:cubicBezTo>
                    <a:pt x="735" y="63"/>
                    <a:pt x="734" y="48"/>
                    <a:pt x="742" y="43"/>
                  </a:cubicBezTo>
                  <a:cubicBezTo>
                    <a:pt x="747" y="49"/>
                    <a:pt x="751" y="50"/>
                    <a:pt x="754" y="57"/>
                  </a:cubicBezTo>
                  <a:cubicBezTo>
                    <a:pt x="756" y="69"/>
                    <a:pt x="761" y="58"/>
                    <a:pt x="767" y="54"/>
                  </a:cubicBezTo>
                  <a:cubicBezTo>
                    <a:pt x="773" y="58"/>
                    <a:pt x="779" y="63"/>
                    <a:pt x="785" y="67"/>
                  </a:cubicBezTo>
                  <a:cubicBezTo>
                    <a:pt x="792" y="66"/>
                    <a:pt x="797" y="66"/>
                    <a:pt x="803" y="70"/>
                  </a:cubicBezTo>
                  <a:cubicBezTo>
                    <a:pt x="806" y="77"/>
                    <a:pt x="805" y="78"/>
                    <a:pt x="799" y="82"/>
                  </a:cubicBezTo>
                  <a:cubicBezTo>
                    <a:pt x="796" y="88"/>
                    <a:pt x="792" y="89"/>
                    <a:pt x="787" y="93"/>
                  </a:cubicBezTo>
                  <a:cubicBezTo>
                    <a:pt x="784" y="98"/>
                    <a:pt x="782" y="103"/>
                    <a:pt x="787" y="108"/>
                  </a:cubicBezTo>
                  <a:cubicBezTo>
                    <a:pt x="791" y="112"/>
                    <a:pt x="800" y="118"/>
                    <a:pt x="800" y="118"/>
                  </a:cubicBezTo>
                  <a:cubicBezTo>
                    <a:pt x="810" y="116"/>
                    <a:pt x="798" y="98"/>
                    <a:pt x="812" y="87"/>
                  </a:cubicBezTo>
                  <a:cubicBezTo>
                    <a:pt x="819" y="88"/>
                    <a:pt x="823" y="90"/>
                    <a:pt x="829" y="91"/>
                  </a:cubicBezTo>
                  <a:cubicBezTo>
                    <a:pt x="833" y="94"/>
                    <a:pt x="837" y="97"/>
                    <a:pt x="842" y="99"/>
                  </a:cubicBezTo>
                  <a:cubicBezTo>
                    <a:pt x="856" y="93"/>
                    <a:pt x="847" y="80"/>
                    <a:pt x="836" y="78"/>
                  </a:cubicBezTo>
                  <a:cubicBezTo>
                    <a:pt x="831" y="72"/>
                    <a:pt x="828" y="66"/>
                    <a:pt x="823" y="60"/>
                  </a:cubicBezTo>
                  <a:cubicBezTo>
                    <a:pt x="824" y="42"/>
                    <a:pt x="826" y="34"/>
                    <a:pt x="844" y="30"/>
                  </a:cubicBezTo>
                  <a:cubicBezTo>
                    <a:pt x="857" y="31"/>
                    <a:pt x="866" y="38"/>
                    <a:pt x="877" y="45"/>
                  </a:cubicBezTo>
                  <a:cubicBezTo>
                    <a:pt x="879" y="60"/>
                    <a:pt x="868" y="60"/>
                    <a:pt x="857" y="63"/>
                  </a:cubicBezTo>
                  <a:cubicBezTo>
                    <a:pt x="850" y="68"/>
                    <a:pt x="849" y="74"/>
                    <a:pt x="859" y="76"/>
                  </a:cubicBezTo>
                  <a:cubicBezTo>
                    <a:pt x="864" y="79"/>
                    <a:pt x="877" y="75"/>
                    <a:pt x="877" y="75"/>
                  </a:cubicBezTo>
                  <a:cubicBezTo>
                    <a:pt x="882" y="73"/>
                    <a:pt x="884" y="69"/>
                    <a:pt x="889" y="66"/>
                  </a:cubicBezTo>
                  <a:cubicBezTo>
                    <a:pt x="894" y="57"/>
                    <a:pt x="898" y="50"/>
                    <a:pt x="908" y="48"/>
                  </a:cubicBezTo>
                  <a:cubicBezTo>
                    <a:pt x="920" y="43"/>
                    <a:pt x="931" y="35"/>
                    <a:pt x="943" y="33"/>
                  </a:cubicBezTo>
                  <a:cubicBezTo>
                    <a:pt x="952" y="38"/>
                    <a:pt x="960" y="41"/>
                    <a:pt x="970" y="43"/>
                  </a:cubicBezTo>
                  <a:cubicBezTo>
                    <a:pt x="978" y="47"/>
                    <a:pt x="991" y="47"/>
                    <a:pt x="1000" y="48"/>
                  </a:cubicBezTo>
                  <a:cubicBezTo>
                    <a:pt x="1005" y="51"/>
                    <a:pt x="1009" y="53"/>
                    <a:pt x="1012" y="58"/>
                  </a:cubicBezTo>
                  <a:cubicBezTo>
                    <a:pt x="1016" y="76"/>
                    <a:pt x="1010" y="96"/>
                    <a:pt x="1009" y="115"/>
                  </a:cubicBezTo>
                  <a:cubicBezTo>
                    <a:pt x="1008" y="150"/>
                    <a:pt x="1012" y="215"/>
                    <a:pt x="1004" y="256"/>
                  </a:cubicBezTo>
                  <a:cubicBezTo>
                    <a:pt x="1002" y="273"/>
                    <a:pt x="1000" y="289"/>
                    <a:pt x="998" y="306"/>
                  </a:cubicBezTo>
                  <a:cubicBezTo>
                    <a:pt x="996" y="338"/>
                    <a:pt x="991" y="371"/>
                    <a:pt x="986" y="402"/>
                  </a:cubicBezTo>
                  <a:cubicBezTo>
                    <a:pt x="983" y="442"/>
                    <a:pt x="985" y="539"/>
                    <a:pt x="997" y="574"/>
                  </a:cubicBezTo>
                  <a:cubicBezTo>
                    <a:pt x="1001" y="624"/>
                    <a:pt x="1016" y="662"/>
                    <a:pt x="961" y="670"/>
                  </a:cubicBezTo>
                  <a:cubicBezTo>
                    <a:pt x="954" y="673"/>
                    <a:pt x="949" y="675"/>
                    <a:pt x="941" y="676"/>
                  </a:cubicBezTo>
                  <a:cubicBezTo>
                    <a:pt x="930" y="682"/>
                    <a:pt x="920" y="689"/>
                    <a:pt x="907" y="691"/>
                  </a:cubicBezTo>
                  <a:cubicBezTo>
                    <a:pt x="901" y="695"/>
                    <a:pt x="894" y="699"/>
                    <a:pt x="887" y="700"/>
                  </a:cubicBezTo>
                  <a:cubicBezTo>
                    <a:pt x="876" y="705"/>
                    <a:pt x="862" y="716"/>
                    <a:pt x="851" y="718"/>
                  </a:cubicBezTo>
                  <a:cubicBezTo>
                    <a:pt x="846" y="720"/>
                    <a:pt x="841" y="721"/>
                    <a:pt x="836" y="723"/>
                  </a:cubicBezTo>
                  <a:cubicBezTo>
                    <a:pt x="810" y="719"/>
                    <a:pt x="823" y="711"/>
                    <a:pt x="815" y="691"/>
                  </a:cubicBezTo>
                  <a:cubicBezTo>
                    <a:pt x="814" y="683"/>
                    <a:pt x="813" y="677"/>
                    <a:pt x="809" y="670"/>
                  </a:cubicBezTo>
                  <a:cubicBezTo>
                    <a:pt x="800" y="673"/>
                    <a:pt x="792" y="677"/>
                    <a:pt x="782" y="679"/>
                  </a:cubicBezTo>
                  <a:cubicBezTo>
                    <a:pt x="773" y="678"/>
                    <a:pt x="767" y="676"/>
                    <a:pt x="757" y="675"/>
                  </a:cubicBezTo>
                  <a:cubicBezTo>
                    <a:pt x="750" y="671"/>
                    <a:pt x="751" y="667"/>
                    <a:pt x="743" y="666"/>
                  </a:cubicBezTo>
                  <a:cubicBezTo>
                    <a:pt x="734" y="667"/>
                    <a:pt x="728" y="674"/>
                    <a:pt x="719" y="676"/>
                  </a:cubicBezTo>
                  <a:cubicBezTo>
                    <a:pt x="709" y="683"/>
                    <a:pt x="698" y="677"/>
                    <a:pt x="688" y="675"/>
                  </a:cubicBezTo>
                  <a:cubicBezTo>
                    <a:pt x="684" y="668"/>
                    <a:pt x="682" y="667"/>
                    <a:pt x="674" y="666"/>
                  </a:cubicBezTo>
                  <a:cubicBezTo>
                    <a:pt x="669" y="660"/>
                    <a:pt x="666" y="655"/>
                    <a:pt x="662" y="648"/>
                  </a:cubicBezTo>
                  <a:cubicBezTo>
                    <a:pt x="661" y="642"/>
                    <a:pt x="659" y="639"/>
                    <a:pt x="656" y="634"/>
                  </a:cubicBezTo>
                  <a:cubicBezTo>
                    <a:pt x="661" y="618"/>
                    <a:pt x="654" y="612"/>
                    <a:pt x="643" y="604"/>
                  </a:cubicBezTo>
                  <a:cubicBezTo>
                    <a:pt x="638" y="595"/>
                    <a:pt x="676" y="581"/>
                    <a:pt x="685" y="579"/>
                  </a:cubicBezTo>
                  <a:cubicBezTo>
                    <a:pt x="691" y="576"/>
                    <a:pt x="696" y="571"/>
                    <a:pt x="703" y="570"/>
                  </a:cubicBezTo>
                  <a:cubicBezTo>
                    <a:pt x="714" y="572"/>
                    <a:pt x="723" y="569"/>
                    <a:pt x="733" y="567"/>
                  </a:cubicBezTo>
                  <a:cubicBezTo>
                    <a:pt x="738" y="560"/>
                    <a:pt x="743" y="550"/>
                    <a:pt x="751" y="547"/>
                  </a:cubicBezTo>
                  <a:cubicBezTo>
                    <a:pt x="758" y="552"/>
                    <a:pt x="759" y="553"/>
                    <a:pt x="769" y="552"/>
                  </a:cubicBezTo>
                  <a:cubicBezTo>
                    <a:pt x="774" y="549"/>
                    <a:pt x="778" y="547"/>
                    <a:pt x="784" y="546"/>
                  </a:cubicBezTo>
                  <a:cubicBezTo>
                    <a:pt x="794" y="548"/>
                    <a:pt x="798" y="555"/>
                    <a:pt x="802" y="564"/>
                  </a:cubicBezTo>
                  <a:cubicBezTo>
                    <a:pt x="804" y="574"/>
                    <a:pt x="808" y="571"/>
                    <a:pt x="818" y="570"/>
                  </a:cubicBezTo>
                  <a:cubicBezTo>
                    <a:pt x="829" y="566"/>
                    <a:pt x="818" y="570"/>
                    <a:pt x="839" y="567"/>
                  </a:cubicBezTo>
                  <a:cubicBezTo>
                    <a:pt x="845" y="566"/>
                    <a:pt x="857" y="564"/>
                    <a:pt x="857" y="564"/>
                  </a:cubicBezTo>
                  <a:cubicBezTo>
                    <a:pt x="862" y="562"/>
                    <a:pt x="867" y="561"/>
                    <a:pt x="872" y="559"/>
                  </a:cubicBezTo>
                  <a:cubicBezTo>
                    <a:pt x="886" y="562"/>
                    <a:pt x="881" y="564"/>
                    <a:pt x="898" y="562"/>
                  </a:cubicBezTo>
                  <a:cubicBezTo>
                    <a:pt x="916" y="553"/>
                    <a:pt x="901" y="545"/>
                    <a:pt x="892" y="537"/>
                  </a:cubicBezTo>
                  <a:cubicBezTo>
                    <a:pt x="889" y="534"/>
                    <a:pt x="885" y="532"/>
                    <a:pt x="883" y="528"/>
                  </a:cubicBezTo>
                  <a:cubicBezTo>
                    <a:pt x="882" y="526"/>
                    <a:pt x="881" y="524"/>
                    <a:pt x="880" y="523"/>
                  </a:cubicBezTo>
                  <a:cubicBezTo>
                    <a:pt x="869" y="512"/>
                    <a:pt x="850" y="504"/>
                    <a:pt x="836" y="496"/>
                  </a:cubicBezTo>
                  <a:cubicBezTo>
                    <a:pt x="828" y="486"/>
                    <a:pt x="845" y="479"/>
                    <a:pt x="853" y="474"/>
                  </a:cubicBezTo>
                  <a:cubicBezTo>
                    <a:pt x="854" y="468"/>
                    <a:pt x="857" y="465"/>
                    <a:pt x="859" y="460"/>
                  </a:cubicBezTo>
                  <a:cubicBezTo>
                    <a:pt x="860" y="453"/>
                    <a:pt x="862" y="449"/>
                    <a:pt x="854" y="447"/>
                  </a:cubicBezTo>
                  <a:cubicBezTo>
                    <a:pt x="848" y="444"/>
                    <a:pt x="843" y="447"/>
                    <a:pt x="836" y="448"/>
                  </a:cubicBezTo>
                  <a:cubicBezTo>
                    <a:pt x="829" y="459"/>
                    <a:pt x="822" y="467"/>
                    <a:pt x="809" y="469"/>
                  </a:cubicBezTo>
                  <a:cubicBezTo>
                    <a:pt x="803" y="472"/>
                    <a:pt x="795" y="474"/>
                    <a:pt x="788" y="475"/>
                  </a:cubicBezTo>
                  <a:cubicBezTo>
                    <a:pt x="775" y="485"/>
                    <a:pt x="782" y="484"/>
                    <a:pt x="799" y="486"/>
                  </a:cubicBezTo>
                  <a:cubicBezTo>
                    <a:pt x="802" y="506"/>
                    <a:pt x="782" y="509"/>
                    <a:pt x="772" y="523"/>
                  </a:cubicBezTo>
                  <a:cubicBezTo>
                    <a:pt x="765" y="519"/>
                    <a:pt x="767" y="516"/>
                    <a:pt x="764" y="510"/>
                  </a:cubicBezTo>
                  <a:cubicBezTo>
                    <a:pt x="761" y="493"/>
                    <a:pt x="755" y="484"/>
                    <a:pt x="737" y="483"/>
                  </a:cubicBezTo>
                  <a:cubicBezTo>
                    <a:pt x="730" y="481"/>
                    <a:pt x="726" y="483"/>
                    <a:pt x="724" y="475"/>
                  </a:cubicBezTo>
                  <a:cubicBezTo>
                    <a:pt x="708" y="480"/>
                    <a:pt x="706" y="499"/>
                    <a:pt x="689" y="502"/>
                  </a:cubicBezTo>
                  <a:cubicBezTo>
                    <a:pt x="682" y="510"/>
                    <a:pt x="685" y="521"/>
                    <a:pt x="677" y="526"/>
                  </a:cubicBezTo>
                  <a:cubicBezTo>
                    <a:pt x="673" y="533"/>
                    <a:pt x="670" y="531"/>
                    <a:pt x="664" y="534"/>
                  </a:cubicBezTo>
                  <a:cubicBezTo>
                    <a:pt x="658" y="546"/>
                    <a:pt x="670" y="549"/>
                    <a:pt x="679" y="552"/>
                  </a:cubicBezTo>
                  <a:cubicBezTo>
                    <a:pt x="676" y="564"/>
                    <a:pt x="656" y="578"/>
                    <a:pt x="644" y="580"/>
                  </a:cubicBezTo>
                  <a:cubicBezTo>
                    <a:pt x="630" y="579"/>
                    <a:pt x="626" y="575"/>
                    <a:pt x="614" y="573"/>
                  </a:cubicBezTo>
                  <a:cubicBezTo>
                    <a:pt x="608" y="569"/>
                    <a:pt x="603" y="568"/>
                    <a:pt x="601" y="576"/>
                  </a:cubicBezTo>
                  <a:cubicBezTo>
                    <a:pt x="602" y="584"/>
                    <a:pt x="600" y="585"/>
                    <a:pt x="593" y="588"/>
                  </a:cubicBezTo>
                  <a:cubicBezTo>
                    <a:pt x="584" y="601"/>
                    <a:pt x="584" y="595"/>
                    <a:pt x="596" y="607"/>
                  </a:cubicBezTo>
                  <a:cubicBezTo>
                    <a:pt x="601" y="618"/>
                    <a:pt x="607" y="628"/>
                    <a:pt x="613" y="639"/>
                  </a:cubicBezTo>
                  <a:cubicBezTo>
                    <a:pt x="614" y="647"/>
                    <a:pt x="615" y="651"/>
                    <a:pt x="608" y="655"/>
                  </a:cubicBezTo>
                  <a:cubicBezTo>
                    <a:pt x="604" y="661"/>
                    <a:pt x="600" y="662"/>
                    <a:pt x="596" y="667"/>
                  </a:cubicBezTo>
                  <a:cubicBezTo>
                    <a:pt x="575" y="666"/>
                    <a:pt x="583" y="663"/>
                    <a:pt x="569" y="655"/>
                  </a:cubicBezTo>
                  <a:cubicBezTo>
                    <a:pt x="566" y="651"/>
                    <a:pt x="563" y="646"/>
                    <a:pt x="560" y="642"/>
                  </a:cubicBezTo>
                  <a:cubicBezTo>
                    <a:pt x="559" y="636"/>
                    <a:pt x="541" y="633"/>
                    <a:pt x="556" y="630"/>
                  </a:cubicBezTo>
                  <a:cubicBezTo>
                    <a:pt x="554" y="625"/>
                    <a:pt x="545" y="618"/>
                    <a:pt x="545" y="618"/>
                  </a:cubicBezTo>
                  <a:cubicBezTo>
                    <a:pt x="539" y="608"/>
                    <a:pt x="537" y="600"/>
                    <a:pt x="527" y="594"/>
                  </a:cubicBezTo>
                  <a:cubicBezTo>
                    <a:pt x="521" y="586"/>
                    <a:pt x="519" y="582"/>
                    <a:pt x="515" y="574"/>
                  </a:cubicBezTo>
                  <a:cubicBezTo>
                    <a:pt x="513" y="563"/>
                    <a:pt x="505" y="554"/>
                    <a:pt x="494" y="552"/>
                  </a:cubicBezTo>
                  <a:cubicBezTo>
                    <a:pt x="488" y="544"/>
                    <a:pt x="479" y="539"/>
                    <a:pt x="470" y="535"/>
                  </a:cubicBezTo>
                  <a:cubicBezTo>
                    <a:pt x="459" y="539"/>
                    <a:pt x="450" y="536"/>
                    <a:pt x="442" y="528"/>
                  </a:cubicBezTo>
                  <a:cubicBezTo>
                    <a:pt x="440" y="523"/>
                    <a:pt x="439" y="518"/>
                    <a:pt x="437" y="513"/>
                  </a:cubicBezTo>
                  <a:cubicBezTo>
                    <a:pt x="435" y="504"/>
                    <a:pt x="431" y="502"/>
                    <a:pt x="422" y="501"/>
                  </a:cubicBezTo>
                  <a:cubicBezTo>
                    <a:pt x="412" y="502"/>
                    <a:pt x="409" y="506"/>
                    <a:pt x="401" y="511"/>
                  </a:cubicBezTo>
                  <a:cubicBezTo>
                    <a:pt x="403" y="522"/>
                    <a:pt x="403" y="530"/>
                    <a:pt x="415" y="532"/>
                  </a:cubicBezTo>
                  <a:cubicBezTo>
                    <a:pt x="420" y="536"/>
                    <a:pt x="421" y="539"/>
                    <a:pt x="424" y="544"/>
                  </a:cubicBezTo>
                  <a:cubicBezTo>
                    <a:pt x="425" y="555"/>
                    <a:pt x="424" y="558"/>
                    <a:pt x="436" y="559"/>
                  </a:cubicBezTo>
                  <a:cubicBezTo>
                    <a:pt x="450" y="566"/>
                    <a:pt x="455" y="567"/>
                    <a:pt x="473" y="577"/>
                  </a:cubicBezTo>
                  <a:cubicBezTo>
                    <a:pt x="477" y="584"/>
                    <a:pt x="479" y="585"/>
                    <a:pt x="487" y="586"/>
                  </a:cubicBezTo>
                  <a:cubicBezTo>
                    <a:pt x="488" y="587"/>
                    <a:pt x="490" y="588"/>
                    <a:pt x="491" y="588"/>
                  </a:cubicBezTo>
                  <a:cubicBezTo>
                    <a:pt x="493" y="588"/>
                    <a:pt x="494" y="584"/>
                    <a:pt x="496" y="585"/>
                  </a:cubicBezTo>
                  <a:cubicBezTo>
                    <a:pt x="501" y="587"/>
                    <a:pt x="509" y="595"/>
                    <a:pt x="509" y="595"/>
                  </a:cubicBezTo>
                  <a:cubicBezTo>
                    <a:pt x="513" y="601"/>
                    <a:pt x="514" y="605"/>
                    <a:pt x="506" y="607"/>
                  </a:cubicBezTo>
                  <a:cubicBezTo>
                    <a:pt x="497" y="611"/>
                    <a:pt x="489" y="605"/>
                    <a:pt x="485" y="615"/>
                  </a:cubicBezTo>
                  <a:cubicBezTo>
                    <a:pt x="489" y="623"/>
                    <a:pt x="483" y="627"/>
                    <a:pt x="476" y="628"/>
                  </a:cubicBezTo>
                  <a:cubicBezTo>
                    <a:pt x="471" y="632"/>
                    <a:pt x="467" y="634"/>
                    <a:pt x="460" y="636"/>
                  </a:cubicBezTo>
                  <a:cubicBezTo>
                    <a:pt x="450" y="620"/>
                    <a:pt x="468" y="651"/>
                    <a:pt x="455" y="607"/>
                  </a:cubicBezTo>
                  <a:cubicBezTo>
                    <a:pt x="455" y="606"/>
                    <a:pt x="441" y="599"/>
                    <a:pt x="440" y="598"/>
                  </a:cubicBezTo>
                  <a:cubicBezTo>
                    <a:pt x="436" y="593"/>
                    <a:pt x="426" y="589"/>
                    <a:pt x="419" y="588"/>
                  </a:cubicBezTo>
                  <a:cubicBezTo>
                    <a:pt x="421" y="575"/>
                    <a:pt x="421" y="571"/>
                    <a:pt x="410" y="564"/>
                  </a:cubicBezTo>
                  <a:cubicBezTo>
                    <a:pt x="400" y="548"/>
                    <a:pt x="391" y="568"/>
                    <a:pt x="383" y="573"/>
                  </a:cubicBezTo>
                  <a:cubicBezTo>
                    <a:pt x="375" y="571"/>
                    <a:pt x="369" y="568"/>
                    <a:pt x="362" y="565"/>
                  </a:cubicBezTo>
                  <a:cubicBezTo>
                    <a:pt x="358" y="567"/>
                    <a:pt x="353" y="568"/>
                    <a:pt x="349" y="570"/>
                  </a:cubicBezTo>
                  <a:cubicBezTo>
                    <a:pt x="346" y="576"/>
                    <a:pt x="348" y="578"/>
                    <a:pt x="353" y="583"/>
                  </a:cubicBezTo>
                  <a:cubicBezTo>
                    <a:pt x="357" y="592"/>
                    <a:pt x="357" y="601"/>
                    <a:pt x="353" y="610"/>
                  </a:cubicBezTo>
                  <a:cubicBezTo>
                    <a:pt x="352" y="617"/>
                    <a:pt x="350" y="618"/>
                    <a:pt x="344" y="621"/>
                  </a:cubicBezTo>
                  <a:cubicBezTo>
                    <a:pt x="334" y="619"/>
                    <a:pt x="328" y="621"/>
                    <a:pt x="323" y="613"/>
                  </a:cubicBezTo>
                  <a:cubicBezTo>
                    <a:pt x="324" y="604"/>
                    <a:pt x="324" y="596"/>
                    <a:pt x="328" y="588"/>
                  </a:cubicBezTo>
                  <a:cubicBezTo>
                    <a:pt x="329" y="582"/>
                    <a:pt x="333" y="575"/>
                    <a:pt x="337" y="570"/>
                  </a:cubicBezTo>
                  <a:cubicBezTo>
                    <a:pt x="340" y="557"/>
                    <a:pt x="344" y="549"/>
                    <a:pt x="358" y="546"/>
                  </a:cubicBezTo>
                  <a:cubicBezTo>
                    <a:pt x="369" y="527"/>
                    <a:pt x="354" y="528"/>
                    <a:pt x="340" y="517"/>
                  </a:cubicBezTo>
                  <a:cubicBezTo>
                    <a:pt x="333" y="519"/>
                    <a:pt x="329" y="522"/>
                    <a:pt x="323" y="523"/>
                  </a:cubicBezTo>
                  <a:cubicBezTo>
                    <a:pt x="317" y="528"/>
                    <a:pt x="309" y="530"/>
                    <a:pt x="302" y="534"/>
                  </a:cubicBezTo>
                  <a:cubicBezTo>
                    <a:pt x="295" y="543"/>
                    <a:pt x="290" y="533"/>
                    <a:pt x="284" y="528"/>
                  </a:cubicBezTo>
                  <a:cubicBezTo>
                    <a:pt x="280" y="521"/>
                    <a:pt x="276" y="522"/>
                    <a:pt x="268" y="523"/>
                  </a:cubicBezTo>
                  <a:cubicBezTo>
                    <a:pt x="263" y="525"/>
                    <a:pt x="259" y="528"/>
                    <a:pt x="254" y="531"/>
                  </a:cubicBezTo>
                  <a:cubicBezTo>
                    <a:pt x="247" y="529"/>
                    <a:pt x="245" y="528"/>
                    <a:pt x="242" y="535"/>
                  </a:cubicBezTo>
                  <a:cubicBezTo>
                    <a:pt x="244" y="541"/>
                    <a:pt x="244" y="547"/>
                    <a:pt x="247" y="553"/>
                  </a:cubicBezTo>
                  <a:cubicBezTo>
                    <a:pt x="244" y="561"/>
                    <a:pt x="243" y="562"/>
                    <a:pt x="235" y="559"/>
                  </a:cubicBezTo>
                  <a:cubicBezTo>
                    <a:pt x="230" y="560"/>
                    <a:pt x="225" y="559"/>
                    <a:pt x="221" y="561"/>
                  </a:cubicBezTo>
                  <a:cubicBezTo>
                    <a:pt x="214" y="563"/>
                    <a:pt x="215" y="572"/>
                    <a:pt x="206" y="574"/>
                  </a:cubicBezTo>
                  <a:cubicBezTo>
                    <a:pt x="201" y="578"/>
                    <a:pt x="198" y="581"/>
                    <a:pt x="194" y="586"/>
                  </a:cubicBezTo>
                  <a:cubicBezTo>
                    <a:pt x="191" y="599"/>
                    <a:pt x="193" y="599"/>
                    <a:pt x="208" y="601"/>
                  </a:cubicBezTo>
                  <a:cubicBezTo>
                    <a:pt x="214" y="604"/>
                    <a:pt x="214" y="606"/>
                    <a:pt x="214" y="612"/>
                  </a:cubicBezTo>
                  <a:close/>
                </a:path>
              </a:pathLst>
            </a:custGeom>
            <a:solidFill>
              <a:schemeClr val="bg2">
                <a:alpha val="100000"/>
              </a:schemeClr>
            </a:solidFill>
            <a:ln w="9525">
              <a:noFill/>
            </a:ln>
          </p:spPr>
          <p:txBody>
            <a:bodyPr/>
            <a:lstStyle/>
            <a:p>
              <a:endParaRPr lang="zh-CN" altLang="en-US"/>
            </a:p>
          </p:txBody>
        </p:sp>
        <p:sp>
          <p:nvSpPr>
            <p:cNvPr id="31834" name="Freeform 84"/>
            <p:cNvSpPr/>
            <p:nvPr/>
          </p:nvSpPr>
          <p:spPr>
            <a:xfrm>
              <a:off x="2438" y="91"/>
              <a:ext cx="1164" cy="618"/>
            </a:xfrm>
            <a:custGeom>
              <a:avLst/>
              <a:gdLst>
                <a:gd name="txL" fmla="*/ 0 w 1555"/>
                <a:gd name="txT" fmla="*/ 0 h 824"/>
                <a:gd name="txR" fmla="*/ 1555 w 1555"/>
                <a:gd name="txB" fmla="*/ 824 h 82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3" y="2"/>
                </a:cxn>
                <a:cxn ang="0">
                  <a:pos x="3" y="2"/>
                </a:cxn>
                <a:cxn ang="0">
                  <a:pos x="3" y="2"/>
                </a:cxn>
                <a:cxn ang="0">
                  <a:pos x="3" y="2"/>
                </a:cxn>
                <a:cxn ang="0">
                  <a:pos x="3" y="2"/>
                </a:cxn>
                <a:cxn ang="0">
                  <a:pos x="3" y="0"/>
                </a:cxn>
                <a:cxn ang="0">
                  <a:pos x="3" y="2"/>
                </a:cxn>
                <a:cxn ang="0">
                  <a:pos x="3" y="2"/>
                </a:cxn>
                <a:cxn ang="0">
                  <a:pos x="3" y="2"/>
                </a:cxn>
                <a:cxn ang="0">
                  <a:pos x="3" y="2"/>
                </a:cxn>
                <a:cxn ang="0">
                  <a:pos x="3" y="2"/>
                </a:cxn>
                <a:cxn ang="0">
                  <a:pos x="2" y="2"/>
                </a:cxn>
                <a:cxn ang="0">
                  <a:pos x="2" y="2"/>
                </a:cxn>
                <a:cxn ang="0">
                  <a:pos x="2" y="2"/>
                </a:cxn>
                <a:cxn ang="0">
                  <a:pos x="2" y="2"/>
                </a:cxn>
                <a:cxn ang="0">
                  <a:pos x="2" y="2"/>
                </a:cxn>
                <a:cxn ang="0">
                  <a:pos x="1" y="2"/>
                </a:cxn>
              </a:cxnLst>
              <a:rect l="txL" t="txT" r="txR" b="txB"/>
              <a:pathLst>
                <a:path w="1555" h="824">
                  <a:moveTo>
                    <a:pt x="760" y="58"/>
                  </a:moveTo>
                  <a:cubicBezTo>
                    <a:pt x="748" y="56"/>
                    <a:pt x="744" y="54"/>
                    <a:pt x="732" y="56"/>
                  </a:cubicBezTo>
                  <a:cubicBezTo>
                    <a:pt x="725" y="60"/>
                    <a:pt x="723" y="68"/>
                    <a:pt x="716" y="72"/>
                  </a:cubicBezTo>
                  <a:cubicBezTo>
                    <a:pt x="712" y="74"/>
                    <a:pt x="704" y="76"/>
                    <a:pt x="704" y="76"/>
                  </a:cubicBezTo>
                  <a:cubicBezTo>
                    <a:pt x="694" y="60"/>
                    <a:pt x="695" y="63"/>
                    <a:pt x="676" y="60"/>
                  </a:cubicBezTo>
                  <a:cubicBezTo>
                    <a:pt x="664" y="52"/>
                    <a:pt x="671" y="41"/>
                    <a:pt x="664" y="30"/>
                  </a:cubicBezTo>
                  <a:cubicBezTo>
                    <a:pt x="655" y="16"/>
                    <a:pt x="630" y="12"/>
                    <a:pt x="614" y="8"/>
                  </a:cubicBezTo>
                  <a:cubicBezTo>
                    <a:pt x="592" y="10"/>
                    <a:pt x="602" y="8"/>
                    <a:pt x="584" y="14"/>
                  </a:cubicBezTo>
                  <a:cubicBezTo>
                    <a:pt x="578" y="16"/>
                    <a:pt x="566" y="20"/>
                    <a:pt x="566" y="20"/>
                  </a:cubicBezTo>
                  <a:cubicBezTo>
                    <a:pt x="546" y="15"/>
                    <a:pt x="567" y="23"/>
                    <a:pt x="556" y="12"/>
                  </a:cubicBezTo>
                  <a:cubicBezTo>
                    <a:pt x="551" y="7"/>
                    <a:pt x="538" y="4"/>
                    <a:pt x="532" y="0"/>
                  </a:cubicBezTo>
                  <a:cubicBezTo>
                    <a:pt x="518" y="2"/>
                    <a:pt x="504" y="3"/>
                    <a:pt x="490" y="8"/>
                  </a:cubicBezTo>
                  <a:cubicBezTo>
                    <a:pt x="484" y="25"/>
                    <a:pt x="480" y="29"/>
                    <a:pt x="466" y="38"/>
                  </a:cubicBezTo>
                  <a:cubicBezTo>
                    <a:pt x="448" y="35"/>
                    <a:pt x="450" y="32"/>
                    <a:pt x="430" y="34"/>
                  </a:cubicBezTo>
                  <a:cubicBezTo>
                    <a:pt x="422" y="37"/>
                    <a:pt x="419" y="39"/>
                    <a:pt x="414" y="46"/>
                  </a:cubicBezTo>
                  <a:cubicBezTo>
                    <a:pt x="407" y="45"/>
                    <a:pt x="384" y="42"/>
                    <a:pt x="374" y="46"/>
                  </a:cubicBezTo>
                  <a:cubicBezTo>
                    <a:pt x="372" y="47"/>
                    <a:pt x="372" y="50"/>
                    <a:pt x="370" y="52"/>
                  </a:cubicBezTo>
                  <a:cubicBezTo>
                    <a:pt x="368" y="53"/>
                    <a:pt x="366" y="53"/>
                    <a:pt x="364" y="54"/>
                  </a:cubicBezTo>
                  <a:cubicBezTo>
                    <a:pt x="361" y="63"/>
                    <a:pt x="362" y="67"/>
                    <a:pt x="370" y="72"/>
                  </a:cubicBezTo>
                  <a:cubicBezTo>
                    <a:pt x="374" y="77"/>
                    <a:pt x="377" y="79"/>
                    <a:pt x="372" y="86"/>
                  </a:cubicBezTo>
                  <a:cubicBezTo>
                    <a:pt x="368" y="91"/>
                    <a:pt x="354" y="94"/>
                    <a:pt x="354" y="94"/>
                  </a:cubicBezTo>
                  <a:cubicBezTo>
                    <a:pt x="349" y="90"/>
                    <a:pt x="336" y="86"/>
                    <a:pt x="336" y="86"/>
                  </a:cubicBezTo>
                  <a:cubicBezTo>
                    <a:pt x="326" y="88"/>
                    <a:pt x="322" y="87"/>
                    <a:pt x="316" y="96"/>
                  </a:cubicBezTo>
                  <a:cubicBezTo>
                    <a:pt x="320" y="110"/>
                    <a:pt x="331" y="110"/>
                    <a:pt x="344" y="114"/>
                  </a:cubicBezTo>
                  <a:cubicBezTo>
                    <a:pt x="350" y="116"/>
                    <a:pt x="362" y="120"/>
                    <a:pt x="362" y="120"/>
                  </a:cubicBezTo>
                  <a:cubicBezTo>
                    <a:pt x="367" y="127"/>
                    <a:pt x="372" y="131"/>
                    <a:pt x="362" y="134"/>
                  </a:cubicBezTo>
                  <a:cubicBezTo>
                    <a:pt x="350" y="126"/>
                    <a:pt x="334" y="119"/>
                    <a:pt x="320" y="114"/>
                  </a:cubicBezTo>
                  <a:cubicBezTo>
                    <a:pt x="314" y="115"/>
                    <a:pt x="308" y="115"/>
                    <a:pt x="302" y="116"/>
                  </a:cubicBezTo>
                  <a:cubicBezTo>
                    <a:pt x="298" y="117"/>
                    <a:pt x="290" y="120"/>
                    <a:pt x="290" y="120"/>
                  </a:cubicBezTo>
                  <a:cubicBezTo>
                    <a:pt x="275" y="117"/>
                    <a:pt x="272" y="99"/>
                    <a:pt x="256" y="94"/>
                  </a:cubicBezTo>
                  <a:cubicBezTo>
                    <a:pt x="253" y="95"/>
                    <a:pt x="248" y="94"/>
                    <a:pt x="246" y="96"/>
                  </a:cubicBezTo>
                  <a:cubicBezTo>
                    <a:pt x="243" y="99"/>
                    <a:pt x="242" y="108"/>
                    <a:pt x="242" y="108"/>
                  </a:cubicBezTo>
                  <a:cubicBezTo>
                    <a:pt x="245" y="116"/>
                    <a:pt x="262" y="124"/>
                    <a:pt x="262" y="124"/>
                  </a:cubicBezTo>
                  <a:cubicBezTo>
                    <a:pt x="275" y="143"/>
                    <a:pt x="278" y="153"/>
                    <a:pt x="298" y="166"/>
                  </a:cubicBezTo>
                  <a:cubicBezTo>
                    <a:pt x="306" y="178"/>
                    <a:pt x="306" y="194"/>
                    <a:pt x="314" y="206"/>
                  </a:cubicBezTo>
                  <a:cubicBezTo>
                    <a:pt x="310" y="217"/>
                    <a:pt x="294" y="217"/>
                    <a:pt x="284" y="220"/>
                  </a:cubicBezTo>
                  <a:cubicBezTo>
                    <a:pt x="280" y="221"/>
                    <a:pt x="272" y="224"/>
                    <a:pt x="272" y="224"/>
                  </a:cubicBezTo>
                  <a:cubicBezTo>
                    <a:pt x="261" y="223"/>
                    <a:pt x="250" y="225"/>
                    <a:pt x="246" y="214"/>
                  </a:cubicBezTo>
                  <a:cubicBezTo>
                    <a:pt x="257" y="210"/>
                    <a:pt x="267" y="212"/>
                    <a:pt x="278" y="208"/>
                  </a:cubicBezTo>
                  <a:cubicBezTo>
                    <a:pt x="283" y="201"/>
                    <a:pt x="284" y="203"/>
                    <a:pt x="280" y="194"/>
                  </a:cubicBezTo>
                  <a:cubicBezTo>
                    <a:pt x="280" y="193"/>
                    <a:pt x="245" y="150"/>
                    <a:pt x="242" y="148"/>
                  </a:cubicBezTo>
                  <a:cubicBezTo>
                    <a:pt x="238" y="136"/>
                    <a:pt x="239" y="128"/>
                    <a:pt x="228" y="120"/>
                  </a:cubicBezTo>
                  <a:cubicBezTo>
                    <a:pt x="226" y="114"/>
                    <a:pt x="230" y="102"/>
                    <a:pt x="230" y="102"/>
                  </a:cubicBezTo>
                  <a:cubicBezTo>
                    <a:pt x="210" y="89"/>
                    <a:pt x="242" y="108"/>
                    <a:pt x="214" y="100"/>
                  </a:cubicBezTo>
                  <a:cubicBezTo>
                    <a:pt x="211" y="99"/>
                    <a:pt x="202" y="87"/>
                    <a:pt x="198" y="84"/>
                  </a:cubicBezTo>
                  <a:cubicBezTo>
                    <a:pt x="187" y="86"/>
                    <a:pt x="184" y="86"/>
                    <a:pt x="176" y="94"/>
                  </a:cubicBezTo>
                  <a:cubicBezTo>
                    <a:pt x="174" y="100"/>
                    <a:pt x="172" y="106"/>
                    <a:pt x="170" y="112"/>
                  </a:cubicBezTo>
                  <a:cubicBezTo>
                    <a:pt x="169" y="114"/>
                    <a:pt x="168" y="118"/>
                    <a:pt x="168" y="118"/>
                  </a:cubicBezTo>
                  <a:cubicBezTo>
                    <a:pt x="168" y="119"/>
                    <a:pt x="162" y="144"/>
                    <a:pt x="166" y="148"/>
                  </a:cubicBezTo>
                  <a:cubicBezTo>
                    <a:pt x="175" y="157"/>
                    <a:pt x="194" y="155"/>
                    <a:pt x="204" y="162"/>
                  </a:cubicBezTo>
                  <a:cubicBezTo>
                    <a:pt x="208" y="165"/>
                    <a:pt x="216" y="170"/>
                    <a:pt x="216" y="170"/>
                  </a:cubicBezTo>
                  <a:cubicBezTo>
                    <a:pt x="221" y="184"/>
                    <a:pt x="221" y="178"/>
                    <a:pt x="218" y="188"/>
                  </a:cubicBezTo>
                  <a:cubicBezTo>
                    <a:pt x="204" y="186"/>
                    <a:pt x="205" y="182"/>
                    <a:pt x="194" y="176"/>
                  </a:cubicBezTo>
                  <a:cubicBezTo>
                    <a:pt x="185" y="171"/>
                    <a:pt x="164" y="172"/>
                    <a:pt x="160" y="172"/>
                  </a:cubicBezTo>
                  <a:cubicBezTo>
                    <a:pt x="140" y="159"/>
                    <a:pt x="120" y="169"/>
                    <a:pt x="96" y="170"/>
                  </a:cubicBezTo>
                  <a:cubicBezTo>
                    <a:pt x="99" y="178"/>
                    <a:pt x="103" y="178"/>
                    <a:pt x="106" y="186"/>
                  </a:cubicBezTo>
                  <a:cubicBezTo>
                    <a:pt x="103" y="202"/>
                    <a:pt x="103" y="199"/>
                    <a:pt x="92" y="192"/>
                  </a:cubicBezTo>
                  <a:cubicBezTo>
                    <a:pt x="86" y="183"/>
                    <a:pt x="90" y="184"/>
                    <a:pt x="74" y="188"/>
                  </a:cubicBezTo>
                  <a:cubicBezTo>
                    <a:pt x="70" y="189"/>
                    <a:pt x="62" y="192"/>
                    <a:pt x="62" y="192"/>
                  </a:cubicBezTo>
                  <a:cubicBezTo>
                    <a:pt x="49" y="211"/>
                    <a:pt x="43" y="237"/>
                    <a:pt x="26" y="254"/>
                  </a:cubicBezTo>
                  <a:cubicBezTo>
                    <a:pt x="23" y="266"/>
                    <a:pt x="25" y="259"/>
                    <a:pt x="20" y="274"/>
                  </a:cubicBezTo>
                  <a:cubicBezTo>
                    <a:pt x="19" y="278"/>
                    <a:pt x="16" y="286"/>
                    <a:pt x="16" y="286"/>
                  </a:cubicBezTo>
                  <a:cubicBezTo>
                    <a:pt x="11" y="325"/>
                    <a:pt x="16" y="366"/>
                    <a:pt x="6" y="404"/>
                  </a:cubicBezTo>
                  <a:cubicBezTo>
                    <a:pt x="4" y="423"/>
                    <a:pt x="2" y="441"/>
                    <a:pt x="0" y="460"/>
                  </a:cubicBezTo>
                  <a:cubicBezTo>
                    <a:pt x="1" y="530"/>
                    <a:pt x="3" y="592"/>
                    <a:pt x="14" y="660"/>
                  </a:cubicBezTo>
                  <a:cubicBezTo>
                    <a:pt x="15" y="683"/>
                    <a:pt x="12" y="717"/>
                    <a:pt x="26" y="738"/>
                  </a:cubicBezTo>
                  <a:cubicBezTo>
                    <a:pt x="31" y="759"/>
                    <a:pt x="39" y="781"/>
                    <a:pt x="58" y="794"/>
                  </a:cubicBezTo>
                  <a:cubicBezTo>
                    <a:pt x="66" y="806"/>
                    <a:pt x="81" y="818"/>
                    <a:pt x="96" y="820"/>
                  </a:cubicBezTo>
                  <a:cubicBezTo>
                    <a:pt x="109" y="822"/>
                    <a:pt x="134" y="824"/>
                    <a:pt x="134" y="824"/>
                  </a:cubicBezTo>
                  <a:cubicBezTo>
                    <a:pt x="155" y="823"/>
                    <a:pt x="177" y="823"/>
                    <a:pt x="198" y="822"/>
                  </a:cubicBezTo>
                  <a:cubicBezTo>
                    <a:pt x="210" y="821"/>
                    <a:pt x="234" y="818"/>
                    <a:pt x="234" y="818"/>
                  </a:cubicBezTo>
                  <a:cubicBezTo>
                    <a:pt x="251" y="814"/>
                    <a:pt x="266" y="808"/>
                    <a:pt x="282" y="804"/>
                  </a:cubicBezTo>
                  <a:cubicBezTo>
                    <a:pt x="296" y="795"/>
                    <a:pt x="310" y="785"/>
                    <a:pt x="324" y="776"/>
                  </a:cubicBezTo>
                  <a:cubicBezTo>
                    <a:pt x="341" y="751"/>
                    <a:pt x="370" y="737"/>
                    <a:pt x="394" y="720"/>
                  </a:cubicBezTo>
                  <a:cubicBezTo>
                    <a:pt x="408" y="710"/>
                    <a:pt x="418" y="696"/>
                    <a:pt x="432" y="686"/>
                  </a:cubicBezTo>
                  <a:cubicBezTo>
                    <a:pt x="459" y="667"/>
                    <a:pt x="489" y="650"/>
                    <a:pt x="516" y="632"/>
                  </a:cubicBezTo>
                  <a:cubicBezTo>
                    <a:pt x="524" y="620"/>
                    <a:pt x="539" y="615"/>
                    <a:pt x="550" y="604"/>
                  </a:cubicBezTo>
                  <a:cubicBezTo>
                    <a:pt x="576" y="578"/>
                    <a:pt x="614" y="529"/>
                    <a:pt x="648" y="516"/>
                  </a:cubicBezTo>
                  <a:cubicBezTo>
                    <a:pt x="678" y="486"/>
                    <a:pt x="721" y="456"/>
                    <a:pt x="762" y="446"/>
                  </a:cubicBezTo>
                  <a:cubicBezTo>
                    <a:pt x="775" y="437"/>
                    <a:pt x="791" y="433"/>
                    <a:pt x="806" y="428"/>
                  </a:cubicBezTo>
                  <a:cubicBezTo>
                    <a:pt x="819" y="424"/>
                    <a:pt x="830" y="415"/>
                    <a:pt x="844" y="412"/>
                  </a:cubicBezTo>
                  <a:cubicBezTo>
                    <a:pt x="863" y="399"/>
                    <a:pt x="885" y="379"/>
                    <a:pt x="906" y="372"/>
                  </a:cubicBezTo>
                  <a:cubicBezTo>
                    <a:pt x="935" y="349"/>
                    <a:pt x="973" y="341"/>
                    <a:pt x="1002" y="318"/>
                  </a:cubicBezTo>
                  <a:cubicBezTo>
                    <a:pt x="1020" y="303"/>
                    <a:pt x="1042" y="294"/>
                    <a:pt x="1060" y="280"/>
                  </a:cubicBezTo>
                  <a:cubicBezTo>
                    <a:pt x="1071" y="272"/>
                    <a:pt x="1084" y="259"/>
                    <a:pt x="1098" y="254"/>
                  </a:cubicBezTo>
                  <a:cubicBezTo>
                    <a:pt x="1121" y="237"/>
                    <a:pt x="1149" y="230"/>
                    <a:pt x="1174" y="216"/>
                  </a:cubicBezTo>
                  <a:cubicBezTo>
                    <a:pt x="1193" y="205"/>
                    <a:pt x="1210" y="188"/>
                    <a:pt x="1230" y="180"/>
                  </a:cubicBezTo>
                  <a:cubicBezTo>
                    <a:pt x="1241" y="169"/>
                    <a:pt x="1272" y="146"/>
                    <a:pt x="1288" y="142"/>
                  </a:cubicBezTo>
                  <a:cubicBezTo>
                    <a:pt x="1306" y="130"/>
                    <a:pt x="1329" y="126"/>
                    <a:pt x="1350" y="120"/>
                  </a:cubicBezTo>
                  <a:cubicBezTo>
                    <a:pt x="1375" y="112"/>
                    <a:pt x="1400" y="104"/>
                    <a:pt x="1426" y="98"/>
                  </a:cubicBezTo>
                  <a:cubicBezTo>
                    <a:pt x="1436" y="88"/>
                    <a:pt x="1460" y="80"/>
                    <a:pt x="1474" y="76"/>
                  </a:cubicBezTo>
                  <a:cubicBezTo>
                    <a:pt x="1491" y="65"/>
                    <a:pt x="1485" y="41"/>
                    <a:pt x="1502" y="30"/>
                  </a:cubicBezTo>
                  <a:cubicBezTo>
                    <a:pt x="1506" y="23"/>
                    <a:pt x="1537" y="28"/>
                    <a:pt x="1544" y="26"/>
                  </a:cubicBezTo>
                  <a:cubicBezTo>
                    <a:pt x="1545" y="24"/>
                    <a:pt x="1546" y="22"/>
                    <a:pt x="1548" y="20"/>
                  </a:cubicBezTo>
                  <a:cubicBezTo>
                    <a:pt x="1550" y="19"/>
                    <a:pt x="1555" y="20"/>
                    <a:pt x="1554" y="18"/>
                  </a:cubicBezTo>
                  <a:cubicBezTo>
                    <a:pt x="1549" y="10"/>
                    <a:pt x="1527" y="3"/>
                    <a:pt x="1518" y="0"/>
                  </a:cubicBezTo>
                  <a:cubicBezTo>
                    <a:pt x="1483" y="3"/>
                    <a:pt x="1450" y="10"/>
                    <a:pt x="1414" y="12"/>
                  </a:cubicBezTo>
                  <a:cubicBezTo>
                    <a:pt x="1399" y="17"/>
                    <a:pt x="1405" y="13"/>
                    <a:pt x="1396" y="22"/>
                  </a:cubicBezTo>
                  <a:cubicBezTo>
                    <a:pt x="1394" y="28"/>
                    <a:pt x="1382" y="36"/>
                    <a:pt x="1382" y="36"/>
                  </a:cubicBezTo>
                  <a:cubicBezTo>
                    <a:pt x="1375" y="58"/>
                    <a:pt x="1394" y="54"/>
                    <a:pt x="1356" y="58"/>
                  </a:cubicBezTo>
                  <a:cubicBezTo>
                    <a:pt x="1351" y="66"/>
                    <a:pt x="1347" y="82"/>
                    <a:pt x="1340" y="88"/>
                  </a:cubicBezTo>
                  <a:cubicBezTo>
                    <a:pt x="1336" y="91"/>
                    <a:pt x="1328" y="96"/>
                    <a:pt x="1328" y="96"/>
                  </a:cubicBezTo>
                  <a:cubicBezTo>
                    <a:pt x="1321" y="94"/>
                    <a:pt x="1310" y="86"/>
                    <a:pt x="1310" y="86"/>
                  </a:cubicBezTo>
                  <a:cubicBezTo>
                    <a:pt x="1300" y="71"/>
                    <a:pt x="1296" y="76"/>
                    <a:pt x="1276" y="78"/>
                  </a:cubicBezTo>
                  <a:cubicBezTo>
                    <a:pt x="1261" y="83"/>
                    <a:pt x="1240" y="78"/>
                    <a:pt x="1224" y="76"/>
                  </a:cubicBezTo>
                  <a:cubicBezTo>
                    <a:pt x="1215" y="75"/>
                    <a:pt x="1196" y="72"/>
                    <a:pt x="1196" y="72"/>
                  </a:cubicBezTo>
                  <a:cubicBezTo>
                    <a:pt x="1178" y="66"/>
                    <a:pt x="1188" y="68"/>
                    <a:pt x="1166" y="70"/>
                  </a:cubicBezTo>
                  <a:cubicBezTo>
                    <a:pt x="1159" y="72"/>
                    <a:pt x="1146" y="76"/>
                    <a:pt x="1146" y="76"/>
                  </a:cubicBezTo>
                  <a:cubicBezTo>
                    <a:pt x="1130" y="71"/>
                    <a:pt x="1113" y="69"/>
                    <a:pt x="1096" y="68"/>
                  </a:cubicBezTo>
                  <a:cubicBezTo>
                    <a:pt x="1091" y="61"/>
                    <a:pt x="1088" y="57"/>
                    <a:pt x="1080" y="54"/>
                  </a:cubicBezTo>
                  <a:cubicBezTo>
                    <a:pt x="1061" y="56"/>
                    <a:pt x="1042" y="62"/>
                    <a:pt x="1024" y="68"/>
                  </a:cubicBezTo>
                  <a:cubicBezTo>
                    <a:pt x="1019" y="89"/>
                    <a:pt x="1007" y="87"/>
                    <a:pt x="988" y="90"/>
                  </a:cubicBezTo>
                  <a:cubicBezTo>
                    <a:pt x="985" y="100"/>
                    <a:pt x="985" y="103"/>
                    <a:pt x="974" y="100"/>
                  </a:cubicBezTo>
                  <a:cubicBezTo>
                    <a:pt x="966" y="92"/>
                    <a:pt x="968" y="83"/>
                    <a:pt x="958" y="80"/>
                  </a:cubicBezTo>
                  <a:cubicBezTo>
                    <a:pt x="944" y="85"/>
                    <a:pt x="950" y="82"/>
                    <a:pt x="940" y="88"/>
                  </a:cubicBezTo>
                  <a:cubicBezTo>
                    <a:pt x="921" y="75"/>
                    <a:pt x="908" y="61"/>
                    <a:pt x="886" y="54"/>
                  </a:cubicBezTo>
                  <a:cubicBezTo>
                    <a:pt x="863" y="56"/>
                    <a:pt x="843" y="60"/>
                    <a:pt x="820" y="62"/>
                  </a:cubicBezTo>
                  <a:cubicBezTo>
                    <a:pt x="806" y="67"/>
                    <a:pt x="811" y="74"/>
                    <a:pt x="800" y="78"/>
                  </a:cubicBezTo>
                  <a:cubicBezTo>
                    <a:pt x="782" y="75"/>
                    <a:pt x="773" y="71"/>
                    <a:pt x="760" y="58"/>
                  </a:cubicBezTo>
                  <a:close/>
                </a:path>
              </a:pathLst>
            </a:custGeom>
            <a:solidFill>
              <a:schemeClr val="bg2">
                <a:alpha val="100000"/>
              </a:schemeClr>
            </a:solidFill>
            <a:ln w="9525">
              <a:noFill/>
            </a:ln>
          </p:spPr>
          <p:txBody>
            <a:bodyPr/>
            <a:lstStyle/>
            <a:p>
              <a:endParaRPr lang="zh-CN" altLang="en-US"/>
            </a:p>
          </p:txBody>
        </p:sp>
        <p:sp>
          <p:nvSpPr>
            <p:cNvPr id="31835" name="Freeform 85"/>
            <p:cNvSpPr/>
            <p:nvPr/>
          </p:nvSpPr>
          <p:spPr>
            <a:xfrm>
              <a:off x="2391" y="100"/>
              <a:ext cx="141" cy="108"/>
            </a:xfrm>
            <a:custGeom>
              <a:avLst/>
              <a:gdLst>
                <a:gd name="txL" fmla="*/ 0 w 189"/>
                <a:gd name="txT" fmla="*/ 0 h 144"/>
                <a:gd name="txR" fmla="*/ 189 w 189"/>
                <a:gd name="txB" fmla="*/ 144 h 14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chemeClr val="bg2">
                <a:alpha val="100000"/>
              </a:schemeClr>
            </a:solidFill>
            <a:ln w="9525">
              <a:noFill/>
            </a:ln>
          </p:spPr>
          <p:txBody>
            <a:bodyPr/>
            <a:lstStyle/>
            <a:p>
              <a:endParaRPr lang="zh-CN" altLang="en-US"/>
            </a:p>
          </p:txBody>
        </p:sp>
        <p:sp>
          <p:nvSpPr>
            <p:cNvPr id="31836" name="Freeform 86"/>
            <p:cNvSpPr/>
            <p:nvPr/>
          </p:nvSpPr>
          <p:spPr>
            <a:xfrm>
              <a:off x="2475" y="204"/>
              <a:ext cx="40" cy="12"/>
            </a:xfrm>
            <a:custGeom>
              <a:avLst/>
              <a:gdLst>
                <a:gd name="txL" fmla="*/ 0 w 53"/>
                <a:gd name="txT" fmla="*/ 0 h 17"/>
                <a:gd name="txR" fmla="*/ 53 w 53"/>
                <a:gd name="txB" fmla="*/ 17 h 17"/>
              </a:gdLst>
              <a:ahLst/>
              <a:cxnLst>
                <a:cxn ang="0">
                  <a:pos x="2" y="0"/>
                </a:cxn>
                <a:cxn ang="0">
                  <a:pos x="2" y="1"/>
                </a:cxn>
                <a:cxn ang="0">
                  <a:pos x="2" y="1"/>
                </a:cxn>
                <a:cxn ang="0">
                  <a:pos x="2" y="1"/>
                </a:cxn>
                <a:cxn ang="0">
                  <a:pos x="2" y="0"/>
                </a:cxn>
              </a:cxnLst>
              <a:rect l="txL" t="txT" r="txR" b="tx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chemeClr val="bg2">
                <a:alpha val="100000"/>
              </a:schemeClr>
            </a:solidFill>
            <a:ln w="9525">
              <a:noFill/>
            </a:ln>
          </p:spPr>
          <p:txBody>
            <a:bodyPr/>
            <a:lstStyle/>
            <a:p>
              <a:endParaRPr lang="zh-CN" altLang="en-US"/>
            </a:p>
          </p:txBody>
        </p:sp>
        <p:sp>
          <p:nvSpPr>
            <p:cNvPr id="31837" name="Freeform 87"/>
            <p:cNvSpPr/>
            <p:nvPr/>
          </p:nvSpPr>
          <p:spPr>
            <a:xfrm>
              <a:off x="2680" y="48"/>
              <a:ext cx="42" cy="28"/>
            </a:xfrm>
            <a:custGeom>
              <a:avLst/>
              <a:gdLst>
                <a:gd name="txL" fmla="*/ 0 w 57"/>
                <a:gd name="txT" fmla="*/ 0 h 37"/>
                <a:gd name="txR" fmla="*/ 57 w 57"/>
                <a:gd name="txB" fmla="*/ 37 h 37"/>
              </a:gdLst>
              <a:ahLst/>
              <a:cxnLst>
                <a:cxn ang="0">
                  <a:pos x="1" y="2"/>
                </a:cxn>
                <a:cxn ang="0">
                  <a:pos x="1" y="2"/>
                </a:cxn>
                <a:cxn ang="0">
                  <a:pos x="1" y="2"/>
                </a:cxn>
                <a:cxn ang="0">
                  <a:pos x="1" y="2"/>
                </a:cxn>
                <a:cxn ang="0">
                  <a:pos x="1" y="0"/>
                </a:cxn>
                <a:cxn ang="0">
                  <a:pos x="1" y="2"/>
                </a:cxn>
              </a:cxnLst>
              <a:rect l="txL" t="txT" r="txR" b="tx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chemeClr val="bg2">
                <a:alpha val="100000"/>
              </a:schemeClr>
            </a:solidFill>
            <a:ln w="9525">
              <a:noFill/>
            </a:ln>
          </p:spPr>
          <p:txBody>
            <a:bodyPr/>
            <a:lstStyle/>
            <a:p>
              <a:endParaRPr lang="zh-CN" altLang="en-US"/>
            </a:p>
          </p:txBody>
        </p:sp>
        <p:sp>
          <p:nvSpPr>
            <p:cNvPr id="31838" name="Freeform 88"/>
            <p:cNvSpPr/>
            <p:nvPr/>
          </p:nvSpPr>
          <p:spPr>
            <a:xfrm>
              <a:off x="2710" y="61"/>
              <a:ext cx="50" cy="20"/>
            </a:xfrm>
            <a:custGeom>
              <a:avLst/>
              <a:gdLst>
                <a:gd name="txL" fmla="*/ 0 w 68"/>
                <a:gd name="txT" fmla="*/ 0 h 26"/>
                <a:gd name="txR" fmla="*/ 68 w 68"/>
                <a:gd name="txB" fmla="*/ 26 h 26"/>
              </a:gdLst>
              <a:ahLst/>
              <a:cxnLst>
                <a:cxn ang="0">
                  <a:pos x="1" y="0"/>
                </a:cxn>
                <a:cxn ang="0">
                  <a:pos x="1" y="2"/>
                </a:cxn>
                <a:cxn ang="0">
                  <a:pos x="1" y="2"/>
                </a:cxn>
                <a:cxn ang="0">
                  <a:pos x="1" y="2"/>
                </a:cxn>
                <a:cxn ang="0">
                  <a:pos x="1" y="0"/>
                </a:cxn>
              </a:cxnLst>
              <a:rect l="txL" t="txT" r="txR" b="tx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chemeClr val="bg2">
                <a:alpha val="100000"/>
              </a:schemeClr>
            </a:solidFill>
            <a:ln w="9525">
              <a:noFill/>
            </a:ln>
          </p:spPr>
          <p:txBody>
            <a:bodyPr/>
            <a:lstStyle/>
            <a:p>
              <a:endParaRPr lang="zh-CN" altLang="en-US"/>
            </a:p>
          </p:txBody>
        </p:sp>
        <p:sp>
          <p:nvSpPr>
            <p:cNvPr id="31839" name="Freeform 89"/>
            <p:cNvSpPr/>
            <p:nvPr/>
          </p:nvSpPr>
          <p:spPr>
            <a:xfrm>
              <a:off x="2764" y="64"/>
              <a:ext cx="50" cy="32"/>
            </a:xfrm>
            <a:custGeom>
              <a:avLst/>
              <a:gdLst>
                <a:gd name="txL" fmla="*/ 0 w 66"/>
                <a:gd name="txT" fmla="*/ 0 h 43"/>
                <a:gd name="txR" fmla="*/ 66 w 66"/>
                <a:gd name="txB" fmla="*/ 43 h 43"/>
              </a:gdLst>
              <a:ahLst/>
              <a:cxnLst>
                <a:cxn ang="0">
                  <a:pos x="2" y="1"/>
                </a:cxn>
                <a:cxn ang="0">
                  <a:pos x="2" y="1"/>
                </a:cxn>
                <a:cxn ang="0">
                  <a:pos x="2" y="1"/>
                </a:cxn>
                <a:cxn ang="0">
                  <a:pos x="2" y="1"/>
                </a:cxn>
                <a:cxn ang="0">
                  <a:pos x="2" y="1"/>
                </a:cxn>
                <a:cxn ang="0">
                  <a:pos x="2" y="1"/>
                </a:cxn>
                <a:cxn ang="0">
                  <a:pos x="2" y="1"/>
                </a:cxn>
              </a:cxnLst>
              <a:rect l="txL" t="txT" r="txR" b="tx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chemeClr val="bg2">
                <a:alpha val="100000"/>
              </a:schemeClr>
            </a:solidFill>
            <a:ln w="9525">
              <a:noFill/>
            </a:ln>
          </p:spPr>
          <p:txBody>
            <a:bodyPr/>
            <a:lstStyle/>
            <a:p>
              <a:endParaRPr lang="zh-CN" altLang="en-US"/>
            </a:p>
          </p:txBody>
        </p:sp>
        <p:sp>
          <p:nvSpPr>
            <p:cNvPr id="31840" name="Freeform 90"/>
            <p:cNvSpPr/>
            <p:nvPr/>
          </p:nvSpPr>
          <p:spPr>
            <a:xfrm>
              <a:off x="3113" y="91"/>
              <a:ext cx="88" cy="31"/>
            </a:xfrm>
            <a:custGeom>
              <a:avLst/>
              <a:gdLst>
                <a:gd name="txL" fmla="*/ 0 w 117"/>
                <a:gd name="txT" fmla="*/ 0 h 41"/>
                <a:gd name="txR" fmla="*/ 117 w 117"/>
                <a:gd name="txB" fmla="*/ 41 h 41"/>
              </a:gdLst>
              <a:ahLst/>
              <a:cxnLst>
                <a:cxn ang="0">
                  <a:pos x="2" y="0"/>
                </a:cxn>
                <a:cxn ang="0">
                  <a:pos x="2" y="2"/>
                </a:cxn>
                <a:cxn ang="0">
                  <a:pos x="2" y="2"/>
                </a:cxn>
                <a:cxn ang="0">
                  <a:pos x="2" y="2"/>
                </a:cxn>
                <a:cxn ang="0">
                  <a:pos x="2" y="2"/>
                </a:cxn>
                <a:cxn ang="0">
                  <a:pos x="2" y="2"/>
                </a:cxn>
                <a:cxn ang="0">
                  <a:pos x="2" y="0"/>
                </a:cxn>
              </a:cxnLst>
              <a:rect l="txL" t="txT" r="txR" b="tx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chemeClr val="bg2">
                <a:alpha val="100000"/>
              </a:schemeClr>
            </a:solidFill>
            <a:ln w="9525">
              <a:noFill/>
            </a:ln>
          </p:spPr>
          <p:txBody>
            <a:bodyPr/>
            <a:lstStyle/>
            <a:p>
              <a:endParaRPr lang="zh-CN" altLang="en-US"/>
            </a:p>
          </p:txBody>
        </p:sp>
        <p:sp>
          <p:nvSpPr>
            <p:cNvPr id="31841" name="Freeform 91"/>
            <p:cNvSpPr/>
            <p:nvPr/>
          </p:nvSpPr>
          <p:spPr>
            <a:xfrm>
              <a:off x="3203" y="90"/>
              <a:ext cx="46" cy="24"/>
            </a:xfrm>
            <a:custGeom>
              <a:avLst/>
              <a:gdLst>
                <a:gd name="txL" fmla="*/ 0 w 62"/>
                <a:gd name="txT" fmla="*/ 0 h 32"/>
                <a:gd name="txR" fmla="*/ 62 w 62"/>
                <a:gd name="txB" fmla="*/ 32 h 32"/>
              </a:gdLst>
              <a:ahLst/>
              <a:cxnLst>
                <a:cxn ang="0">
                  <a:pos x="1" y="2"/>
                </a:cxn>
                <a:cxn ang="0">
                  <a:pos x="1" y="2"/>
                </a:cxn>
                <a:cxn ang="0">
                  <a:pos x="1" y="2"/>
                </a:cxn>
                <a:cxn ang="0">
                  <a:pos x="1" y="2"/>
                </a:cxn>
                <a:cxn ang="0">
                  <a:pos x="1" y="2"/>
                </a:cxn>
              </a:cxnLst>
              <a:rect l="txL" t="txT" r="txR" b="tx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chemeClr val="bg2">
                <a:alpha val="100000"/>
              </a:schemeClr>
            </a:solidFill>
            <a:ln w="9525">
              <a:noFill/>
            </a:ln>
          </p:spPr>
          <p:txBody>
            <a:bodyPr/>
            <a:lstStyle/>
            <a:p>
              <a:endParaRPr lang="zh-CN" altLang="en-US"/>
            </a:p>
          </p:txBody>
        </p:sp>
        <p:sp>
          <p:nvSpPr>
            <p:cNvPr id="31842" name="Freeform 92"/>
            <p:cNvSpPr/>
            <p:nvPr/>
          </p:nvSpPr>
          <p:spPr>
            <a:xfrm>
              <a:off x="3182" y="119"/>
              <a:ext cx="37" cy="17"/>
            </a:xfrm>
            <a:custGeom>
              <a:avLst/>
              <a:gdLst>
                <a:gd name="txL" fmla="*/ 0 w 49"/>
                <a:gd name="txT" fmla="*/ 0 h 23"/>
                <a:gd name="txR" fmla="*/ 49 w 49"/>
                <a:gd name="txB" fmla="*/ 23 h 23"/>
              </a:gdLst>
              <a:ahLst/>
              <a:cxnLst>
                <a:cxn ang="0">
                  <a:pos x="2" y="1"/>
                </a:cxn>
                <a:cxn ang="0">
                  <a:pos x="2" y="1"/>
                </a:cxn>
                <a:cxn ang="0">
                  <a:pos x="2" y="1"/>
                </a:cxn>
                <a:cxn ang="0">
                  <a:pos x="2" y="1"/>
                </a:cxn>
              </a:cxnLst>
              <a:rect l="txL" t="txT" r="txR" b="txB"/>
              <a:pathLst>
                <a:path w="49" h="23">
                  <a:moveTo>
                    <a:pt x="20" y="1"/>
                  </a:moveTo>
                  <a:cubicBezTo>
                    <a:pt x="15" y="2"/>
                    <a:pt x="8" y="0"/>
                    <a:pt x="6" y="5"/>
                  </a:cubicBezTo>
                  <a:cubicBezTo>
                    <a:pt x="0" y="19"/>
                    <a:pt x="32" y="21"/>
                    <a:pt x="38" y="23"/>
                  </a:cubicBezTo>
                  <a:cubicBezTo>
                    <a:pt x="49" y="6"/>
                    <a:pt x="35" y="3"/>
                    <a:pt x="20" y="1"/>
                  </a:cubicBezTo>
                  <a:close/>
                </a:path>
              </a:pathLst>
            </a:custGeom>
            <a:solidFill>
              <a:schemeClr val="bg2">
                <a:alpha val="100000"/>
              </a:schemeClr>
            </a:solidFill>
            <a:ln w="9525">
              <a:noFill/>
            </a:ln>
          </p:spPr>
          <p:txBody>
            <a:bodyPr/>
            <a:lstStyle/>
            <a:p>
              <a:endParaRPr lang="zh-CN" altLang="en-US"/>
            </a:p>
          </p:txBody>
        </p:sp>
        <p:sp>
          <p:nvSpPr>
            <p:cNvPr id="31843" name="Freeform 93"/>
            <p:cNvSpPr/>
            <p:nvPr/>
          </p:nvSpPr>
          <p:spPr>
            <a:xfrm>
              <a:off x="3434" y="343"/>
              <a:ext cx="76" cy="114"/>
            </a:xfrm>
            <a:custGeom>
              <a:avLst/>
              <a:gdLst>
                <a:gd name="txL" fmla="*/ 0 w 102"/>
                <a:gd name="txT" fmla="*/ 0 h 152"/>
                <a:gd name="txR" fmla="*/ 102 w 102"/>
                <a:gd name="txB" fmla="*/ 152 h 152"/>
              </a:gdLst>
              <a:ahLst/>
              <a:cxnLst>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chemeClr val="bg2">
                <a:alpha val="100000"/>
              </a:schemeClr>
            </a:solidFill>
            <a:ln w="9525">
              <a:noFill/>
            </a:ln>
          </p:spPr>
          <p:txBody>
            <a:bodyPr/>
            <a:lstStyle/>
            <a:p>
              <a:endParaRPr lang="zh-CN" altLang="en-US"/>
            </a:p>
          </p:txBody>
        </p:sp>
        <p:sp>
          <p:nvSpPr>
            <p:cNvPr id="31844" name="Freeform 94"/>
            <p:cNvSpPr/>
            <p:nvPr/>
          </p:nvSpPr>
          <p:spPr>
            <a:xfrm>
              <a:off x="3495" y="461"/>
              <a:ext cx="55" cy="78"/>
            </a:xfrm>
            <a:custGeom>
              <a:avLst/>
              <a:gdLst>
                <a:gd name="txL" fmla="*/ 0 w 74"/>
                <a:gd name="txT" fmla="*/ 0 h 103"/>
                <a:gd name="txR" fmla="*/ 74 w 74"/>
                <a:gd name="txB" fmla="*/ 103 h 103"/>
              </a:gdLst>
              <a:ahLst/>
              <a:cxnLst>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Lst>
              <a:rect l="txL" t="txT" r="txR" b="tx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chemeClr val="bg2">
                <a:alpha val="100000"/>
              </a:schemeClr>
            </a:solidFill>
            <a:ln w="9525">
              <a:noFill/>
            </a:ln>
          </p:spPr>
          <p:txBody>
            <a:bodyPr/>
            <a:lstStyle/>
            <a:p>
              <a:endParaRPr lang="zh-CN" altLang="en-US"/>
            </a:p>
          </p:txBody>
        </p:sp>
        <p:sp>
          <p:nvSpPr>
            <p:cNvPr id="31845" name="Freeform 95"/>
            <p:cNvSpPr/>
            <p:nvPr/>
          </p:nvSpPr>
          <p:spPr>
            <a:xfrm>
              <a:off x="3459" y="541"/>
              <a:ext cx="109" cy="189"/>
            </a:xfrm>
            <a:custGeom>
              <a:avLst/>
              <a:gdLst>
                <a:gd name="txL" fmla="*/ 0 w 146"/>
                <a:gd name="txT" fmla="*/ 0 h 252"/>
                <a:gd name="txR" fmla="*/ 146 w 146"/>
                <a:gd name="txB" fmla="*/ 252 h 25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Lst>
              <a:rect l="txL" t="txT" r="txR" b="tx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chemeClr val="bg2">
                <a:alpha val="100000"/>
              </a:schemeClr>
            </a:solidFill>
            <a:ln w="9525">
              <a:noFill/>
            </a:ln>
          </p:spPr>
          <p:txBody>
            <a:bodyPr/>
            <a:lstStyle/>
            <a:p>
              <a:endParaRPr lang="zh-CN" altLang="en-US"/>
            </a:p>
          </p:txBody>
        </p:sp>
        <p:sp>
          <p:nvSpPr>
            <p:cNvPr id="31846" name="Freeform 96"/>
            <p:cNvSpPr/>
            <p:nvPr/>
          </p:nvSpPr>
          <p:spPr>
            <a:xfrm>
              <a:off x="2398" y="37"/>
              <a:ext cx="52" cy="30"/>
            </a:xfrm>
            <a:custGeom>
              <a:avLst/>
              <a:gdLst>
                <a:gd name="txL" fmla="*/ 0 w 70"/>
                <a:gd name="txT" fmla="*/ 0 h 40"/>
                <a:gd name="txR" fmla="*/ 70 w 70"/>
                <a:gd name="txB" fmla="*/ 40 h 40"/>
              </a:gdLst>
              <a:ahLst/>
              <a:cxnLst>
                <a:cxn ang="0">
                  <a:pos x="1" y="0"/>
                </a:cxn>
                <a:cxn ang="0">
                  <a:pos x="1" y="2"/>
                </a:cxn>
                <a:cxn ang="0">
                  <a:pos x="1" y="2"/>
                </a:cxn>
                <a:cxn ang="0">
                  <a:pos x="1" y="2"/>
                </a:cxn>
                <a:cxn ang="0">
                  <a:pos x="1" y="2"/>
                </a:cxn>
                <a:cxn ang="0">
                  <a:pos x="1" y="2"/>
                </a:cxn>
                <a:cxn ang="0">
                  <a:pos x="1" y="2"/>
                </a:cxn>
                <a:cxn ang="0">
                  <a:pos x="1" y="0"/>
                </a:cxn>
              </a:cxnLst>
              <a:rect l="txL" t="txT" r="txR" b="tx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chemeClr val="bg2">
                <a:alpha val="100000"/>
              </a:schemeClr>
            </a:solidFill>
            <a:ln w="9525">
              <a:noFill/>
            </a:ln>
          </p:spPr>
          <p:txBody>
            <a:bodyPr/>
            <a:lstStyle/>
            <a:p>
              <a:endParaRPr lang="zh-CN" altLang="en-US"/>
            </a:p>
          </p:txBody>
        </p:sp>
        <p:sp>
          <p:nvSpPr>
            <p:cNvPr id="31847" name="Freeform 97"/>
            <p:cNvSpPr/>
            <p:nvPr/>
          </p:nvSpPr>
          <p:spPr>
            <a:xfrm>
              <a:off x="2291" y="46"/>
              <a:ext cx="19" cy="22"/>
            </a:xfrm>
            <a:custGeom>
              <a:avLst/>
              <a:gdLst>
                <a:gd name="txL" fmla="*/ 0 w 26"/>
                <a:gd name="txT" fmla="*/ 0 h 29"/>
                <a:gd name="txR" fmla="*/ 26 w 26"/>
                <a:gd name="txB" fmla="*/ 29 h 29"/>
              </a:gdLst>
              <a:ahLst/>
              <a:cxnLst>
                <a:cxn ang="0">
                  <a:pos x="1" y="0"/>
                </a:cxn>
                <a:cxn ang="0">
                  <a:pos x="0" y="2"/>
                </a:cxn>
                <a:cxn ang="0">
                  <a:pos x="1" y="2"/>
                </a:cxn>
                <a:cxn ang="0">
                  <a:pos x="1" y="0"/>
                </a:cxn>
              </a:cxnLst>
              <a:rect l="txL" t="txT" r="txR" b="txB"/>
              <a:pathLst>
                <a:path w="26" h="29">
                  <a:moveTo>
                    <a:pt x="18" y="0"/>
                  </a:moveTo>
                  <a:cubicBezTo>
                    <a:pt x="9" y="6"/>
                    <a:pt x="4" y="7"/>
                    <a:pt x="0" y="18"/>
                  </a:cubicBezTo>
                  <a:cubicBezTo>
                    <a:pt x="7" y="25"/>
                    <a:pt x="9" y="29"/>
                    <a:pt x="18" y="26"/>
                  </a:cubicBezTo>
                  <a:cubicBezTo>
                    <a:pt x="22" y="14"/>
                    <a:pt x="26" y="12"/>
                    <a:pt x="18" y="0"/>
                  </a:cubicBezTo>
                  <a:close/>
                </a:path>
              </a:pathLst>
            </a:custGeom>
            <a:solidFill>
              <a:schemeClr val="bg2">
                <a:alpha val="100000"/>
              </a:schemeClr>
            </a:solidFill>
            <a:ln w="9525">
              <a:noFill/>
            </a:ln>
          </p:spPr>
          <p:txBody>
            <a:bodyPr/>
            <a:lstStyle/>
            <a:p>
              <a:endParaRPr lang="zh-CN" altLang="en-US"/>
            </a:p>
          </p:txBody>
        </p:sp>
        <p:sp>
          <p:nvSpPr>
            <p:cNvPr id="31848" name="Freeform 98"/>
            <p:cNvSpPr/>
            <p:nvPr/>
          </p:nvSpPr>
          <p:spPr>
            <a:xfrm>
              <a:off x="2315" y="45"/>
              <a:ext cx="37" cy="27"/>
            </a:xfrm>
            <a:custGeom>
              <a:avLst/>
              <a:gdLst>
                <a:gd name="txL" fmla="*/ 0 w 49"/>
                <a:gd name="txT" fmla="*/ 0 h 36"/>
                <a:gd name="txR" fmla="*/ 49 w 49"/>
                <a:gd name="txB" fmla="*/ 36 h 36"/>
              </a:gdLst>
              <a:ahLst/>
              <a:cxnLst>
                <a:cxn ang="0">
                  <a:pos x="2" y="2"/>
                </a:cxn>
                <a:cxn ang="0">
                  <a:pos x="0" y="2"/>
                </a:cxn>
                <a:cxn ang="0">
                  <a:pos x="2" y="2"/>
                </a:cxn>
                <a:cxn ang="0">
                  <a:pos x="2" y="2"/>
                </a:cxn>
                <a:cxn ang="0">
                  <a:pos x="2" y="2"/>
                </a:cxn>
                <a:cxn ang="0">
                  <a:pos x="2" y="2"/>
                </a:cxn>
              </a:cxnLst>
              <a:rect l="txL" t="txT" r="txR" b="tx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chemeClr val="bg2">
                <a:alpha val="100000"/>
              </a:schemeClr>
            </a:solidFill>
            <a:ln w="9525">
              <a:noFill/>
            </a:ln>
          </p:spPr>
          <p:txBody>
            <a:bodyPr/>
            <a:lstStyle/>
            <a:p>
              <a:endParaRPr lang="zh-CN" altLang="en-US"/>
            </a:p>
          </p:txBody>
        </p:sp>
        <p:sp>
          <p:nvSpPr>
            <p:cNvPr id="31849" name="Freeform 99"/>
            <p:cNvSpPr/>
            <p:nvPr/>
          </p:nvSpPr>
          <p:spPr>
            <a:xfrm>
              <a:off x="2376" y="36"/>
              <a:ext cx="20" cy="16"/>
            </a:xfrm>
            <a:custGeom>
              <a:avLst/>
              <a:gdLst>
                <a:gd name="txL" fmla="*/ 0 w 27"/>
                <a:gd name="txT" fmla="*/ 0 h 22"/>
                <a:gd name="txR" fmla="*/ 27 w 27"/>
                <a:gd name="txB" fmla="*/ 22 h 22"/>
              </a:gdLst>
              <a:ahLst/>
              <a:cxnLst>
                <a:cxn ang="0">
                  <a:pos x="1" y="0"/>
                </a:cxn>
                <a:cxn ang="0">
                  <a:pos x="1" y="1"/>
                </a:cxn>
                <a:cxn ang="0">
                  <a:pos x="1" y="1"/>
                </a:cxn>
                <a:cxn ang="0">
                  <a:pos x="1" y="0"/>
                </a:cxn>
              </a:cxnLst>
              <a:rect l="txL" t="txT" r="txR" b="txB"/>
              <a:pathLst>
                <a:path w="27" h="22">
                  <a:moveTo>
                    <a:pt x="11" y="0"/>
                  </a:moveTo>
                  <a:cubicBezTo>
                    <a:pt x="8" y="4"/>
                    <a:pt x="0" y="8"/>
                    <a:pt x="3" y="12"/>
                  </a:cubicBezTo>
                  <a:cubicBezTo>
                    <a:pt x="6" y="17"/>
                    <a:pt x="19" y="22"/>
                    <a:pt x="19" y="22"/>
                  </a:cubicBezTo>
                  <a:cubicBezTo>
                    <a:pt x="27" y="10"/>
                    <a:pt x="15" y="11"/>
                    <a:pt x="11" y="0"/>
                  </a:cubicBezTo>
                  <a:close/>
                </a:path>
              </a:pathLst>
            </a:custGeom>
            <a:solidFill>
              <a:schemeClr val="bg2">
                <a:alpha val="100000"/>
              </a:schemeClr>
            </a:solidFill>
            <a:ln w="9525">
              <a:noFill/>
            </a:ln>
          </p:spPr>
          <p:txBody>
            <a:bodyPr/>
            <a:lstStyle/>
            <a:p>
              <a:endParaRPr lang="zh-CN" altLang="en-US"/>
            </a:p>
          </p:txBody>
        </p:sp>
        <p:sp>
          <p:nvSpPr>
            <p:cNvPr id="31850" name="Freeform 100"/>
            <p:cNvSpPr/>
            <p:nvPr/>
          </p:nvSpPr>
          <p:spPr>
            <a:xfrm>
              <a:off x="2358" y="54"/>
              <a:ext cx="15" cy="13"/>
            </a:xfrm>
            <a:custGeom>
              <a:avLst/>
              <a:gdLst>
                <a:gd name="txL" fmla="*/ 0 w 20"/>
                <a:gd name="txT" fmla="*/ 0 h 18"/>
                <a:gd name="txR" fmla="*/ 20 w 20"/>
                <a:gd name="txB" fmla="*/ 18 h 18"/>
              </a:gdLst>
              <a:ahLst/>
              <a:cxnLst>
                <a:cxn ang="0">
                  <a:pos x="2" y="0"/>
                </a:cxn>
                <a:cxn ang="0">
                  <a:pos x="2" y="1"/>
                </a:cxn>
                <a:cxn ang="0">
                  <a:pos x="2" y="0"/>
                </a:cxn>
              </a:cxnLst>
              <a:rect l="txL" t="txT" r="txR" b="txB"/>
              <a:pathLst>
                <a:path w="20" h="18">
                  <a:moveTo>
                    <a:pt x="11" y="0"/>
                  </a:moveTo>
                  <a:cubicBezTo>
                    <a:pt x="1" y="14"/>
                    <a:pt x="0" y="9"/>
                    <a:pt x="9" y="18"/>
                  </a:cubicBezTo>
                  <a:cubicBezTo>
                    <a:pt x="20" y="14"/>
                    <a:pt x="16" y="18"/>
                    <a:pt x="11" y="0"/>
                  </a:cubicBezTo>
                  <a:close/>
                </a:path>
              </a:pathLst>
            </a:custGeom>
            <a:solidFill>
              <a:schemeClr val="bg2">
                <a:alpha val="100000"/>
              </a:schemeClr>
            </a:solidFill>
            <a:ln w="9525">
              <a:noFill/>
            </a:ln>
          </p:spPr>
          <p:txBody>
            <a:bodyPr/>
            <a:lstStyle/>
            <a:p>
              <a:endParaRPr lang="zh-CN" altLang="en-US"/>
            </a:p>
          </p:txBody>
        </p:sp>
        <p:sp>
          <p:nvSpPr>
            <p:cNvPr id="31851" name="Freeform 101"/>
            <p:cNvSpPr/>
            <p:nvPr/>
          </p:nvSpPr>
          <p:spPr>
            <a:xfrm>
              <a:off x="3498" y="70"/>
              <a:ext cx="18" cy="33"/>
            </a:xfrm>
            <a:custGeom>
              <a:avLst/>
              <a:gdLst>
                <a:gd name="txL" fmla="*/ 0 w 24"/>
                <a:gd name="txT" fmla="*/ 0 h 44"/>
                <a:gd name="txR" fmla="*/ 24 w 24"/>
                <a:gd name="txB" fmla="*/ 44 h 44"/>
              </a:gdLst>
              <a:ahLst/>
              <a:cxnLst>
                <a:cxn ang="0">
                  <a:pos x="2" y="0"/>
                </a:cxn>
                <a:cxn ang="0">
                  <a:pos x="2" y="2"/>
                </a:cxn>
                <a:cxn ang="0">
                  <a:pos x="0" y="2"/>
                </a:cxn>
                <a:cxn ang="0">
                  <a:pos x="2" y="2"/>
                </a:cxn>
                <a:cxn ang="0">
                  <a:pos x="2" y="0"/>
                </a:cxn>
              </a:cxnLst>
              <a:rect l="txL" t="txT" r="txR" b="tx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chemeClr val="bg2">
                <a:alpha val="100000"/>
              </a:schemeClr>
            </a:solidFill>
            <a:ln w="9525">
              <a:noFill/>
            </a:ln>
          </p:spPr>
          <p:txBody>
            <a:bodyPr/>
            <a:lstStyle/>
            <a:p>
              <a:endParaRPr lang="zh-CN" altLang="en-US"/>
            </a:p>
          </p:txBody>
        </p:sp>
        <p:sp>
          <p:nvSpPr>
            <p:cNvPr id="31852" name="Freeform 102"/>
            <p:cNvSpPr/>
            <p:nvPr/>
          </p:nvSpPr>
          <p:spPr>
            <a:xfrm>
              <a:off x="2614" y="1522"/>
              <a:ext cx="31" cy="18"/>
            </a:xfrm>
            <a:custGeom>
              <a:avLst/>
              <a:gdLst>
                <a:gd name="txL" fmla="*/ 0 w 41"/>
                <a:gd name="txT" fmla="*/ 0 h 24"/>
                <a:gd name="txR" fmla="*/ 41 w 41"/>
                <a:gd name="txB" fmla="*/ 24 h 24"/>
              </a:gdLst>
              <a:ahLst/>
              <a:cxnLst>
                <a:cxn ang="0">
                  <a:pos x="2" y="0"/>
                </a:cxn>
                <a:cxn ang="0">
                  <a:pos x="2" y="2"/>
                </a:cxn>
                <a:cxn ang="0">
                  <a:pos x="2" y="0"/>
                </a:cxn>
              </a:cxnLst>
              <a:rect l="txL" t="txT" r="txR" b="txB"/>
              <a:pathLst>
                <a:path w="41" h="24">
                  <a:moveTo>
                    <a:pt x="30" y="0"/>
                  </a:moveTo>
                  <a:cubicBezTo>
                    <a:pt x="4" y="4"/>
                    <a:pt x="0" y="17"/>
                    <a:pt x="26" y="24"/>
                  </a:cubicBezTo>
                  <a:cubicBezTo>
                    <a:pt x="41" y="19"/>
                    <a:pt x="38" y="10"/>
                    <a:pt x="30" y="0"/>
                  </a:cubicBezTo>
                  <a:close/>
                </a:path>
              </a:pathLst>
            </a:custGeom>
            <a:solidFill>
              <a:schemeClr val="bg2">
                <a:alpha val="100000"/>
              </a:schemeClr>
            </a:solidFill>
            <a:ln w="9525">
              <a:noFill/>
            </a:ln>
          </p:spPr>
          <p:txBody>
            <a:bodyPr/>
            <a:lstStyle/>
            <a:p>
              <a:endParaRPr lang="zh-CN" altLang="en-US"/>
            </a:p>
          </p:txBody>
        </p:sp>
        <p:sp>
          <p:nvSpPr>
            <p:cNvPr id="31853" name="Freeform 103"/>
            <p:cNvSpPr/>
            <p:nvPr/>
          </p:nvSpPr>
          <p:spPr>
            <a:xfrm>
              <a:off x="2654" y="1515"/>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4" name="Freeform 104"/>
            <p:cNvSpPr/>
            <p:nvPr/>
          </p:nvSpPr>
          <p:spPr>
            <a:xfrm>
              <a:off x="2587" y="1361"/>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5" name="Freeform 105"/>
            <p:cNvSpPr/>
            <p:nvPr/>
          </p:nvSpPr>
          <p:spPr>
            <a:xfrm>
              <a:off x="2647" y="1288"/>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6" name="Freeform 106"/>
            <p:cNvSpPr/>
            <p:nvPr/>
          </p:nvSpPr>
          <p:spPr>
            <a:xfrm>
              <a:off x="2623" y="1287"/>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7" name="Freeform 107"/>
            <p:cNvSpPr/>
            <p:nvPr/>
          </p:nvSpPr>
          <p:spPr>
            <a:xfrm>
              <a:off x="2612" y="1309"/>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8" name="Freeform 108"/>
            <p:cNvSpPr/>
            <p:nvPr/>
          </p:nvSpPr>
          <p:spPr>
            <a:xfrm>
              <a:off x="2587" y="1343"/>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9" name="Freeform 109"/>
            <p:cNvSpPr/>
            <p:nvPr/>
          </p:nvSpPr>
          <p:spPr>
            <a:xfrm>
              <a:off x="2606" y="1330"/>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0" name="Freeform 110"/>
            <p:cNvSpPr/>
            <p:nvPr/>
          </p:nvSpPr>
          <p:spPr>
            <a:xfrm>
              <a:off x="1873" y="34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1" name="Freeform 111"/>
            <p:cNvSpPr/>
            <p:nvPr/>
          </p:nvSpPr>
          <p:spPr>
            <a:xfrm>
              <a:off x="1812" y="308"/>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2" name="Freeform 112"/>
            <p:cNvSpPr/>
            <p:nvPr/>
          </p:nvSpPr>
          <p:spPr>
            <a:xfrm>
              <a:off x="1593" y="88"/>
              <a:ext cx="2053" cy="1635"/>
            </a:xfrm>
            <a:custGeom>
              <a:avLst/>
              <a:gdLst>
                <a:gd name="txL" fmla="*/ 0 w 2742"/>
                <a:gd name="txT" fmla="*/ 0 h 2182"/>
                <a:gd name="txR" fmla="*/ 2742 w 2742"/>
                <a:gd name="txB" fmla="*/ 2182 h 2182"/>
              </a:gdLst>
              <a:ahLst/>
              <a:cxnLst>
                <a:cxn ang="0">
                  <a:pos x="1" y="2"/>
                </a:cxn>
                <a:cxn ang="0">
                  <a:pos x="1" y="1"/>
                </a:cxn>
                <a:cxn ang="0">
                  <a:pos x="1" y="1"/>
                </a:cxn>
                <a:cxn ang="0">
                  <a:pos x="1" y="1"/>
                </a:cxn>
                <a:cxn ang="0">
                  <a:pos x="1" y="2"/>
                </a:cxn>
                <a:cxn ang="0">
                  <a:pos x="1" y="2"/>
                </a:cxn>
                <a:cxn ang="0">
                  <a:pos x="1" y="2"/>
                </a:cxn>
                <a:cxn ang="0">
                  <a:pos x="1" y="3"/>
                </a:cxn>
                <a:cxn ang="0">
                  <a:pos x="1" y="3"/>
                </a:cxn>
                <a:cxn ang="0">
                  <a:pos x="1" y="3"/>
                </a:cxn>
                <a:cxn ang="0">
                  <a:pos x="1" y="3"/>
                </a:cxn>
                <a:cxn ang="0">
                  <a:pos x="1" y="3"/>
                </a:cxn>
                <a:cxn ang="0">
                  <a:pos x="1" y="4"/>
                </a:cxn>
                <a:cxn ang="0">
                  <a:pos x="1" y="4"/>
                </a:cxn>
                <a:cxn ang="0">
                  <a:pos x="1" y="5"/>
                </a:cxn>
                <a:cxn ang="0">
                  <a:pos x="1" y="5"/>
                </a:cxn>
                <a:cxn ang="0">
                  <a:pos x="2" y="4"/>
                </a:cxn>
                <a:cxn ang="0">
                  <a:pos x="2" y="4"/>
                </a:cxn>
                <a:cxn ang="0">
                  <a:pos x="2" y="4"/>
                </a:cxn>
                <a:cxn ang="0">
                  <a:pos x="3" y="3"/>
                </a:cxn>
                <a:cxn ang="0">
                  <a:pos x="3" y="3"/>
                </a:cxn>
                <a:cxn ang="0">
                  <a:pos x="2" y="3"/>
                </a:cxn>
                <a:cxn ang="0">
                  <a:pos x="2" y="2"/>
                </a:cxn>
                <a:cxn ang="0">
                  <a:pos x="2" y="2"/>
                </a:cxn>
                <a:cxn ang="0">
                  <a:pos x="3" y="3"/>
                </a:cxn>
                <a:cxn ang="0">
                  <a:pos x="3" y="3"/>
                </a:cxn>
                <a:cxn ang="0">
                  <a:pos x="3" y="2"/>
                </a:cxn>
                <a:cxn ang="0">
                  <a:pos x="3" y="2"/>
                </a:cxn>
                <a:cxn ang="0">
                  <a:pos x="3" y="2"/>
                </a:cxn>
                <a:cxn ang="0">
                  <a:pos x="3" y="2"/>
                </a:cxn>
                <a:cxn ang="0">
                  <a:pos x="3" y="2"/>
                </a:cxn>
                <a:cxn ang="0">
                  <a:pos x="4" y="2"/>
                </a:cxn>
                <a:cxn ang="0">
                  <a:pos x="4" y="2"/>
                </a:cxn>
                <a:cxn ang="0">
                  <a:pos x="4" y="3"/>
                </a:cxn>
                <a:cxn ang="0">
                  <a:pos x="4" y="3"/>
                </a:cxn>
                <a:cxn ang="0">
                  <a:pos x="5" y="2"/>
                </a:cxn>
                <a:cxn ang="0">
                  <a:pos x="5" y="3"/>
                </a:cxn>
                <a:cxn ang="0">
                  <a:pos x="5" y="3"/>
                </a:cxn>
                <a:cxn ang="0">
                  <a:pos x="5" y="3"/>
                </a:cxn>
                <a:cxn ang="0">
                  <a:pos x="5" y="2"/>
                </a:cxn>
                <a:cxn ang="0">
                  <a:pos x="5" y="2"/>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0"/>
                </a:cxn>
              </a:cxnLst>
              <a:rect l="txL" t="txT" r="txR" b="txB"/>
              <a:pathLst>
                <a:path w="2742" h="2182">
                  <a:moveTo>
                    <a:pt x="926" y="908"/>
                  </a:moveTo>
                  <a:cubicBezTo>
                    <a:pt x="877" y="906"/>
                    <a:pt x="867" y="898"/>
                    <a:pt x="822" y="896"/>
                  </a:cubicBezTo>
                  <a:cubicBezTo>
                    <a:pt x="806" y="893"/>
                    <a:pt x="790" y="887"/>
                    <a:pt x="774" y="884"/>
                  </a:cubicBezTo>
                  <a:cubicBezTo>
                    <a:pt x="768" y="880"/>
                    <a:pt x="756" y="872"/>
                    <a:pt x="756" y="872"/>
                  </a:cubicBezTo>
                  <a:cubicBezTo>
                    <a:pt x="733" y="875"/>
                    <a:pt x="741" y="879"/>
                    <a:pt x="726" y="884"/>
                  </a:cubicBezTo>
                  <a:cubicBezTo>
                    <a:pt x="718" y="895"/>
                    <a:pt x="721" y="897"/>
                    <a:pt x="726" y="908"/>
                  </a:cubicBezTo>
                  <a:cubicBezTo>
                    <a:pt x="728" y="912"/>
                    <a:pt x="730" y="920"/>
                    <a:pt x="730" y="920"/>
                  </a:cubicBezTo>
                  <a:cubicBezTo>
                    <a:pt x="700" y="930"/>
                    <a:pt x="674" y="909"/>
                    <a:pt x="648" y="900"/>
                  </a:cubicBezTo>
                  <a:cubicBezTo>
                    <a:pt x="640" y="876"/>
                    <a:pt x="628" y="879"/>
                    <a:pt x="602" y="876"/>
                  </a:cubicBezTo>
                  <a:cubicBezTo>
                    <a:pt x="593" y="870"/>
                    <a:pt x="591" y="870"/>
                    <a:pt x="580" y="872"/>
                  </a:cubicBezTo>
                  <a:cubicBezTo>
                    <a:pt x="569" y="868"/>
                    <a:pt x="576" y="871"/>
                    <a:pt x="562" y="862"/>
                  </a:cubicBezTo>
                  <a:cubicBezTo>
                    <a:pt x="560" y="861"/>
                    <a:pt x="556" y="858"/>
                    <a:pt x="556" y="858"/>
                  </a:cubicBezTo>
                  <a:cubicBezTo>
                    <a:pt x="554" y="856"/>
                    <a:pt x="550" y="850"/>
                    <a:pt x="550" y="846"/>
                  </a:cubicBezTo>
                  <a:cubicBezTo>
                    <a:pt x="551" y="840"/>
                    <a:pt x="556" y="828"/>
                    <a:pt x="556" y="828"/>
                  </a:cubicBezTo>
                  <a:cubicBezTo>
                    <a:pt x="554" y="796"/>
                    <a:pt x="560" y="791"/>
                    <a:pt x="530" y="794"/>
                  </a:cubicBezTo>
                  <a:cubicBezTo>
                    <a:pt x="519" y="805"/>
                    <a:pt x="518" y="800"/>
                    <a:pt x="506" y="796"/>
                  </a:cubicBezTo>
                  <a:cubicBezTo>
                    <a:pt x="491" y="797"/>
                    <a:pt x="479" y="800"/>
                    <a:pt x="464" y="802"/>
                  </a:cubicBezTo>
                  <a:cubicBezTo>
                    <a:pt x="457" y="801"/>
                    <a:pt x="449" y="802"/>
                    <a:pt x="442" y="800"/>
                  </a:cubicBezTo>
                  <a:cubicBezTo>
                    <a:pt x="440" y="799"/>
                    <a:pt x="438" y="796"/>
                    <a:pt x="436" y="796"/>
                  </a:cubicBezTo>
                  <a:cubicBezTo>
                    <a:pt x="417" y="794"/>
                    <a:pt x="394" y="803"/>
                    <a:pt x="376" y="808"/>
                  </a:cubicBezTo>
                  <a:cubicBezTo>
                    <a:pt x="366" y="811"/>
                    <a:pt x="356" y="815"/>
                    <a:pt x="346" y="818"/>
                  </a:cubicBezTo>
                  <a:cubicBezTo>
                    <a:pt x="340" y="820"/>
                    <a:pt x="328" y="824"/>
                    <a:pt x="328" y="824"/>
                  </a:cubicBezTo>
                  <a:cubicBezTo>
                    <a:pt x="302" y="821"/>
                    <a:pt x="278" y="820"/>
                    <a:pt x="252" y="822"/>
                  </a:cubicBezTo>
                  <a:cubicBezTo>
                    <a:pt x="245" y="824"/>
                    <a:pt x="239" y="826"/>
                    <a:pt x="232" y="830"/>
                  </a:cubicBezTo>
                  <a:cubicBezTo>
                    <a:pt x="231" y="832"/>
                    <a:pt x="231" y="834"/>
                    <a:pt x="230" y="836"/>
                  </a:cubicBezTo>
                  <a:cubicBezTo>
                    <a:pt x="228" y="838"/>
                    <a:pt x="225" y="838"/>
                    <a:pt x="224" y="840"/>
                  </a:cubicBezTo>
                  <a:cubicBezTo>
                    <a:pt x="217" y="852"/>
                    <a:pt x="222" y="860"/>
                    <a:pt x="210" y="866"/>
                  </a:cubicBezTo>
                  <a:cubicBezTo>
                    <a:pt x="204" y="870"/>
                    <a:pt x="198" y="874"/>
                    <a:pt x="192" y="878"/>
                  </a:cubicBezTo>
                  <a:cubicBezTo>
                    <a:pt x="188" y="881"/>
                    <a:pt x="180" y="886"/>
                    <a:pt x="180" y="886"/>
                  </a:cubicBezTo>
                  <a:cubicBezTo>
                    <a:pt x="178" y="891"/>
                    <a:pt x="173" y="893"/>
                    <a:pt x="172" y="898"/>
                  </a:cubicBezTo>
                  <a:cubicBezTo>
                    <a:pt x="170" y="907"/>
                    <a:pt x="174" y="927"/>
                    <a:pt x="164" y="936"/>
                  </a:cubicBezTo>
                  <a:cubicBezTo>
                    <a:pt x="156" y="943"/>
                    <a:pt x="144" y="950"/>
                    <a:pt x="134" y="954"/>
                  </a:cubicBezTo>
                  <a:cubicBezTo>
                    <a:pt x="134" y="954"/>
                    <a:pt x="119" y="959"/>
                    <a:pt x="116" y="960"/>
                  </a:cubicBezTo>
                  <a:cubicBezTo>
                    <a:pt x="114" y="961"/>
                    <a:pt x="110" y="962"/>
                    <a:pt x="110" y="962"/>
                  </a:cubicBezTo>
                  <a:cubicBezTo>
                    <a:pt x="101" y="971"/>
                    <a:pt x="91" y="981"/>
                    <a:pt x="80" y="988"/>
                  </a:cubicBezTo>
                  <a:cubicBezTo>
                    <a:pt x="74" y="998"/>
                    <a:pt x="71" y="1010"/>
                    <a:pt x="62" y="1016"/>
                  </a:cubicBezTo>
                  <a:cubicBezTo>
                    <a:pt x="57" y="1024"/>
                    <a:pt x="49" y="1028"/>
                    <a:pt x="42" y="1036"/>
                  </a:cubicBezTo>
                  <a:cubicBezTo>
                    <a:pt x="35" y="1044"/>
                    <a:pt x="33" y="1056"/>
                    <a:pt x="30" y="1066"/>
                  </a:cubicBezTo>
                  <a:cubicBezTo>
                    <a:pt x="27" y="1074"/>
                    <a:pt x="25" y="1082"/>
                    <a:pt x="22" y="1090"/>
                  </a:cubicBezTo>
                  <a:cubicBezTo>
                    <a:pt x="21" y="1094"/>
                    <a:pt x="18" y="1102"/>
                    <a:pt x="18" y="1102"/>
                  </a:cubicBezTo>
                  <a:cubicBezTo>
                    <a:pt x="21" y="1111"/>
                    <a:pt x="36" y="1126"/>
                    <a:pt x="36" y="1126"/>
                  </a:cubicBezTo>
                  <a:cubicBezTo>
                    <a:pt x="34" y="1133"/>
                    <a:pt x="22" y="1142"/>
                    <a:pt x="22" y="1142"/>
                  </a:cubicBezTo>
                  <a:cubicBezTo>
                    <a:pt x="19" y="1152"/>
                    <a:pt x="23" y="1158"/>
                    <a:pt x="32" y="1164"/>
                  </a:cubicBezTo>
                  <a:cubicBezTo>
                    <a:pt x="38" y="1181"/>
                    <a:pt x="22" y="1205"/>
                    <a:pt x="8" y="1214"/>
                  </a:cubicBezTo>
                  <a:cubicBezTo>
                    <a:pt x="0" y="1238"/>
                    <a:pt x="6" y="1237"/>
                    <a:pt x="16" y="1256"/>
                  </a:cubicBezTo>
                  <a:cubicBezTo>
                    <a:pt x="31" y="1285"/>
                    <a:pt x="40" y="1292"/>
                    <a:pt x="70" y="1302"/>
                  </a:cubicBezTo>
                  <a:cubicBezTo>
                    <a:pt x="80" y="1316"/>
                    <a:pt x="75" y="1311"/>
                    <a:pt x="84" y="1320"/>
                  </a:cubicBezTo>
                  <a:cubicBezTo>
                    <a:pt x="83" y="1326"/>
                    <a:pt x="79" y="1330"/>
                    <a:pt x="78" y="1336"/>
                  </a:cubicBezTo>
                  <a:cubicBezTo>
                    <a:pt x="77" y="1346"/>
                    <a:pt x="93" y="1361"/>
                    <a:pt x="98" y="1368"/>
                  </a:cubicBezTo>
                  <a:cubicBezTo>
                    <a:pt x="103" y="1376"/>
                    <a:pt x="122" y="1382"/>
                    <a:pt x="122" y="1382"/>
                  </a:cubicBezTo>
                  <a:cubicBezTo>
                    <a:pt x="125" y="1381"/>
                    <a:pt x="128" y="1382"/>
                    <a:pt x="130" y="1380"/>
                  </a:cubicBezTo>
                  <a:cubicBezTo>
                    <a:pt x="132" y="1379"/>
                    <a:pt x="130" y="1375"/>
                    <a:pt x="132" y="1374"/>
                  </a:cubicBezTo>
                  <a:cubicBezTo>
                    <a:pt x="134" y="1373"/>
                    <a:pt x="143" y="1384"/>
                    <a:pt x="144" y="1384"/>
                  </a:cubicBezTo>
                  <a:cubicBezTo>
                    <a:pt x="158" y="1396"/>
                    <a:pt x="177" y="1406"/>
                    <a:pt x="194" y="1412"/>
                  </a:cubicBezTo>
                  <a:cubicBezTo>
                    <a:pt x="197" y="1422"/>
                    <a:pt x="202" y="1420"/>
                    <a:pt x="212" y="1418"/>
                  </a:cubicBezTo>
                  <a:cubicBezTo>
                    <a:pt x="216" y="1415"/>
                    <a:pt x="220" y="1413"/>
                    <a:pt x="224" y="1410"/>
                  </a:cubicBezTo>
                  <a:cubicBezTo>
                    <a:pt x="228" y="1408"/>
                    <a:pt x="236" y="1406"/>
                    <a:pt x="236" y="1406"/>
                  </a:cubicBezTo>
                  <a:cubicBezTo>
                    <a:pt x="256" y="1413"/>
                    <a:pt x="278" y="1414"/>
                    <a:pt x="298" y="1416"/>
                  </a:cubicBezTo>
                  <a:cubicBezTo>
                    <a:pt x="307" y="1422"/>
                    <a:pt x="304" y="1427"/>
                    <a:pt x="316" y="1424"/>
                  </a:cubicBezTo>
                  <a:cubicBezTo>
                    <a:pt x="317" y="1416"/>
                    <a:pt x="316" y="1408"/>
                    <a:pt x="318" y="1400"/>
                  </a:cubicBezTo>
                  <a:cubicBezTo>
                    <a:pt x="322" y="1387"/>
                    <a:pt x="342" y="1413"/>
                    <a:pt x="346" y="1414"/>
                  </a:cubicBezTo>
                  <a:cubicBezTo>
                    <a:pt x="355" y="1400"/>
                    <a:pt x="370" y="1401"/>
                    <a:pt x="386" y="1400"/>
                  </a:cubicBezTo>
                  <a:cubicBezTo>
                    <a:pt x="395" y="1397"/>
                    <a:pt x="401" y="1391"/>
                    <a:pt x="410" y="1388"/>
                  </a:cubicBezTo>
                  <a:cubicBezTo>
                    <a:pt x="424" y="1390"/>
                    <a:pt x="438" y="1393"/>
                    <a:pt x="452" y="1398"/>
                  </a:cubicBezTo>
                  <a:cubicBezTo>
                    <a:pt x="454" y="1400"/>
                    <a:pt x="458" y="1406"/>
                    <a:pt x="458" y="1410"/>
                  </a:cubicBezTo>
                  <a:cubicBezTo>
                    <a:pt x="458" y="1414"/>
                    <a:pt x="454" y="1422"/>
                    <a:pt x="454" y="1422"/>
                  </a:cubicBezTo>
                  <a:cubicBezTo>
                    <a:pt x="462" y="1427"/>
                    <a:pt x="471" y="1429"/>
                    <a:pt x="480" y="1432"/>
                  </a:cubicBezTo>
                  <a:cubicBezTo>
                    <a:pt x="482" y="1433"/>
                    <a:pt x="486" y="1434"/>
                    <a:pt x="486" y="1434"/>
                  </a:cubicBezTo>
                  <a:cubicBezTo>
                    <a:pt x="498" y="1430"/>
                    <a:pt x="511" y="1431"/>
                    <a:pt x="522" y="1438"/>
                  </a:cubicBezTo>
                  <a:cubicBezTo>
                    <a:pt x="526" y="1444"/>
                    <a:pt x="530" y="1450"/>
                    <a:pt x="534" y="1456"/>
                  </a:cubicBezTo>
                  <a:cubicBezTo>
                    <a:pt x="537" y="1460"/>
                    <a:pt x="542" y="1468"/>
                    <a:pt x="542" y="1468"/>
                  </a:cubicBezTo>
                  <a:cubicBezTo>
                    <a:pt x="537" y="1484"/>
                    <a:pt x="531" y="1500"/>
                    <a:pt x="526" y="1516"/>
                  </a:cubicBezTo>
                  <a:cubicBezTo>
                    <a:pt x="522" y="1527"/>
                    <a:pt x="525" y="1520"/>
                    <a:pt x="516" y="1534"/>
                  </a:cubicBezTo>
                  <a:cubicBezTo>
                    <a:pt x="515" y="1536"/>
                    <a:pt x="512" y="1540"/>
                    <a:pt x="512" y="1540"/>
                  </a:cubicBezTo>
                  <a:cubicBezTo>
                    <a:pt x="516" y="1577"/>
                    <a:pt x="528" y="1570"/>
                    <a:pt x="546" y="1594"/>
                  </a:cubicBezTo>
                  <a:cubicBezTo>
                    <a:pt x="568" y="1622"/>
                    <a:pt x="585" y="1649"/>
                    <a:pt x="594" y="1684"/>
                  </a:cubicBezTo>
                  <a:cubicBezTo>
                    <a:pt x="593" y="1702"/>
                    <a:pt x="601" y="1747"/>
                    <a:pt x="578" y="1762"/>
                  </a:cubicBezTo>
                  <a:cubicBezTo>
                    <a:pt x="569" y="1790"/>
                    <a:pt x="576" y="1763"/>
                    <a:pt x="572" y="1818"/>
                  </a:cubicBezTo>
                  <a:cubicBezTo>
                    <a:pt x="571" y="1829"/>
                    <a:pt x="560" y="1837"/>
                    <a:pt x="556" y="1848"/>
                  </a:cubicBezTo>
                  <a:cubicBezTo>
                    <a:pt x="560" y="1877"/>
                    <a:pt x="572" y="1890"/>
                    <a:pt x="592" y="1910"/>
                  </a:cubicBezTo>
                  <a:cubicBezTo>
                    <a:pt x="596" y="1914"/>
                    <a:pt x="600" y="1917"/>
                    <a:pt x="602" y="1922"/>
                  </a:cubicBezTo>
                  <a:cubicBezTo>
                    <a:pt x="604" y="1926"/>
                    <a:pt x="606" y="1934"/>
                    <a:pt x="606" y="1934"/>
                  </a:cubicBezTo>
                  <a:cubicBezTo>
                    <a:pt x="608" y="1959"/>
                    <a:pt x="609" y="1976"/>
                    <a:pt x="612" y="1998"/>
                  </a:cubicBezTo>
                  <a:cubicBezTo>
                    <a:pt x="614" y="2012"/>
                    <a:pt x="613" y="2008"/>
                    <a:pt x="618" y="2022"/>
                  </a:cubicBezTo>
                  <a:cubicBezTo>
                    <a:pt x="619" y="2024"/>
                    <a:pt x="620" y="2028"/>
                    <a:pt x="620" y="2028"/>
                  </a:cubicBezTo>
                  <a:cubicBezTo>
                    <a:pt x="622" y="2048"/>
                    <a:pt x="623" y="2060"/>
                    <a:pt x="640" y="2072"/>
                  </a:cubicBezTo>
                  <a:cubicBezTo>
                    <a:pt x="645" y="2079"/>
                    <a:pt x="649" y="2083"/>
                    <a:pt x="656" y="2088"/>
                  </a:cubicBezTo>
                  <a:cubicBezTo>
                    <a:pt x="661" y="2104"/>
                    <a:pt x="669" y="2120"/>
                    <a:pt x="674" y="2136"/>
                  </a:cubicBezTo>
                  <a:cubicBezTo>
                    <a:pt x="673" y="2142"/>
                    <a:pt x="675" y="2149"/>
                    <a:pt x="672" y="2154"/>
                  </a:cubicBezTo>
                  <a:cubicBezTo>
                    <a:pt x="670" y="2158"/>
                    <a:pt x="660" y="2162"/>
                    <a:pt x="660" y="2162"/>
                  </a:cubicBezTo>
                  <a:cubicBezTo>
                    <a:pt x="649" y="2179"/>
                    <a:pt x="678" y="2181"/>
                    <a:pt x="688" y="2182"/>
                  </a:cubicBezTo>
                  <a:cubicBezTo>
                    <a:pt x="716" y="2176"/>
                    <a:pt x="741" y="2170"/>
                    <a:pt x="770" y="2168"/>
                  </a:cubicBezTo>
                  <a:cubicBezTo>
                    <a:pt x="794" y="2164"/>
                    <a:pt x="816" y="2159"/>
                    <a:pt x="840" y="2156"/>
                  </a:cubicBezTo>
                  <a:cubicBezTo>
                    <a:pt x="844" y="2155"/>
                    <a:pt x="848" y="2154"/>
                    <a:pt x="852" y="2152"/>
                  </a:cubicBezTo>
                  <a:cubicBezTo>
                    <a:pt x="854" y="2151"/>
                    <a:pt x="856" y="2149"/>
                    <a:pt x="858" y="2148"/>
                  </a:cubicBezTo>
                  <a:cubicBezTo>
                    <a:pt x="862" y="2146"/>
                    <a:pt x="870" y="2144"/>
                    <a:pt x="870" y="2144"/>
                  </a:cubicBezTo>
                  <a:cubicBezTo>
                    <a:pt x="877" y="2137"/>
                    <a:pt x="884" y="2129"/>
                    <a:pt x="892" y="2124"/>
                  </a:cubicBezTo>
                  <a:cubicBezTo>
                    <a:pt x="897" y="2117"/>
                    <a:pt x="901" y="2113"/>
                    <a:pt x="908" y="2108"/>
                  </a:cubicBezTo>
                  <a:cubicBezTo>
                    <a:pt x="914" y="2099"/>
                    <a:pt x="926" y="2093"/>
                    <a:pt x="936" y="2090"/>
                  </a:cubicBezTo>
                  <a:cubicBezTo>
                    <a:pt x="951" y="2075"/>
                    <a:pt x="965" y="2059"/>
                    <a:pt x="972" y="2038"/>
                  </a:cubicBezTo>
                  <a:cubicBezTo>
                    <a:pt x="971" y="2034"/>
                    <a:pt x="970" y="2030"/>
                    <a:pt x="970" y="2026"/>
                  </a:cubicBezTo>
                  <a:cubicBezTo>
                    <a:pt x="970" y="1985"/>
                    <a:pt x="979" y="1999"/>
                    <a:pt x="1002" y="1984"/>
                  </a:cubicBezTo>
                  <a:cubicBezTo>
                    <a:pt x="1008" y="1976"/>
                    <a:pt x="1013" y="1969"/>
                    <a:pt x="1016" y="1960"/>
                  </a:cubicBezTo>
                  <a:cubicBezTo>
                    <a:pt x="1015" y="1938"/>
                    <a:pt x="1017" y="1912"/>
                    <a:pt x="1004" y="1892"/>
                  </a:cubicBezTo>
                  <a:cubicBezTo>
                    <a:pt x="1009" y="1878"/>
                    <a:pt x="1025" y="1886"/>
                    <a:pt x="1036" y="1890"/>
                  </a:cubicBezTo>
                  <a:cubicBezTo>
                    <a:pt x="1040" y="1896"/>
                    <a:pt x="1040" y="1907"/>
                    <a:pt x="1044" y="1896"/>
                  </a:cubicBezTo>
                  <a:cubicBezTo>
                    <a:pt x="1045" y="1882"/>
                    <a:pt x="1045" y="1868"/>
                    <a:pt x="1046" y="1854"/>
                  </a:cubicBezTo>
                  <a:cubicBezTo>
                    <a:pt x="1047" y="1843"/>
                    <a:pt x="1077" y="1840"/>
                    <a:pt x="1086" y="1834"/>
                  </a:cubicBezTo>
                  <a:cubicBezTo>
                    <a:pt x="1092" y="1825"/>
                    <a:pt x="1105" y="1818"/>
                    <a:pt x="1114" y="1812"/>
                  </a:cubicBezTo>
                  <a:cubicBezTo>
                    <a:pt x="1118" y="1809"/>
                    <a:pt x="1126" y="1804"/>
                    <a:pt x="1126" y="1804"/>
                  </a:cubicBezTo>
                  <a:cubicBezTo>
                    <a:pt x="1137" y="1788"/>
                    <a:pt x="1125" y="1773"/>
                    <a:pt x="1122" y="1756"/>
                  </a:cubicBezTo>
                  <a:cubicBezTo>
                    <a:pt x="1124" y="1742"/>
                    <a:pt x="1126" y="1740"/>
                    <a:pt x="1130" y="1728"/>
                  </a:cubicBezTo>
                  <a:cubicBezTo>
                    <a:pt x="1127" y="1713"/>
                    <a:pt x="1120" y="1712"/>
                    <a:pt x="1110" y="1702"/>
                  </a:cubicBezTo>
                  <a:cubicBezTo>
                    <a:pt x="1108" y="1696"/>
                    <a:pt x="1104" y="1684"/>
                    <a:pt x="1104" y="1684"/>
                  </a:cubicBezTo>
                  <a:cubicBezTo>
                    <a:pt x="1105" y="1664"/>
                    <a:pt x="1105" y="1644"/>
                    <a:pt x="1106" y="1624"/>
                  </a:cubicBezTo>
                  <a:cubicBezTo>
                    <a:pt x="1108" y="1587"/>
                    <a:pt x="1144" y="1574"/>
                    <a:pt x="1166" y="1552"/>
                  </a:cubicBezTo>
                  <a:cubicBezTo>
                    <a:pt x="1169" y="1544"/>
                    <a:pt x="1175" y="1544"/>
                    <a:pt x="1178" y="1536"/>
                  </a:cubicBezTo>
                  <a:cubicBezTo>
                    <a:pt x="1183" y="1524"/>
                    <a:pt x="1181" y="1521"/>
                    <a:pt x="1190" y="1512"/>
                  </a:cubicBezTo>
                  <a:cubicBezTo>
                    <a:pt x="1194" y="1501"/>
                    <a:pt x="1204" y="1484"/>
                    <a:pt x="1216" y="1480"/>
                  </a:cubicBezTo>
                  <a:cubicBezTo>
                    <a:pt x="1222" y="1471"/>
                    <a:pt x="1229" y="1464"/>
                    <a:pt x="1238" y="1458"/>
                  </a:cubicBezTo>
                  <a:cubicBezTo>
                    <a:pt x="1243" y="1451"/>
                    <a:pt x="1247" y="1451"/>
                    <a:pt x="1254" y="1446"/>
                  </a:cubicBezTo>
                  <a:cubicBezTo>
                    <a:pt x="1259" y="1439"/>
                    <a:pt x="1262" y="1437"/>
                    <a:pt x="1270" y="1434"/>
                  </a:cubicBezTo>
                  <a:cubicBezTo>
                    <a:pt x="1279" y="1420"/>
                    <a:pt x="1274" y="1425"/>
                    <a:pt x="1284" y="1418"/>
                  </a:cubicBezTo>
                  <a:cubicBezTo>
                    <a:pt x="1292" y="1406"/>
                    <a:pt x="1300" y="1394"/>
                    <a:pt x="1308" y="1382"/>
                  </a:cubicBezTo>
                  <a:cubicBezTo>
                    <a:pt x="1313" y="1374"/>
                    <a:pt x="1315" y="1359"/>
                    <a:pt x="1318" y="1350"/>
                  </a:cubicBezTo>
                  <a:cubicBezTo>
                    <a:pt x="1322" y="1339"/>
                    <a:pt x="1319" y="1346"/>
                    <a:pt x="1328" y="1332"/>
                  </a:cubicBezTo>
                  <a:cubicBezTo>
                    <a:pt x="1333" y="1324"/>
                    <a:pt x="1333" y="1313"/>
                    <a:pt x="1336" y="1304"/>
                  </a:cubicBezTo>
                  <a:cubicBezTo>
                    <a:pt x="1333" y="1289"/>
                    <a:pt x="1329" y="1295"/>
                    <a:pt x="1316" y="1298"/>
                  </a:cubicBezTo>
                  <a:cubicBezTo>
                    <a:pt x="1290" y="1315"/>
                    <a:pt x="1252" y="1311"/>
                    <a:pt x="1224" y="1312"/>
                  </a:cubicBezTo>
                  <a:cubicBezTo>
                    <a:pt x="1186" y="1309"/>
                    <a:pt x="1190" y="1304"/>
                    <a:pt x="1168" y="1282"/>
                  </a:cubicBezTo>
                  <a:cubicBezTo>
                    <a:pt x="1163" y="1266"/>
                    <a:pt x="1153" y="1259"/>
                    <a:pt x="1140" y="1250"/>
                  </a:cubicBezTo>
                  <a:cubicBezTo>
                    <a:pt x="1135" y="1246"/>
                    <a:pt x="1122" y="1242"/>
                    <a:pt x="1122" y="1242"/>
                  </a:cubicBezTo>
                  <a:cubicBezTo>
                    <a:pt x="1113" y="1215"/>
                    <a:pt x="1102" y="1190"/>
                    <a:pt x="1086" y="1166"/>
                  </a:cubicBezTo>
                  <a:cubicBezTo>
                    <a:pt x="1079" y="1156"/>
                    <a:pt x="1084" y="1161"/>
                    <a:pt x="1070" y="1152"/>
                  </a:cubicBezTo>
                  <a:cubicBezTo>
                    <a:pt x="1066" y="1149"/>
                    <a:pt x="1058" y="1144"/>
                    <a:pt x="1058" y="1144"/>
                  </a:cubicBezTo>
                  <a:cubicBezTo>
                    <a:pt x="1046" y="1126"/>
                    <a:pt x="1056" y="1104"/>
                    <a:pt x="1044" y="1086"/>
                  </a:cubicBezTo>
                  <a:cubicBezTo>
                    <a:pt x="1029" y="1063"/>
                    <a:pt x="1009" y="1033"/>
                    <a:pt x="990" y="1014"/>
                  </a:cubicBezTo>
                  <a:cubicBezTo>
                    <a:pt x="986" y="996"/>
                    <a:pt x="980" y="985"/>
                    <a:pt x="970" y="970"/>
                  </a:cubicBezTo>
                  <a:cubicBezTo>
                    <a:pt x="966" y="965"/>
                    <a:pt x="962" y="952"/>
                    <a:pt x="962" y="952"/>
                  </a:cubicBezTo>
                  <a:cubicBezTo>
                    <a:pt x="985" y="944"/>
                    <a:pt x="1006" y="982"/>
                    <a:pt x="1020" y="996"/>
                  </a:cubicBezTo>
                  <a:cubicBezTo>
                    <a:pt x="1026" y="1015"/>
                    <a:pt x="1026" y="1017"/>
                    <a:pt x="1046" y="1024"/>
                  </a:cubicBezTo>
                  <a:cubicBezTo>
                    <a:pt x="1053" y="1026"/>
                    <a:pt x="1064" y="1036"/>
                    <a:pt x="1064" y="1036"/>
                  </a:cubicBezTo>
                  <a:cubicBezTo>
                    <a:pt x="1069" y="1044"/>
                    <a:pt x="1075" y="1050"/>
                    <a:pt x="1080" y="1058"/>
                  </a:cubicBezTo>
                  <a:cubicBezTo>
                    <a:pt x="1081" y="1075"/>
                    <a:pt x="1082" y="1082"/>
                    <a:pt x="1086" y="1096"/>
                  </a:cubicBezTo>
                  <a:cubicBezTo>
                    <a:pt x="1089" y="1125"/>
                    <a:pt x="1091" y="1124"/>
                    <a:pt x="1116" y="1132"/>
                  </a:cubicBezTo>
                  <a:cubicBezTo>
                    <a:pt x="1122" y="1138"/>
                    <a:pt x="1126" y="1144"/>
                    <a:pt x="1132" y="1150"/>
                  </a:cubicBezTo>
                  <a:cubicBezTo>
                    <a:pt x="1133" y="1152"/>
                    <a:pt x="1134" y="1154"/>
                    <a:pt x="1134" y="1156"/>
                  </a:cubicBezTo>
                  <a:cubicBezTo>
                    <a:pt x="1135" y="1161"/>
                    <a:pt x="1135" y="1167"/>
                    <a:pt x="1136" y="1172"/>
                  </a:cubicBezTo>
                  <a:cubicBezTo>
                    <a:pt x="1139" y="1182"/>
                    <a:pt x="1157" y="1187"/>
                    <a:pt x="1164" y="1194"/>
                  </a:cubicBezTo>
                  <a:cubicBezTo>
                    <a:pt x="1179" y="1238"/>
                    <a:pt x="1157" y="1261"/>
                    <a:pt x="1210" y="1274"/>
                  </a:cubicBezTo>
                  <a:cubicBezTo>
                    <a:pt x="1225" y="1272"/>
                    <a:pt x="1231" y="1274"/>
                    <a:pt x="1242" y="1266"/>
                  </a:cubicBezTo>
                  <a:cubicBezTo>
                    <a:pt x="1248" y="1257"/>
                    <a:pt x="1255" y="1255"/>
                    <a:pt x="1264" y="1250"/>
                  </a:cubicBezTo>
                  <a:cubicBezTo>
                    <a:pt x="1292" y="1234"/>
                    <a:pt x="1301" y="1229"/>
                    <a:pt x="1334" y="1222"/>
                  </a:cubicBezTo>
                  <a:cubicBezTo>
                    <a:pt x="1343" y="1220"/>
                    <a:pt x="1353" y="1217"/>
                    <a:pt x="1362" y="1214"/>
                  </a:cubicBezTo>
                  <a:cubicBezTo>
                    <a:pt x="1371" y="1211"/>
                    <a:pt x="1377" y="1201"/>
                    <a:pt x="1386" y="1198"/>
                  </a:cubicBezTo>
                  <a:cubicBezTo>
                    <a:pt x="1398" y="1194"/>
                    <a:pt x="1410" y="1193"/>
                    <a:pt x="1420" y="1186"/>
                  </a:cubicBezTo>
                  <a:cubicBezTo>
                    <a:pt x="1426" y="1177"/>
                    <a:pt x="1435" y="1171"/>
                    <a:pt x="1440" y="1162"/>
                  </a:cubicBezTo>
                  <a:cubicBezTo>
                    <a:pt x="1446" y="1150"/>
                    <a:pt x="1448" y="1136"/>
                    <a:pt x="1460" y="1128"/>
                  </a:cubicBezTo>
                  <a:cubicBezTo>
                    <a:pt x="1467" y="1117"/>
                    <a:pt x="1470" y="1104"/>
                    <a:pt x="1474" y="1092"/>
                  </a:cubicBezTo>
                  <a:cubicBezTo>
                    <a:pt x="1476" y="1085"/>
                    <a:pt x="1482" y="1081"/>
                    <a:pt x="1484" y="1074"/>
                  </a:cubicBezTo>
                  <a:cubicBezTo>
                    <a:pt x="1475" y="1071"/>
                    <a:pt x="1475" y="1077"/>
                    <a:pt x="1466" y="1080"/>
                  </a:cubicBezTo>
                  <a:cubicBezTo>
                    <a:pt x="1461" y="1073"/>
                    <a:pt x="1467" y="1065"/>
                    <a:pt x="1460" y="1060"/>
                  </a:cubicBezTo>
                  <a:cubicBezTo>
                    <a:pt x="1455" y="1057"/>
                    <a:pt x="1442" y="1054"/>
                    <a:pt x="1442" y="1054"/>
                  </a:cubicBezTo>
                  <a:cubicBezTo>
                    <a:pt x="1432" y="1044"/>
                    <a:pt x="1430" y="1047"/>
                    <a:pt x="1418" y="1052"/>
                  </a:cubicBezTo>
                  <a:cubicBezTo>
                    <a:pt x="1414" y="1054"/>
                    <a:pt x="1406" y="1056"/>
                    <a:pt x="1406" y="1056"/>
                  </a:cubicBezTo>
                  <a:cubicBezTo>
                    <a:pt x="1402" y="1055"/>
                    <a:pt x="1397" y="1057"/>
                    <a:pt x="1394" y="1054"/>
                  </a:cubicBezTo>
                  <a:cubicBezTo>
                    <a:pt x="1391" y="1051"/>
                    <a:pt x="1390" y="1042"/>
                    <a:pt x="1390" y="1042"/>
                  </a:cubicBezTo>
                  <a:cubicBezTo>
                    <a:pt x="1392" y="1041"/>
                    <a:pt x="1394" y="1039"/>
                    <a:pt x="1396" y="1038"/>
                  </a:cubicBezTo>
                  <a:cubicBezTo>
                    <a:pt x="1410" y="1034"/>
                    <a:pt x="1419" y="1042"/>
                    <a:pt x="1410" y="1022"/>
                  </a:cubicBezTo>
                  <a:cubicBezTo>
                    <a:pt x="1409" y="1020"/>
                    <a:pt x="1406" y="1019"/>
                    <a:pt x="1404" y="1018"/>
                  </a:cubicBezTo>
                  <a:cubicBezTo>
                    <a:pt x="1400" y="1019"/>
                    <a:pt x="1394" y="1018"/>
                    <a:pt x="1392" y="1022"/>
                  </a:cubicBezTo>
                  <a:cubicBezTo>
                    <a:pt x="1391" y="1024"/>
                    <a:pt x="1390" y="1026"/>
                    <a:pt x="1388" y="1028"/>
                  </a:cubicBezTo>
                  <a:cubicBezTo>
                    <a:pt x="1377" y="1037"/>
                    <a:pt x="1363" y="1040"/>
                    <a:pt x="1350" y="1044"/>
                  </a:cubicBezTo>
                  <a:cubicBezTo>
                    <a:pt x="1345" y="1043"/>
                    <a:pt x="1339" y="1041"/>
                    <a:pt x="1334" y="1040"/>
                  </a:cubicBezTo>
                  <a:cubicBezTo>
                    <a:pt x="1331" y="1039"/>
                    <a:pt x="1326" y="1038"/>
                    <a:pt x="1326" y="1038"/>
                  </a:cubicBezTo>
                  <a:cubicBezTo>
                    <a:pt x="1314" y="1020"/>
                    <a:pt x="1311" y="1018"/>
                    <a:pt x="1290" y="1014"/>
                  </a:cubicBezTo>
                  <a:cubicBezTo>
                    <a:pt x="1291" y="1008"/>
                    <a:pt x="1294" y="1000"/>
                    <a:pt x="1290" y="994"/>
                  </a:cubicBezTo>
                  <a:cubicBezTo>
                    <a:pt x="1288" y="991"/>
                    <a:pt x="1276" y="986"/>
                    <a:pt x="1272" y="984"/>
                  </a:cubicBezTo>
                  <a:cubicBezTo>
                    <a:pt x="1268" y="982"/>
                    <a:pt x="1260" y="980"/>
                    <a:pt x="1260" y="980"/>
                  </a:cubicBezTo>
                  <a:cubicBezTo>
                    <a:pt x="1252" y="972"/>
                    <a:pt x="1244" y="968"/>
                    <a:pt x="1236" y="960"/>
                  </a:cubicBezTo>
                  <a:cubicBezTo>
                    <a:pt x="1238" y="947"/>
                    <a:pt x="1239" y="938"/>
                    <a:pt x="1252" y="934"/>
                  </a:cubicBezTo>
                  <a:cubicBezTo>
                    <a:pt x="1270" y="936"/>
                    <a:pt x="1286" y="940"/>
                    <a:pt x="1304" y="944"/>
                  </a:cubicBezTo>
                  <a:cubicBezTo>
                    <a:pt x="1311" y="954"/>
                    <a:pt x="1314" y="959"/>
                    <a:pt x="1324" y="966"/>
                  </a:cubicBezTo>
                  <a:cubicBezTo>
                    <a:pt x="1335" y="983"/>
                    <a:pt x="1346" y="985"/>
                    <a:pt x="1362" y="996"/>
                  </a:cubicBezTo>
                  <a:cubicBezTo>
                    <a:pt x="1374" y="995"/>
                    <a:pt x="1389" y="1000"/>
                    <a:pt x="1398" y="992"/>
                  </a:cubicBezTo>
                  <a:cubicBezTo>
                    <a:pt x="1411" y="982"/>
                    <a:pt x="1393" y="989"/>
                    <a:pt x="1408" y="984"/>
                  </a:cubicBezTo>
                  <a:cubicBezTo>
                    <a:pt x="1414" y="988"/>
                    <a:pt x="1420" y="990"/>
                    <a:pt x="1426" y="994"/>
                  </a:cubicBezTo>
                  <a:cubicBezTo>
                    <a:pt x="1435" y="1007"/>
                    <a:pt x="1454" y="1005"/>
                    <a:pt x="1468" y="1008"/>
                  </a:cubicBezTo>
                  <a:cubicBezTo>
                    <a:pt x="1491" y="1023"/>
                    <a:pt x="1475" y="1016"/>
                    <a:pt x="1518" y="1018"/>
                  </a:cubicBezTo>
                  <a:cubicBezTo>
                    <a:pt x="1531" y="1022"/>
                    <a:pt x="1538" y="1026"/>
                    <a:pt x="1546" y="1038"/>
                  </a:cubicBezTo>
                  <a:cubicBezTo>
                    <a:pt x="1542" y="1053"/>
                    <a:pt x="1552" y="1045"/>
                    <a:pt x="1560" y="1040"/>
                  </a:cubicBezTo>
                  <a:cubicBezTo>
                    <a:pt x="1563" y="1032"/>
                    <a:pt x="1567" y="1032"/>
                    <a:pt x="1570" y="1024"/>
                  </a:cubicBezTo>
                  <a:cubicBezTo>
                    <a:pt x="1583" y="1028"/>
                    <a:pt x="1580" y="1034"/>
                    <a:pt x="1578" y="1048"/>
                  </a:cubicBezTo>
                  <a:cubicBezTo>
                    <a:pt x="1590" y="1056"/>
                    <a:pt x="1603" y="1052"/>
                    <a:pt x="1616" y="1056"/>
                  </a:cubicBezTo>
                  <a:cubicBezTo>
                    <a:pt x="1625" y="1059"/>
                    <a:pt x="1631" y="1067"/>
                    <a:pt x="1640" y="1070"/>
                  </a:cubicBezTo>
                  <a:cubicBezTo>
                    <a:pt x="1655" y="1075"/>
                    <a:pt x="1670" y="1080"/>
                    <a:pt x="1682" y="1092"/>
                  </a:cubicBezTo>
                  <a:cubicBezTo>
                    <a:pt x="1686" y="1105"/>
                    <a:pt x="1692" y="1112"/>
                    <a:pt x="1704" y="1116"/>
                  </a:cubicBezTo>
                  <a:cubicBezTo>
                    <a:pt x="1710" y="1125"/>
                    <a:pt x="1713" y="1132"/>
                    <a:pt x="1722" y="1138"/>
                  </a:cubicBezTo>
                  <a:cubicBezTo>
                    <a:pt x="1740" y="1135"/>
                    <a:pt x="1732" y="1137"/>
                    <a:pt x="1748" y="1132"/>
                  </a:cubicBezTo>
                  <a:cubicBezTo>
                    <a:pt x="1750" y="1131"/>
                    <a:pt x="1754" y="1130"/>
                    <a:pt x="1754" y="1130"/>
                  </a:cubicBezTo>
                  <a:cubicBezTo>
                    <a:pt x="1767" y="1139"/>
                    <a:pt x="1757" y="1126"/>
                    <a:pt x="1754" y="1122"/>
                  </a:cubicBezTo>
                  <a:cubicBezTo>
                    <a:pt x="1750" y="1128"/>
                    <a:pt x="1744" y="1133"/>
                    <a:pt x="1742" y="1140"/>
                  </a:cubicBezTo>
                  <a:cubicBezTo>
                    <a:pt x="1741" y="1144"/>
                    <a:pt x="1738" y="1152"/>
                    <a:pt x="1738" y="1152"/>
                  </a:cubicBezTo>
                  <a:cubicBezTo>
                    <a:pt x="1739" y="1161"/>
                    <a:pt x="1741" y="1176"/>
                    <a:pt x="1754" y="1176"/>
                  </a:cubicBezTo>
                  <a:lnTo>
                    <a:pt x="1756" y="1222"/>
                  </a:lnTo>
                  <a:lnTo>
                    <a:pt x="1794" y="1340"/>
                  </a:lnTo>
                  <a:lnTo>
                    <a:pt x="1826" y="1378"/>
                  </a:lnTo>
                  <a:lnTo>
                    <a:pt x="1884" y="1326"/>
                  </a:lnTo>
                  <a:lnTo>
                    <a:pt x="1880" y="1290"/>
                  </a:lnTo>
                  <a:lnTo>
                    <a:pt x="1894" y="1280"/>
                  </a:lnTo>
                  <a:lnTo>
                    <a:pt x="1892" y="1236"/>
                  </a:lnTo>
                  <a:lnTo>
                    <a:pt x="1930" y="1222"/>
                  </a:lnTo>
                  <a:lnTo>
                    <a:pt x="2022" y="1142"/>
                  </a:lnTo>
                  <a:lnTo>
                    <a:pt x="2038" y="1122"/>
                  </a:lnTo>
                  <a:lnTo>
                    <a:pt x="2112" y="1102"/>
                  </a:lnTo>
                  <a:lnTo>
                    <a:pt x="2138" y="1132"/>
                  </a:lnTo>
                  <a:lnTo>
                    <a:pt x="2130" y="1146"/>
                  </a:lnTo>
                  <a:lnTo>
                    <a:pt x="2154" y="1170"/>
                  </a:lnTo>
                  <a:lnTo>
                    <a:pt x="2160" y="1200"/>
                  </a:lnTo>
                  <a:lnTo>
                    <a:pt x="2182" y="1210"/>
                  </a:lnTo>
                  <a:lnTo>
                    <a:pt x="2230" y="1192"/>
                  </a:lnTo>
                  <a:lnTo>
                    <a:pt x="2228" y="1300"/>
                  </a:lnTo>
                  <a:lnTo>
                    <a:pt x="2240" y="1276"/>
                  </a:lnTo>
                  <a:lnTo>
                    <a:pt x="2270" y="1334"/>
                  </a:lnTo>
                  <a:lnTo>
                    <a:pt x="2266" y="1374"/>
                  </a:lnTo>
                  <a:lnTo>
                    <a:pt x="2286" y="1350"/>
                  </a:lnTo>
                  <a:lnTo>
                    <a:pt x="2290" y="1330"/>
                  </a:lnTo>
                  <a:lnTo>
                    <a:pt x="2312" y="1296"/>
                  </a:lnTo>
                  <a:lnTo>
                    <a:pt x="2298" y="1278"/>
                  </a:lnTo>
                  <a:lnTo>
                    <a:pt x="2310" y="1258"/>
                  </a:lnTo>
                  <a:lnTo>
                    <a:pt x="2294" y="1218"/>
                  </a:lnTo>
                  <a:lnTo>
                    <a:pt x="2304" y="1188"/>
                  </a:lnTo>
                  <a:lnTo>
                    <a:pt x="2280" y="1196"/>
                  </a:lnTo>
                  <a:lnTo>
                    <a:pt x="2270" y="1168"/>
                  </a:lnTo>
                  <a:lnTo>
                    <a:pt x="2262" y="1128"/>
                  </a:lnTo>
                  <a:lnTo>
                    <a:pt x="2278" y="1090"/>
                  </a:lnTo>
                  <a:lnTo>
                    <a:pt x="2298" y="1116"/>
                  </a:lnTo>
                  <a:lnTo>
                    <a:pt x="2290" y="1176"/>
                  </a:lnTo>
                  <a:lnTo>
                    <a:pt x="2312" y="1134"/>
                  </a:lnTo>
                  <a:lnTo>
                    <a:pt x="2304" y="1102"/>
                  </a:lnTo>
                  <a:lnTo>
                    <a:pt x="2330" y="1080"/>
                  </a:lnTo>
                  <a:lnTo>
                    <a:pt x="2330" y="1066"/>
                  </a:lnTo>
                  <a:lnTo>
                    <a:pt x="2338" y="1070"/>
                  </a:lnTo>
                  <a:lnTo>
                    <a:pt x="2388" y="1012"/>
                  </a:lnTo>
                  <a:lnTo>
                    <a:pt x="2400" y="918"/>
                  </a:lnTo>
                  <a:lnTo>
                    <a:pt x="2406" y="880"/>
                  </a:lnTo>
                  <a:lnTo>
                    <a:pt x="2386" y="892"/>
                  </a:lnTo>
                  <a:lnTo>
                    <a:pt x="2378" y="878"/>
                  </a:lnTo>
                  <a:lnTo>
                    <a:pt x="2394" y="856"/>
                  </a:lnTo>
                  <a:lnTo>
                    <a:pt x="2362" y="796"/>
                  </a:lnTo>
                  <a:lnTo>
                    <a:pt x="2344" y="780"/>
                  </a:lnTo>
                  <a:lnTo>
                    <a:pt x="2372" y="732"/>
                  </a:lnTo>
                  <a:lnTo>
                    <a:pt x="2342" y="726"/>
                  </a:lnTo>
                  <a:lnTo>
                    <a:pt x="2318" y="716"/>
                  </a:lnTo>
                  <a:lnTo>
                    <a:pt x="2328" y="680"/>
                  </a:lnTo>
                  <a:lnTo>
                    <a:pt x="2344" y="658"/>
                  </a:lnTo>
                  <a:lnTo>
                    <a:pt x="2348" y="700"/>
                  </a:lnTo>
                  <a:lnTo>
                    <a:pt x="2378" y="674"/>
                  </a:lnTo>
                  <a:lnTo>
                    <a:pt x="2400" y="672"/>
                  </a:lnTo>
                  <a:lnTo>
                    <a:pt x="2390" y="700"/>
                  </a:lnTo>
                  <a:lnTo>
                    <a:pt x="2424" y="712"/>
                  </a:lnTo>
                  <a:lnTo>
                    <a:pt x="2414" y="734"/>
                  </a:lnTo>
                  <a:lnTo>
                    <a:pt x="2434" y="754"/>
                  </a:lnTo>
                  <a:lnTo>
                    <a:pt x="2434" y="790"/>
                  </a:lnTo>
                  <a:lnTo>
                    <a:pt x="2474" y="754"/>
                  </a:lnTo>
                  <a:lnTo>
                    <a:pt x="2460" y="716"/>
                  </a:lnTo>
                  <a:lnTo>
                    <a:pt x="2420" y="660"/>
                  </a:lnTo>
                  <a:lnTo>
                    <a:pt x="2434" y="640"/>
                  </a:lnTo>
                  <a:lnTo>
                    <a:pt x="2426" y="608"/>
                  </a:lnTo>
                  <a:lnTo>
                    <a:pt x="2452" y="578"/>
                  </a:lnTo>
                  <a:lnTo>
                    <a:pt x="2484" y="564"/>
                  </a:lnTo>
                  <a:lnTo>
                    <a:pt x="2482" y="500"/>
                  </a:lnTo>
                  <a:lnTo>
                    <a:pt x="2480" y="454"/>
                  </a:lnTo>
                  <a:lnTo>
                    <a:pt x="2470" y="414"/>
                  </a:lnTo>
                  <a:lnTo>
                    <a:pt x="2434" y="344"/>
                  </a:lnTo>
                  <a:lnTo>
                    <a:pt x="2428" y="378"/>
                  </a:lnTo>
                  <a:lnTo>
                    <a:pt x="2402" y="356"/>
                  </a:lnTo>
                  <a:lnTo>
                    <a:pt x="2380" y="366"/>
                  </a:lnTo>
                  <a:lnTo>
                    <a:pt x="2400" y="314"/>
                  </a:lnTo>
                  <a:lnTo>
                    <a:pt x="2420" y="270"/>
                  </a:lnTo>
                  <a:lnTo>
                    <a:pt x="2460" y="250"/>
                  </a:lnTo>
                  <a:lnTo>
                    <a:pt x="2464" y="228"/>
                  </a:lnTo>
                  <a:lnTo>
                    <a:pt x="2490" y="220"/>
                  </a:lnTo>
                  <a:lnTo>
                    <a:pt x="2490" y="240"/>
                  </a:lnTo>
                  <a:lnTo>
                    <a:pt x="2522" y="208"/>
                  </a:lnTo>
                  <a:lnTo>
                    <a:pt x="2504" y="200"/>
                  </a:lnTo>
                  <a:lnTo>
                    <a:pt x="2504" y="174"/>
                  </a:lnTo>
                  <a:lnTo>
                    <a:pt x="2526" y="158"/>
                  </a:lnTo>
                  <a:lnTo>
                    <a:pt x="2534" y="178"/>
                  </a:lnTo>
                  <a:lnTo>
                    <a:pt x="2564" y="148"/>
                  </a:lnTo>
                  <a:lnTo>
                    <a:pt x="2560" y="174"/>
                  </a:lnTo>
                  <a:lnTo>
                    <a:pt x="2562" y="196"/>
                  </a:lnTo>
                  <a:lnTo>
                    <a:pt x="2560" y="224"/>
                  </a:lnTo>
                  <a:lnTo>
                    <a:pt x="2550" y="248"/>
                  </a:lnTo>
                  <a:lnTo>
                    <a:pt x="2570" y="276"/>
                  </a:lnTo>
                  <a:lnTo>
                    <a:pt x="2578" y="296"/>
                  </a:lnTo>
                  <a:lnTo>
                    <a:pt x="2590" y="292"/>
                  </a:lnTo>
                  <a:lnTo>
                    <a:pt x="2650" y="354"/>
                  </a:lnTo>
                  <a:lnTo>
                    <a:pt x="2662" y="324"/>
                  </a:lnTo>
                  <a:lnTo>
                    <a:pt x="2678" y="300"/>
                  </a:lnTo>
                  <a:lnTo>
                    <a:pt x="2652" y="286"/>
                  </a:lnTo>
                  <a:lnTo>
                    <a:pt x="2658" y="260"/>
                  </a:lnTo>
                  <a:lnTo>
                    <a:pt x="2658" y="242"/>
                  </a:lnTo>
                  <a:lnTo>
                    <a:pt x="2630" y="214"/>
                  </a:lnTo>
                  <a:lnTo>
                    <a:pt x="2606" y="210"/>
                  </a:lnTo>
                  <a:lnTo>
                    <a:pt x="2584" y="180"/>
                  </a:lnTo>
                  <a:lnTo>
                    <a:pt x="2614" y="172"/>
                  </a:lnTo>
                  <a:lnTo>
                    <a:pt x="2628" y="148"/>
                  </a:lnTo>
                  <a:lnTo>
                    <a:pt x="2648" y="156"/>
                  </a:lnTo>
                  <a:lnTo>
                    <a:pt x="2666" y="146"/>
                  </a:lnTo>
                  <a:lnTo>
                    <a:pt x="2654" y="118"/>
                  </a:lnTo>
                  <a:lnTo>
                    <a:pt x="2666" y="92"/>
                  </a:lnTo>
                  <a:lnTo>
                    <a:pt x="2694" y="84"/>
                  </a:lnTo>
                  <a:lnTo>
                    <a:pt x="2668" y="74"/>
                  </a:lnTo>
                  <a:lnTo>
                    <a:pt x="2630" y="66"/>
                  </a:lnTo>
                  <a:lnTo>
                    <a:pt x="2650" y="46"/>
                  </a:lnTo>
                  <a:lnTo>
                    <a:pt x="2646" y="30"/>
                  </a:lnTo>
                  <a:lnTo>
                    <a:pt x="2666" y="42"/>
                  </a:lnTo>
                  <a:lnTo>
                    <a:pt x="2674" y="30"/>
                  </a:lnTo>
                  <a:lnTo>
                    <a:pt x="2696" y="30"/>
                  </a:lnTo>
                  <a:lnTo>
                    <a:pt x="2714" y="50"/>
                  </a:lnTo>
                  <a:lnTo>
                    <a:pt x="2742" y="34"/>
                  </a:lnTo>
                  <a:lnTo>
                    <a:pt x="2720" y="18"/>
                  </a:lnTo>
                  <a:lnTo>
                    <a:pt x="2716" y="0"/>
                  </a:lnTo>
                  <a:lnTo>
                    <a:pt x="2692" y="2"/>
                  </a:lnTo>
                  <a:lnTo>
                    <a:pt x="2668" y="10"/>
                  </a:lnTo>
                  <a:lnTo>
                    <a:pt x="926" y="908"/>
                  </a:lnTo>
                  <a:close/>
                </a:path>
              </a:pathLst>
            </a:custGeom>
            <a:solidFill>
              <a:schemeClr val="bg2">
                <a:alpha val="100000"/>
              </a:schemeClr>
            </a:solidFill>
            <a:ln w="9525">
              <a:noFill/>
            </a:ln>
          </p:spPr>
          <p:txBody>
            <a:bodyPr/>
            <a:lstStyle/>
            <a:p>
              <a:endParaRPr lang="zh-CN" altLang="en-US"/>
            </a:p>
          </p:txBody>
        </p:sp>
      </p:grpSp>
      <p:sp>
        <p:nvSpPr>
          <p:cNvPr id="31863" name="Line 113"/>
          <p:cNvSpPr/>
          <p:nvPr/>
        </p:nvSpPr>
        <p:spPr>
          <a:xfrm flipH="1" flipV="1">
            <a:off x="2516718" y="4302125"/>
            <a:ext cx="3549649" cy="1733550"/>
          </a:xfrm>
          <a:prstGeom prst="line">
            <a:avLst/>
          </a:prstGeom>
          <a:ln w="57150" cap="flat" cmpd="sng">
            <a:solidFill>
              <a:schemeClr val="folHlink"/>
            </a:solidFill>
            <a:prstDash val="solid"/>
            <a:headEnd type="none" w="med" len="med"/>
            <a:tailEnd type="triangle" w="med" len="med"/>
          </a:ln>
        </p:spPr>
      </p:sp>
      <p:sp>
        <p:nvSpPr>
          <p:cNvPr id="31864" name="Line 114"/>
          <p:cNvSpPr/>
          <p:nvPr/>
        </p:nvSpPr>
        <p:spPr>
          <a:xfrm flipH="1" flipV="1">
            <a:off x="6117167" y="4125913"/>
            <a:ext cx="0" cy="1776412"/>
          </a:xfrm>
          <a:prstGeom prst="line">
            <a:avLst/>
          </a:prstGeom>
          <a:ln w="57150" cap="flat" cmpd="sng">
            <a:solidFill>
              <a:schemeClr val="folHlink"/>
            </a:solidFill>
            <a:prstDash val="solid"/>
            <a:headEnd type="none" w="med" len="med"/>
            <a:tailEnd type="triangle" w="med" len="med"/>
          </a:ln>
        </p:spPr>
      </p:sp>
      <p:sp>
        <p:nvSpPr>
          <p:cNvPr id="31865" name="Line 115"/>
          <p:cNvSpPr/>
          <p:nvPr/>
        </p:nvSpPr>
        <p:spPr>
          <a:xfrm flipV="1">
            <a:off x="6151033" y="4259263"/>
            <a:ext cx="3335867" cy="1778000"/>
          </a:xfrm>
          <a:prstGeom prst="line">
            <a:avLst/>
          </a:prstGeom>
          <a:ln w="57150" cap="flat" cmpd="sng">
            <a:solidFill>
              <a:schemeClr val="folHlink"/>
            </a:solidFill>
            <a:prstDash val="solid"/>
            <a:headEnd type="none" w="med" len="med"/>
            <a:tailEnd type="triangle" w="med" len="med"/>
          </a:ln>
        </p:spPr>
      </p:sp>
      <p:pic>
        <p:nvPicPr>
          <p:cNvPr id="31866" name="Picture 116" descr="shadow_1"/>
          <p:cNvPicPr>
            <a:picLocks noChangeAspect="1"/>
          </p:cNvPicPr>
          <p:nvPr/>
        </p:nvPicPr>
        <p:blipFill>
          <a:blip r:embed="rId1"/>
          <a:stretch>
            <a:fillRect/>
          </a:stretch>
        </p:blipFill>
        <p:spPr>
          <a:xfrm>
            <a:off x="3352800" y="5467350"/>
            <a:ext cx="5581651" cy="960438"/>
          </a:xfrm>
          <a:prstGeom prst="rect">
            <a:avLst/>
          </a:prstGeom>
          <a:noFill/>
          <a:ln w="9525">
            <a:noFill/>
          </a:ln>
        </p:spPr>
      </p:pic>
      <p:sp>
        <p:nvSpPr>
          <p:cNvPr id="31867" name="Freeform 117"/>
          <p:cNvSpPr/>
          <p:nvPr/>
        </p:nvSpPr>
        <p:spPr>
          <a:xfrm>
            <a:off x="791634" y="1056875"/>
            <a:ext cx="3482312" cy="2846483"/>
          </a:xfrm>
          <a:custGeom>
            <a:avLst/>
            <a:gdLst>
              <a:gd name="txL" fmla="*/ 0 w 1622"/>
              <a:gd name="txT" fmla="*/ 0 h 1744"/>
              <a:gd name="txR" fmla="*/ 1622 w 1622"/>
              <a:gd name="txB" fmla="*/ 1744 h 1744"/>
            </a:gdLst>
            <a:ahLst/>
            <a:cxnLst>
              <a:cxn ang="0">
                <a:pos x="0" y="0"/>
              </a:cxn>
              <a:cxn ang="0">
                <a:pos x="2147483647" y="2147483647"/>
              </a:cxn>
              <a:cxn ang="0">
                <a:pos x="2147483647" y="2147483647"/>
              </a:cxn>
              <a:cxn ang="0">
                <a:pos x="2147483647" y="2147483647"/>
              </a:cxn>
              <a:cxn ang="0">
                <a:pos x="0" y="0"/>
              </a:cxn>
            </a:cxnLst>
            <a:rect l="txL" t="txT" r="txR" b="txB"/>
            <a:pathLst>
              <a:path w="1622" h="1744">
                <a:moveTo>
                  <a:pt x="0" y="0"/>
                </a:moveTo>
                <a:lnTo>
                  <a:pt x="4" y="1744"/>
                </a:lnTo>
                <a:lnTo>
                  <a:pt x="1622" y="1705"/>
                </a:lnTo>
                <a:lnTo>
                  <a:pt x="1622" y="130"/>
                </a:lnTo>
                <a:lnTo>
                  <a:pt x="0" y="0"/>
                </a:lnTo>
                <a:close/>
              </a:path>
            </a:pathLst>
          </a:custGeom>
          <a:solidFill>
            <a:schemeClr val="accent2">
              <a:alpha val="96999"/>
            </a:schemeClr>
          </a:solidFill>
          <a:ln w="9525" cap="flat" cmpd="sng">
            <a:prstDash val="solid"/>
            <a:headEnd type="none" w="med" len="med"/>
            <a:tailEnd type="none" w="med" len="med"/>
          </a:ln>
          <a:scene3d>
            <a:camera prst="legacyPerspectiveTopLef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68" name="Rectangle 118"/>
          <p:cNvSpPr/>
          <p:nvPr/>
        </p:nvSpPr>
        <p:spPr>
          <a:xfrm>
            <a:off x="4372878" y="1372213"/>
            <a:ext cx="3420533" cy="2489200"/>
          </a:xfrm>
          <a:prstGeom prst="rect">
            <a:avLst/>
          </a:prstGeom>
          <a:solidFill>
            <a:schemeClr val="accent2"/>
          </a:solidFill>
          <a:ln w="9525" cap="flat" cmpd="sng">
            <a:prstDash val="solid"/>
            <a:miter/>
            <a:headEnd type="none" w="med" len="med"/>
            <a:tailEnd type="none" w="med" len="med"/>
          </a:ln>
          <a:scene3d>
            <a:camera prst="legacyPerspectiveTop">
              <a:rot lat="21300000" lon="0" rev="0"/>
            </a:camera>
            <a:lightRig rig="legacyFlat3" dir="r"/>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dirty="0">
              <a:latin typeface="Arial" panose="020B0604020202020204" charset="-122"/>
            </a:endParaRPr>
          </a:p>
        </p:txBody>
      </p:sp>
      <p:sp>
        <p:nvSpPr>
          <p:cNvPr id="31869" name="Freeform 119"/>
          <p:cNvSpPr/>
          <p:nvPr/>
        </p:nvSpPr>
        <p:spPr>
          <a:xfrm>
            <a:off x="7916334" y="1111568"/>
            <a:ext cx="3420533" cy="2791488"/>
          </a:xfrm>
          <a:custGeom>
            <a:avLst/>
            <a:gdLst>
              <a:gd name="txL" fmla="*/ 0 w 1618"/>
              <a:gd name="txT" fmla="*/ 0 h 1732"/>
              <a:gd name="txR" fmla="*/ 1618 w 1618"/>
              <a:gd name="txB" fmla="*/ 1732 h 1732"/>
            </a:gdLst>
            <a:ahLst/>
            <a:cxnLst>
              <a:cxn ang="0">
                <a:pos x="2147483647" y="0"/>
              </a:cxn>
              <a:cxn ang="0">
                <a:pos x="2147483647" y="2147483647"/>
              </a:cxn>
              <a:cxn ang="0">
                <a:pos x="0" y="2147483647"/>
              </a:cxn>
              <a:cxn ang="0">
                <a:pos x="0" y="2147483647"/>
              </a:cxn>
              <a:cxn ang="0">
                <a:pos x="2147483647" y="0"/>
              </a:cxn>
            </a:cxnLst>
            <a:rect l="txL" t="txT" r="txR" b="txB"/>
            <a:pathLst>
              <a:path w="1618" h="1732">
                <a:moveTo>
                  <a:pt x="1616" y="0"/>
                </a:moveTo>
                <a:lnTo>
                  <a:pt x="1618" y="1732"/>
                </a:lnTo>
                <a:lnTo>
                  <a:pt x="0" y="1693"/>
                </a:lnTo>
                <a:lnTo>
                  <a:pt x="0" y="118"/>
                </a:lnTo>
                <a:lnTo>
                  <a:pt x="1616" y="0"/>
                </a:lnTo>
                <a:close/>
              </a:path>
            </a:pathLst>
          </a:custGeom>
          <a:solidFill>
            <a:schemeClr val="accent2">
              <a:alpha val="100000"/>
            </a:schemeClr>
          </a:solidFill>
          <a:ln w="9525" cap="flat" cmpd="sng">
            <a:prstDash val="solid"/>
            <a:headEnd type="none" w="med" len="med"/>
            <a:tailEnd type="none" w="med" len="med"/>
          </a:ln>
          <a:scene3d>
            <a:camera prst="legacyPerspectiveTopRigh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70" name="Freeform 120"/>
          <p:cNvSpPr/>
          <p:nvPr/>
        </p:nvSpPr>
        <p:spPr>
          <a:xfrm>
            <a:off x="820328" y="1108214"/>
            <a:ext cx="3476670" cy="2736593"/>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ABBBF">
                  <a:alpha val="100000"/>
                </a:srgbClr>
              </a:gs>
              <a:gs pos="100000">
                <a:schemeClr val="bg2">
                  <a:alpha val="100000"/>
                </a:schemeClr>
              </a:gs>
            </a:gsLst>
            <a:lin ang="18900000" scaled="1"/>
            <a:tileRect/>
          </a:gradFill>
          <a:ln w="9525">
            <a:noFill/>
          </a:ln>
        </p:spPr>
        <p:txBody>
          <a:bodyPr/>
          <a:lstStyle/>
          <a:p>
            <a:endParaRPr lang="zh-CN" altLang="en-US" dirty="0"/>
          </a:p>
        </p:txBody>
      </p:sp>
      <p:sp>
        <p:nvSpPr>
          <p:cNvPr id="31871" name="Rectangle 121"/>
          <p:cNvSpPr/>
          <p:nvPr/>
        </p:nvSpPr>
        <p:spPr>
          <a:xfrm>
            <a:off x="4444845" y="1401843"/>
            <a:ext cx="3285067" cy="2443162"/>
          </a:xfrm>
          <a:prstGeom prst="rect">
            <a:avLst/>
          </a:prstGeom>
          <a:blipFill rotWithShape="1">
            <a:blip r:embed="rId2">
              <a:alphaModFix amt="98999"/>
              <a:lum bright="-35999" contrast="-48000"/>
            </a:blip>
            <a:stretch>
              <a:fillRect/>
            </a:stretch>
          </a:blipFill>
          <a:ln w="9525">
            <a:noFill/>
          </a:ln>
        </p:spPr>
        <p:txBody>
          <a:bodyPr wrap="none" anchor="ctr"/>
          <a:lstStyle/>
          <a:p>
            <a:endParaRPr lang="zh-CN" altLang="en-US" dirty="0">
              <a:latin typeface="Arial" panose="020B0604020202020204" charset="-122"/>
            </a:endParaRPr>
          </a:p>
        </p:txBody>
      </p:sp>
      <p:sp>
        <p:nvSpPr>
          <p:cNvPr id="31872" name="Freeform 122"/>
          <p:cNvSpPr/>
          <p:nvPr/>
        </p:nvSpPr>
        <p:spPr>
          <a:xfrm flipH="1">
            <a:off x="7948478" y="1153513"/>
            <a:ext cx="3352800" cy="2724150"/>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9BABE">
                  <a:alpha val="100000"/>
                </a:srgbClr>
              </a:gs>
              <a:gs pos="100000">
                <a:schemeClr val="bg2">
                  <a:alpha val="100000"/>
                </a:schemeClr>
              </a:gs>
            </a:gsLst>
            <a:lin ang="18900000" scaled="1"/>
            <a:tileRect/>
          </a:gradFill>
          <a:ln w="9525">
            <a:noFill/>
          </a:ln>
        </p:spPr>
        <p:txBody>
          <a:bodyPr/>
          <a:lstStyle/>
          <a:p>
            <a:endParaRPr lang="zh-CN" altLang="en-US"/>
          </a:p>
        </p:txBody>
      </p:sp>
      <p:sp>
        <p:nvSpPr>
          <p:cNvPr id="31874" name="Text Box 124"/>
          <p:cNvSpPr txBox="1"/>
          <p:nvPr/>
        </p:nvSpPr>
        <p:spPr>
          <a:xfrm>
            <a:off x="8081642" y="1693316"/>
            <a:ext cx="1618432" cy="1384995"/>
          </a:xfrm>
          <a:prstGeom prst="rect">
            <a:avLst/>
          </a:prstGeom>
          <a:noFill/>
          <a:ln w="9525">
            <a:noFill/>
          </a:ln>
        </p:spPr>
        <p:txBody>
          <a:bodyPr wrap="square">
            <a:spAutoFit/>
          </a:bodyPr>
          <a:lstStyle/>
          <a:p>
            <a:pPr marL="120650" indent="-120650">
              <a:spcBef>
                <a:spcPct val="50000"/>
              </a:spcBef>
              <a:buChar char="•"/>
            </a:pPr>
            <a:r>
              <a:rPr lang="zh-CN" altLang="en-US" sz="1200" dirty="0">
                <a:latin typeface="Arial" panose="020B0604020202020204" charset="-122"/>
              </a:rPr>
              <a:t>高等数学</a:t>
            </a:r>
            <a:r>
              <a:rPr lang="en-US" altLang="zh-CN" sz="1200" dirty="0">
                <a:latin typeface="Arial" panose="020B0604020202020204" charset="-122"/>
              </a:rPr>
              <a:t>C</a:t>
            </a:r>
            <a:endParaRPr lang="en-US" altLang="zh-CN" sz="1200" dirty="0">
              <a:latin typeface="Arial" panose="020B0604020202020204" charset="-122"/>
            </a:endParaRPr>
          </a:p>
          <a:p>
            <a:pPr marL="120650" indent="-120650">
              <a:spcBef>
                <a:spcPct val="50000"/>
              </a:spcBef>
              <a:buChar char="•"/>
            </a:pPr>
            <a:r>
              <a:rPr lang="zh-CN" altLang="en-US" sz="1200" dirty="0">
                <a:latin typeface="Arial" panose="020B0604020202020204" charset="-122"/>
              </a:rPr>
              <a:t>人体解剖生理学</a:t>
            </a:r>
            <a:endParaRPr lang="zh-CN" altLang="en-US" sz="1200" dirty="0">
              <a:latin typeface="Arial" panose="020B0604020202020204" charset="-122"/>
            </a:endParaRPr>
          </a:p>
          <a:p>
            <a:pPr marL="120650" indent="-120650">
              <a:spcBef>
                <a:spcPct val="50000"/>
              </a:spcBef>
              <a:buChar char="•"/>
            </a:pPr>
            <a:r>
              <a:rPr lang="zh-CN" altLang="en-US" sz="1200" dirty="0">
                <a:latin typeface="Arial" panose="020B0604020202020204" charset="-122"/>
              </a:rPr>
              <a:t>西方哲学史</a:t>
            </a:r>
            <a:endParaRPr lang="zh-CN" altLang="en-US" sz="1200" dirty="0">
              <a:latin typeface="Arial" panose="020B0604020202020204" charset="-122"/>
            </a:endParaRPr>
          </a:p>
          <a:p>
            <a:pPr marL="120650" indent="-120650">
              <a:spcBef>
                <a:spcPct val="50000"/>
              </a:spcBef>
              <a:buChar char="•"/>
            </a:pPr>
            <a:r>
              <a:rPr lang="zh-CN" altLang="en-US" sz="1200" dirty="0">
                <a:latin typeface="Arial" panose="020B0604020202020204" charset="-122"/>
              </a:rPr>
              <a:t>心理学研究方法</a:t>
            </a:r>
            <a:endParaRPr lang="zh-CN" altLang="en-US" sz="1200" dirty="0">
              <a:latin typeface="Arial" panose="020B0604020202020204" charset="-122"/>
            </a:endParaRPr>
          </a:p>
          <a:p>
            <a:pPr marL="120650" indent="-120650">
              <a:spcBef>
                <a:spcPct val="50000"/>
              </a:spcBef>
              <a:buChar char="•"/>
            </a:pPr>
            <a:r>
              <a:rPr lang="zh-CN" altLang="en-US" sz="1200" dirty="0">
                <a:latin typeface="Arial" panose="020B0604020202020204" charset="-122"/>
              </a:rPr>
              <a:t>咨询心理学</a:t>
            </a:r>
            <a:endParaRPr lang="zh-CN" altLang="en-US" sz="1200" dirty="0">
              <a:latin typeface="Arial" panose="020B0604020202020204" charset="-122"/>
            </a:endParaRPr>
          </a:p>
        </p:txBody>
      </p:sp>
      <p:sp>
        <p:nvSpPr>
          <p:cNvPr id="31875" name="Text Box 125"/>
          <p:cNvSpPr txBox="1"/>
          <p:nvPr/>
        </p:nvSpPr>
        <p:spPr>
          <a:xfrm>
            <a:off x="4465365" y="1665072"/>
            <a:ext cx="1938326" cy="1441485"/>
          </a:xfrm>
          <a:prstGeom prst="rect">
            <a:avLst/>
          </a:prstGeom>
          <a:noFill/>
          <a:ln w="9525">
            <a:noFill/>
          </a:ln>
        </p:spPr>
        <p:txBody>
          <a:bodyPr wrap="square">
            <a:spAutoFit/>
          </a:bodyPr>
          <a:lstStyle/>
          <a:p>
            <a:pPr marL="285750" indent="-285750" eaLnBrk="0" hangingPunct="0">
              <a:lnSpc>
                <a:spcPct val="150000"/>
              </a:lnSpc>
              <a:buFont typeface="Arial" panose="020B0604020202020204" pitchFamily="34" charset="0"/>
              <a:buChar char="•"/>
            </a:pPr>
            <a:r>
              <a:rPr lang="zh-CN" altLang="en-US" sz="1200" dirty="0">
                <a:solidFill>
                  <a:schemeClr val="bg1"/>
                </a:solidFill>
                <a:latin typeface="Arial" panose="020B0604020202020204" charset="-122"/>
              </a:rPr>
              <a:t>人体解剖生理学</a:t>
            </a:r>
            <a:endParaRPr lang="en-US" altLang="zh-CN" sz="1200" dirty="0">
              <a:solidFill>
                <a:schemeClr val="bg1"/>
              </a:solidFill>
              <a:latin typeface="Arial" panose="020B0604020202020204" charset="-122"/>
            </a:endParaRPr>
          </a:p>
          <a:p>
            <a:pPr marL="285750" indent="-285750" eaLnBrk="0" hangingPunct="0">
              <a:lnSpc>
                <a:spcPct val="150000"/>
              </a:lnSpc>
              <a:buFont typeface="Arial" panose="020B0604020202020204" pitchFamily="34" charset="0"/>
              <a:buChar char="•"/>
            </a:pPr>
            <a:r>
              <a:rPr lang="zh-CN" altLang="en-US" sz="1200" dirty="0">
                <a:solidFill>
                  <a:schemeClr val="bg1"/>
                </a:solidFill>
                <a:latin typeface="Arial" panose="020B0604020202020204" charset="-122"/>
              </a:rPr>
              <a:t>普通心理学</a:t>
            </a:r>
            <a:endParaRPr lang="en-US" altLang="zh-CN" sz="1200" dirty="0">
              <a:solidFill>
                <a:schemeClr val="bg1"/>
              </a:solidFill>
              <a:latin typeface="Arial" panose="020B0604020202020204" charset="-122"/>
            </a:endParaRPr>
          </a:p>
          <a:p>
            <a:pPr marL="285750" indent="-285750" eaLnBrk="0" hangingPunct="0">
              <a:lnSpc>
                <a:spcPct val="150000"/>
              </a:lnSpc>
              <a:buFont typeface="Arial" panose="020B0604020202020204" pitchFamily="34" charset="0"/>
              <a:buChar char="•"/>
            </a:pPr>
            <a:r>
              <a:rPr lang="zh-CN" altLang="en-US" sz="1200" dirty="0">
                <a:solidFill>
                  <a:schemeClr val="bg1"/>
                </a:solidFill>
                <a:latin typeface="Arial" panose="020B0604020202020204" charset="-122"/>
              </a:rPr>
              <a:t>社会心理学</a:t>
            </a:r>
            <a:endParaRPr lang="en-US" altLang="zh-CN" sz="1200" dirty="0">
              <a:solidFill>
                <a:schemeClr val="bg1"/>
              </a:solidFill>
              <a:latin typeface="Arial" panose="020B0604020202020204" charset="-122"/>
            </a:endParaRPr>
          </a:p>
          <a:p>
            <a:pPr marL="285750" indent="-285750" eaLnBrk="0" hangingPunct="0">
              <a:lnSpc>
                <a:spcPct val="150000"/>
              </a:lnSpc>
              <a:buFont typeface="Arial" panose="020B0604020202020204" pitchFamily="34" charset="0"/>
              <a:buChar char="•"/>
            </a:pPr>
            <a:r>
              <a:rPr lang="zh-CN" altLang="en-US" sz="1200" dirty="0">
                <a:solidFill>
                  <a:schemeClr val="bg1"/>
                </a:solidFill>
                <a:latin typeface="Arial" panose="020B0604020202020204" charset="-122"/>
              </a:rPr>
              <a:t>认知心理学</a:t>
            </a:r>
            <a:endParaRPr lang="en-US" altLang="zh-CN" sz="1200" dirty="0">
              <a:solidFill>
                <a:schemeClr val="bg1"/>
              </a:solidFill>
              <a:latin typeface="Arial" panose="020B0604020202020204" charset="-122"/>
            </a:endParaRPr>
          </a:p>
          <a:p>
            <a:pPr marL="285750" indent="-285750" eaLnBrk="0" hangingPunct="0">
              <a:lnSpc>
                <a:spcPct val="150000"/>
              </a:lnSpc>
              <a:buFont typeface="Arial" panose="020B0604020202020204" pitchFamily="34" charset="0"/>
              <a:buChar char="•"/>
            </a:pPr>
            <a:r>
              <a:rPr lang="zh-CN" altLang="en-US" sz="1200" dirty="0">
                <a:solidFill>
                  <a:schemeClr val="bg1"/>
                </a:solidFill>
                <a:latin typeface="Arial" panose="020B0604020202020204" charset="-122"/>
              </a:rPr>
              <a:t>实验心理学</a:t>
            </a:r>
            <a:endParaRPr lang="zh-CN" altLang="en-US" sz="1200" dirty="0">
              <a:solidFill>
                <a:schemeClr val="bg1"/>
              </a:solidFill>
              <a:latin typeface="Arial" panose="020B0604020202020204" charset="-122"/>
            </a:endParaRPr>
          </a:p>
        </p:txBody>
      </p:sp>
      <p:grpSp>
        <p:nvGrpSpPr>
          <p:cNvPr id="31876" name="组合 31875"/>
          <p:cNvGrpSpPr/>
          <p:nvPr/>
        </p:nvGrpSpPr>
        <p:grpSpPr>
          <a:xfrm>
            <a:off x="3661833" y="4929189"/>
            <a:ext cx="4963584" cy="1208087"/>
            <a:chOff x="0" y="0"/>
            <a:chExt cx="1959" cy="629"/>
          </a:xfrm>
        </p:grpSpPr>
        <p:sp>
          <p:nvSpPr>
            <p:cNvPr id="31877" name="Oval 127"/>
            <p:cNvSpPr/>
            <p:nvPr/>
          </p:nvSpPr>
          <p:spPr>
            <a:xfrm>
              <a:off x="1" y="48"/>
              <a:ext cx="1958" cy="581"/>
            </a:xfrm>
            <a:prstGeom prst="ellipse">
              <a:avLst/>
            </a:prstGeom>
            <a:gradFill rotWithShape="1">
              <a:gsLst>
                <a:gs pos="0">
                  <a:srgbClr val="C0C0C0"/>
                </a:gs>
                <a:gs pos="50000">
                  <a:srgbClr val="575757"/>
                </a:gs>
                <a:gs pos="100000">
                  <a:srgbClr val="C0C0C0"/>
                </a:gs>
              </a:gsLst>
              <a:lin ang="0" scaled="1"/>
              <a:tileRect/>
            </a:gradFill>
            <a:ln w="9525">
              <a:noFill/>
            </a:ln>
          </p:spPr>
          <p:txBody>
            <a:bodyPr wrap="none" anchor="ctr"/>
            <a:lstStyle/>
            <a:p>
              <a:endParaRPr lang="zh-CN" altLang="en-US" dirty="0">
                <a:latin typeface="Arial" panose="020B0604020202020204" charset="-122"/>
              </a:endParaRPr>
            </a:p>
          </p:txBody>
        </p:sp>
        <p:sp>
          <p:nvSpPr>
            <p:cNvPr id="31878" name="Oval 128"/>
            <p:cNvSpPr/>
            <p:nvPr/>
          </p:nvSpPr>
          <p:spPr>
            <a:xfrm>
              <a:off x="0" y="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lstStyle/>
            <a:p>
              <a:endParaRPr lang="zh-CN" altLang="en-US" dirty="0">
                <a:latin typeface="Arial" panose="020B0604020202020204" charset="-122"/>
              </a:endParaRPr>
            </a:p>
          </p:txBody>
        </p:sp>
      </p:grpSp>
      <p:sp>
        <p:nvSpPr>
          <p:cNvPr id="31879" name="Text Box 129"/>
          <p:cNvSpPr txBox="1"/>
          <p:nvPr/>
        </p:nvSpPr>
        <p:spPr>
          <a:xfrm>
            <a:off x="3731684" y="5229225"/>
            <a:ext cx="4781549" cy="461665"/>
          </a:xfrm>
          <a:prstGeom prst="rect">
            <a:avLst/>
          </a:prstGeom>
          <a:noFill/>
          <a:ln w="9525">
            <a:noFill/>
          </a:ln>
        </p:spPr>
        <p:txBody>
          <a:bodyPr>
            <a:spAutoFit/>
          </a:bodyPr>
          <a:lstStyle/>
          <a:p>
            <a:pPr marL="120650" indent="-120650" algn="ctr">
              <a:spcBef>
                <a:spcPct val="50000"/>
              </a:spcBef>
            </a:pPr>
            <a:r>
              <a:rPr lang="zh-CN" altLang="en-US" sz="2400" b="1" dirty="0">
                <a:solidFill>
                  <a:srgbClr val="1C1C1C"/>
                </a:solidFill>
                <a:latin typeface="黑体" panose="02010609060101010101" pitchFamily="2" charset="-122"/>
                <a:ea typeface="黑体" panose="02010609060101010101" pitchFamily="2" charset="-122"/>
              </a:rPr>
              <a:t>专业教育（</a:t>
            </a:r>
            <a:r>
              <a:rPr lang="en-US" altLang="zh-CN" sz="2400" b="1" dirty="0">
                <a:solidFill>
                  <a:srgbClr val="1C1C1C"/>
                </a:solidFill>
                <a:latin typeface="黑体" panose="02010609060101010101" pitchFamily="2" charset="-122"/>
                <a:ea typeface="黑体" panose="02010609060101010101" pitchFamily="2" charset="-122"/>
              </a:rPr>
              <a:t>23+2</a:t>
            </a:r>
            <a:r>
              <a:rPr lang="zh-CN" altLang="en-US" sz="2400" b="1" dirty="0">
                <a:solidFill>
                  <a:srgbClr val="1C1C1C"/>
                </a:solidFill>
                <a:latin typeface="黑体" panose="02010609060101010101" pitchFamily="2" charset="-122"/>
                <a:ea typeface="黑体" panose="02010609060101010101" pitchFamily="2" charset="-122"/>
              </a:rPr>
              <a:t>）</a:t>
            </a:r>
            <a:endParaRPr lang="en-US" altLang="zh-CN" sz="2400" b="1" dirty="0">
              <a:solidFill>
                <a:srgbClr val="1C1C1C"/>
              </a:solidFill>
              <a:latin typeface="黑体" panose="02010609060101010101" pitchFamily="2" charset="-122"/>
              <a:ea typeface="黑体" panose="02010609060101010101" pitchFamily="2" charset="-122"/>
            </a:endParaRPr>
          </a:p>
        </p:txBody>
      </p:sp>
      <p:pic>
        <p:nvPicPr>
          <p:cNvPr id="31880" name="Picture 16" descr="wenhuayongpinyi2_0016"/>
          <p:cNvPicPr>
            <a:picLocks noChangeAspect="1"/>
          </p:cNvPicPr>
          <p:nvPr/>
        </p:nvPicPr>
        <p:blipFill>
          <a:blip r:embed="rId3">
            <a:clrChange>
              <a:clrFrom>
                <a:srgbClr val="FFFFFF"/>
              </a:clrFrom>
              <a:clrTo>
                <a:srgbClr val="FFFFFF">
                  <a:alpha val="0"/>
                </a:srgbClr>
              </a:clrTo>
            </a:clrChange>
          </a:blip>
          <a:stretch>
            <a:fillRect/>
          </a:stretch>
        </p:blipFill>
        <p:spPr>
          <a:xfrm>
            <a:off x="9647767" y="5373688"/>
            <a:ext cx="1991784" cy="1028700"/>
          </a:xfrm>
          <a:prstGeom prst="rect">
            <a:avLst/>
          </a:prstGeom>
          <a:noFill/>
          <a:ln w="9525">
            <a:noFill/>
          </a:ln>
        </p:spPr>
      </p:pic>
      <p:pic>
        <p:nvPicPr>
          <p:cNvPr id="31881" name="Picture 47" descr="20080528160824318">
            <a:hlinkClick r:id="" action="ppaction://hlinkshowjump?jump=endshow"/>
          </p:cNvPr>
          <p:cNvPicPr>
            <a:picLocks noChangeAspect="1"/>
          </p:cNvPicPr>
          <p:nvPr/>
        </p:nvPicPr>
        <p:blipFill>
          <a:blip r:embed="rId4"/>
          <a:stretch>
            <a:fillRect/>
          </a:stretch>
        </p:blipFill>
        <p:spPr>
          <a:xfrm>
            <a:off x="11811000" y="-20637"/>
            <a:ext cx="406400" cy="301625"/>
          </a:xfrm>
          <a:prstGeom prst="rect">
            <a:avLst/>
          </a:prstGeom>
          <a:noFill/>
          <a:ln w="9525">
            <a:noFill/>
          </a:ln>
        </p:spPr>
      </p:pic>
      <p:sp>
        <p:nvSpPr>
          <p:cNvPr id="143"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144" name="组合 143"/>
          <p:cNvGrpSpPr/>
          <p:nvPr/>
        </p:nvGrpSpPr>
        <p:grpSpPr>
          <a:xfrm>
            <a:off x="281518" y="330201"/>
            <a:ext cx="2772833" cy="473075"/>
            <a:chOff x="0" y="0"/>
            <a:chExt cx="1164" cy="298"/>
          </a:xfrm>
        </p:grpSpPr>
        <p:sp>
          <p:nvSpPr>
            <p:cNvPr id="145"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146"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147"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2" name="矩形 1"/>
          <p:cNvSpPr/>
          <p:nvPr/>
        </p:nvSpPr>
        <p:spPr>
          <a:xfrm>
            <a:off x="1844437" y="4035400"/>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知识需求</a:t>
            </a:r>
            <a:endParaRPr lang="en-US" altLang="zh-CN" b="1" dirty="0">
              <a:latin typeface="华文中宋" panose="02010600040101010101" pitchFamily="2" charset="-122"/>
              <a:ea typeface="华文中宋" panose="02010600040101010101" pitchFamily="2" charset="-122"/>
            </a:endParaRPr>
          </a:p>
        </p:txBody>
      </p:sp>
      <p:sp>
        <p:nvSpPr>
          <p:cNvPr id="148" name="矩形 147"/>
          <p:cNvSpPr/>
          <p:nvPr/>
        </p:nvSpPr>
        <p:spPr>
          <a:xfrm>
            <a:off x="5557756" y="3952803"/>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能力需求</a:t>
            </a:r>
            <a:endParaRPr lang="en-US" altLang="zh-CN" b="1" dirty="0">
              <a:latin typeface="华文中宋" panose="02010600040101010101" pitchFamily="2" charset="-122"/>
              <a:ea typeface="华文中宋" panose="02010600040101010101" pitchFamily="2" charset="-122"/>
            </a:endParaRPr>
          </a:p>
        </p:txBody>
      </p:sp>
      <p:sp>
        <p:nvSpPr>
          <p:cNvPr id="149" name="矩形 148"/>
          <p:cNvSpPr/>
          <p:nvPr/>
        </p:nvSpPr>
        <p:spPr>
          <a:xfrm>
            <a:off x="8945140" y="4032067"/>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素质需求</a:t>
            </a:r>
            <a:endParaRPr lang="en-US" altLang="zh-CN" b="1" dirty="0">
              <a:latin typeface="华文中宋" panose="02010600040101010101" pitchFamily="2" charset="-122"/>
              <a:ea typeface="华文中宋" panose="02010600040101010101" pitchFamily="2" charset="-122"/>
            </a:endParaRPr>
          </a:p>
        </p:txBody>
      </p:sp>
      <p:sp>
        <p:nvSpPr>
          <p:cNvPr id="150" name="Text Box 124"/>
          <p:cNvSpPr txBox="1"/>
          <p:nvPr/>
        </p:nvSpPr>
        <p:spPr>
          <a:xfrm>
            <a:off x="1741495" y="1832586"/>
            <a:ext cx="1414427" cy="1107996"/>
          </a:xfrm>
          <a:prstGeom prst="rect">
            <a:avLst/>
          </a:prstGeom>
          <a:noFill/>
          <a:ln w="9525">
            <a:noFill/>
          </a:ln>
        </p:spPr>
        <p:txBody>
          <a:bodyPr wrap="square">
            <a:spAutoFit/>
          </a:bodyPr>
          <a:lstStyle/>
          <a:p>
            <a:pPr marL="120650" indent="-120650">
              <a:spcBef>
                <a:spcPct val="50000"/>
              </a:spcBef>
              <a:buChar char="•"/>
            </a:pPr>
            <a:r>
              <a:rPr lang="zh-CN" altLang="en-US" sz="1200" dirty="0">
                <a:solidFill>
                  <a:srgbClr val="C00000"/>
                </a:solidFill>
                <a:latin typeface="Arial" panose="020B0604020202020204" charset="-122"/>
              </a:rPr>
              <a:t>高等数学</a:t>
            </a:r>
            <a:r>
              <a:rPr lang="en-US" altLang="zh-CN" sz="1200" dirty="0">
                <a:solidFill>
                  <a:srgbClr val="C00000"/>
                </a:solidFill>
                <a:latin typeface="Arial" panose="020B0604020202020204" charset="-122"/>
              </a:rPr>
              <a:t>C</a:t>
            </a:r>
            <a:endParaRPr lang="en-US" altLang="zh-CN" sz="1200" dirty="0">
              <a:solidFill>
                <a:srgbClr val="C00000"/>
              </a:solidFill>
              <a:latin typeface="Arial" panose="020B0604020202020204" charset="-122"/>
            </a:endParaRPr>
          </a:p>
          <a:p>
            <a:pPr marL="120650" indent="-120650">
              <a:spcBef>
                <a:spcPct val="50000"/>
              </a:spcBef>
              <a:buChar char="•"/>
            </a:pPr>
            <a:r>
              <a:rPr lang="zh-CN" altLang="en-US" sz="1200" dirty="0">
                <a:solidFill>
                  <a:srgbClr val="C00000"/>
                </a:solidFill>
                <a:latin typeface="Arial" panose="020B0604020202020204" charset="-122"/>
              </a:rPr>
              <a:t>人体解剖生理学</a:t>
            </a:r>
            <a:endParaRPr lang="en-US" altLang="zh-CN" sz="1200" dirty="0">
              <a:solidFill>
                <a:srgbClr val="C00000"/>
              </a:solidFill>
              <a:latin typeface="Arial" panose="020B0604020202020204" charset="-122"/>
            </a:endParaRPr>
          </a:p>
          <a:p>
            <a:pPr marL="120650" indent="-120650">
              <a:spcBef>
                <a:spcPct val="50000"/>
              </a:spcBef>
              <a:buChar char="•"/>
            </a:pPr>
            <a:r>
              <a:rPr lang="zh-CN" altLang="en-US" sz="1200" dirty="0">
                <a:solidFill>
                  <a:srgbClr val="C00000"/>
                </a:solidFill>
                <a:latin typeface="Arial" panose="020B0604020202020204" charset="-122"/>
              </a:rPr>
              <a:t>心理学与生活</a:t>
            </a:r>
            <a:endParaRPr lang="en-US" altLang="zh-CN" sz="1200" dirty="0">
              <a:solidFill>
                <a:srgbClr val="C00000"/>
              </a:solidFill>
              <a:latin typeface="Arial" panose="020B0604020202020204" charset="-122"/>
            </a:endParaRPr>
          </a:p>
          <a:p>
            <a:pPr marL="120650" indent="-120650">
              <a:spcBef>
                <a:spcPct val="50000"/>
              </a:spcBef>
              <a:buChar char="•"/>
            </a:pPr>
            <a:r>
              <a:rPr lang="zh-CN" altLang="en-US" sz="1200" dirty="0">
                <a:solidFill>
                  <a:srgbClr val="C00000"/>
                </a:solidFill>
                <a:latin typeface="Arial" panose="020B0604020202020204" charset="-122"/>
              </a:rPr>
              <a:t>西方哲学史</a:t>
            </a:r>
            <a:endParaRPr lang="en-US" altLang="zh-CN" sz="1200" dirty="0">
              <a:solidFill>
                <a:srgbClr val="C00000"/>
              </a:solidFill>
              <a:latin typeface="Arial" panose="020B0604020202020204" charset="-122"/>
            </a:endParaRPr>
          </a:p>
        </p:txBody>
      </p:sp>
      <p:sp>
        <p:nvSpPr>
          <p:cNvPr id="3" name="矩形 2"/>
          <p:cNvSpPr/>
          <p:nvPr/>
        </p:nvSpPr>
        <p:spPr>
          <a:xfrm>
            <a:off x="817993" y="1247447"/>
            <a:ext cx="1081522" cy="2554545"/>
          </a:xfrm>
          <a:prstGeom prst="rect">
            <a:avLst/>
          </a:prstGeom>
        </p:spPr>
        <p:txBody>
          <a:bodyPr wrap="square">
            <a:spAutoFit/>
          </a:bodyPr>
          <a:lstStyle/>
          <a:p>
            <a:pPr marL="120650" lvl="0" indent="-120650">
              <a:spcBef>
                <a:spcPct val="50000"/>
              </a:spcBef>
              <a:buFontTx/>
              <a:buChar char="•"/>
            </a:pPr>
            <a:r>
              <a:rPr lang="zh-CN" altLang="en-US" sz="1000" dirty="0">
                <a:latin typeface="Arial" panose="020B0604020202020204" charset="-122"/>
              </a:rPr>
              <a:t>普通心理学</a:t>
            </a:r>
            <a:endParaRPr lang="en-US" altLang="zh-CN"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生理心理学</a:t>
            </a:r>
            <a:endParaRPr lang="en-US" altLang="zh-CN"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发展心理学</a:t>
            </a:r>
            <a:endParaRPr lang="en-US" altLang="zh-CN"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社会心理学</a:t>
            </a:r>
            <a:endParaRPr lang="en-US" altLang="zh-CN"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认知心理学</a:t>
            </a:r>
            <a:endParaRPr lang="en-US" altLang="zh-CN"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实验心理学</a:t>
            </a:r>
            <a:endParaRPr lang="en-US" altLang="zh-CN"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心理统计学</a:t>
            </a:r>
            <a:endParaRPr lang="en-US" altLang="zh-CN"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心理学史</a:t>
            </a:r>
            <a:endParaRPr lang="en-US" altLang="zh-CN"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心理测量学</a:t>
            </a:r>
            <a:endParaRPr lang="en-US" altLang="zh-CN"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人格心理学</a:t>
            </a:r>
            <a:endParaRPr lang="zh-CN" altLang="en-US" sz="1000" dirty="0">
              <a:latin typeface="Arial" panose="020B0604020202020204" charset="-122"/>
            </a:endParaRPr>
          </a:p>
          <a:p>
            <a:pPr marL="120650" lvl="0" indent="-120650">
              <a:spcBef>
                <a:spcPct val="50000"/>
              </a:spcBef>
              <a:buFontTx/>
              <a:buChar char="•"/>
            </a:pPr>
            <a:r>
              <a:rPr lang="zh-CN" altLang="en-US" sz="1000" dirty="0">
                <a:latin typeface="Arial" panose="020B0604020202020204" charset="-122"/>
              </a:rPr>
              <a:t>变态心理学</a:t>
            </a:r>
            <a:endParaRPr lang="zh-CN" altLang="en-US" sz="1000" dirty="0">
              <a:latin typeface="Arial" panose="020B0604020202020204" charset="-122"/>
            </a:endParaRPr>
          </a:p>
        </p:txBody>
      </p:sp>
      <p:sp>
        <p:nvSpPr>
          <p:cNvPr id="151" name="矩形 150"/>
          <p:cNvSpPr/>
          <p:nvPr/>
        </p:nvSpPr>
        <p:spPr>
          <a:xfrm>
            <a:off x="2962019" y="1418961"/>
            <a:ext cx="1215955" cy="2169825"/>
          </a:xfrm>
          <a:prstGeom prst="rect">
            <a:avLst/>
          </a:prstGeom>
        </p:spPr>
        <p:txBody>
          <a:bodyPr wrap="square">
            <a:spAutoFit/>
          </a:bodyPr>
          <a:lstStyle/>
          <a:p>
            <a:pPr marL="120650" indent="-120650">
              <a:spcBef>
                <a:spcPct val="50000"/>
              </a:spcBef>
              <a:buFontTx/>
              <a:buChar char="•"/>
            </a:pPr>
            <a:r>
              <a:rPr lang="zh-CN" altLang="en-US" sz="1000" dirty="0">
                <a:solidFill>
                  <a:srgbClr val="7030A0"/>
                </a:solidFill>
                <a:latin typeface="Arial" panose="020B0604020202020204" charset="-122"/>
              </a:rPr>
              <a:t>教育心理学</a:t>
            </a:r>
            <a:endParaRPr lang="en-US" altLang="zh-CN" sz="1000" dirty="0">
              <a:solidFill>
                <a:srgbClr val="7030A0"/>
              </a:solidFill>
              <a:latin typeface="Arial" panose="020B0604020202020204" charset="-122"/>
            </a:endParaRPr>
          </a:p>
          <a:p>
            <a:pPr marL="120650" indent="-120650">
              <a:spcBef>
                <a:spcPct val="50000"/>
              </a:spcBef>
              <a:buFontTx/>
              <a:buChar char="•"/>
            </a:pPr>
            <a:r>
              <a:rPr lang="zh-CN" altLang="en-US" sz="1000" dirty="0">
                <a:solidFill>
                  <a:srgbClr val="7030A0"/>
                </a:solidFill>
                <a:latin typeface="Arial" panose="020B0604020202020204" charset="-122"/>
              </a:rPr>
              <a:t>心理学研究方法</a:t>
            </a:r>
            <a:endParaRPr lang="en-US" altLang="zh-CN" sz="1000" dirty="0">
              <a:solidFill>
                <a:srgbClr val="7030A0"/>
              </a:solidFill>
              <a:latin typeface="Arial" panose="020B0604020202020204" charset="-122"/>
            </a:endParaRPr>
          </a:p>
          <a:p>
            <a:pPr marL="120650" lvl="0" indent="-120650">
              <a:spcBef>
                <a:spcPct val="50000"/>
              </a:spcBef>
              <a:buFontTx/>
              <a:buChar char="•"/>
            </a:pPr>
            <a:r>
              <a:rPr lang="zh-CN" altLang="en-US" sz="1000" dirty="0">
                <a:solidFill>
                  <a:srgbClr val="7030A0"/>
                </a:solidFill>
                <a:latin typeface="Arial" panose="020B0604020202020204" charset="-122"/>
              </a:rPr>
              <a:t>健康心理学</a:t>
            </a:r>
            <a:endParaRPr lang="en-US" altLang="zh-CN" sz="1000" dirty="0">
              <a:solidFill>
                <a:srgbClr val="7030A0"/>
              </a:solidFill>
              <a:latin typeface="Arial" panose="020B0604020202020204" charset="-122"/>
            </a:endParaRPr>
          </a:p>
          <a:p>
            <a:pPr marL="120650" lvl="0" indent="-120650">
              <a:spcBef>
                <a:spcPct val="50000"/>
              </a:spcBef>
              <a:buFontTx/>
              <a:buChar char="•"/>
            </a:pPr>
            <a:r>
              <a:rPr lang="zh-CN" altLang="en-US" sz="1000" dirty="0">
                <a:solidFill>
                  <a:srgbClr val="7030A0"/>
                </a:solidFill>
                <a:latin typeface="Arial" panose="020B0604020202020204" charset="-122"/>
              </a:rPr>
              <a:t>咨询心理学</a:t>
            </a:r>
            <a:endParaRPr lang="en-US" altLang="zh-CN" sz="1000" dirty="0">
              <a:solidFill>
                <a:srgbClr val="7030A0"/>
              </a:solidFill>
              <a:latin typeface="Arial" panose="020B0604020202020204" charset="-122"/>
            </a:endParaRPr>
          </a:p>
          <a:p>
            <a:pPr marL="120650" lvl="0" indent="-120650">
              <a:spcBef>
                <a:spcPct val="50000"/>
              </a:spcBef>
              <a:buFontTx/>
              <a:buChar char="•"/>
            </a:pPr>
            <a:r>
              <a:rPr lang="zh-CN" altLang="en-US" sz="1000" dirty="0">
                <a:solidFill>
                  <a:srgbClr val="7030A0"/>
                </a:solidFill>
                <a:latin typeface="Arial" panose="020B0604020202020204" charset="-122"/>
              </a:rPr>
              <a:t>心理诊断与评估</a:t>
            </a:r>
            <a:endParaRPr lang="en-US" altLang="zh-CN" sz="1000" dirty="0">
              <a:solidFill>
                <a:srgbClr val="7030A0"/>
              </a:solidFill>
              <a:latin typeface="Arial" panose="020B0604020202020204" charset="-122"/>
            </a:endParaRPr>
          </a:p>
          <a:p>
            <a:pPr marL="120650" lvl="0" indent="-120650">
              <a:spcBef>
                <a:spcPct val="50000"/>
              </a:spcBef>
              <a:buFontTx/>
              <a:buChar char="•"/>
            </a:pPr>
            <a:r>
              <a:rPr lang="zh-CN" altLang="en-US" sz="1000" dirty="0">
                <a:solidFill>
                  <a:srgbClr val="7030A0"/>
                </a:solidFill>
                <a:latin typeface="Arial" panose="020B0604020202020204" charset="-122"/>
              </a:rPr>
              <a:t>团体咨询与辅导</a:t>
            </a:r>
            <a:endParaRPr lang="en-US" altLang="zh-CN" sz="1000" dirty="0">
              <a:solidFill>
                <a:srgbClr val="7030A0"/>
              </a:solidFill>
              <a:latin typeface="Arial" panose="020B0604020202020204" charset="-122"/>
            </a:endParaRPr>
          </a:p>
          <a:p>
            <a:pPr marL="120650" lvl="0" indent="-120650">
              <a:spcBef>
                <a:spcPct val="50000"/>
              </a:spcBef>
              <a:buFontTx/>
              <a:buChar char="•"/>
            </a:pPr>
            <a:r>
              <a:rPr lang="zh-CN" altLang="en-US" sz="1000" dirty="0">
                <a:solidFill>
                  <a:srgbClr val="7030A0"/>
                </a:solidFill>
                <a:latin typeface="Arial" panose="020B0604020202020204" charset="-122"/>
              </a:rPr>
              <a:t>心理健康教育课程设计</a:t>
            </a:r>
            <a:endParaRPr lang="en-US" altLang="zh-CN" sz="1000" dirty="0">
              <a:solidFill>
                <a:srgbClr val="7030A0"/>
              </a:solidFill>
              <a:latin typeface="Arial" panose="020B0604020202020204" charset="-122"/>
            </a:endParaRPr>
          </a:p>
          <a:p>
            <a:pPr marL="120650" lvl="0" indent="-120650">
              <a:spcBef>
                <a:spcPct val="50000"/>
              </a:spcBef>
              <a:buFontTx/>
              <a:buChar char="•"/>
            </a:pPr>
            <a:r>
              <a:rPr lang="zh-CN" altLang="en-US" sz="1000" dirty="0">
                <a:solidFill>
                  <a:srgbClr val="7030A0"/>
                </a:solidFill>
                <a:latin typeface="Arial" panose="020B0604020202020204" charset="-122"/>
              </a:rPr>
              <a:t>青少年心理咨询与辅导</a:t>
            </a:r>
            <a:endParaRPr lang="en-US" altLang="zh-CN" sz="1000" dirty="0">
              <a:solidFill>
                <a:srgbClr val="7030A0"/>
              </a:solidFill>
              <a:latin typeface="Arial" panose="020B0604020202020204" charset="-122"/>
            </a:endParaRPr>
          </a:p>
        </p:txBody>
      </p:sp>
      <p:sp>
        <p:nvSpPr>
          <p:cNvPr id="152" name="矩形 151"/>
          <p:cNvSpPr/>
          <p:nvPr/>
        </p:nvSpPr>
        <p:spPr>
          <a:xfrm>
            <a:off x="5977417" y="1796524"/>
            <a:ext cx="1602486" cy="1292662"/>
          </a:xfrm>
          <a:prstGeom prst="rect">
            <a:avLst/>
          </a:prstGeom>
        </p:spPr>
        <p:txBody>
          <a:bodyPr wrap="square">
            <a:spAutoFit/>
          </a:bodyPr>
          <a:lstStyle/>
          <a:p>
            <a:pPr marL="285750" lvl="0" indent="-285750" eaLnBrk="0" hangingPunct="0">
              <a:spcBef>
                <a:spcPct val="50000"/>
              </a:spcBef>
              <a:buFont typeface="Arial" panose="020B0604020202020204" pitchFamily="34" charset="0"/>
              <a:buChar char="•"/>
            </a:pPr>
            <a:r>
              <a:rPr lang="zh-CN" altLang="en-US" sz="1200" dirty="0">
                <a:solidFill>
                  <a:schemeClr val="bg1"/>
                </a:solidFill>
                <a:latin typeface="Arial" panose="020B0604020202020204" charset="-122"/>
              </a:rPr>
              <a:t>教育心理学</a:t>
            </a:r>
            <a:endParaRPr lang="en-US" altLang="zh-CN" sz="1200" dirty="0">
              <a:solidFill>
                <a:schemeClr val="bg1"/>
              </a:solidFill>
              <a:latin typeface="Arial" panose="020B0604020202020204" charset="-122"/>
            </a:endParaRPr>
          </a:p>
          <a:p>
            <a:pPr marL="285750" lvl="0" indent="-285750" eaLnBrk="0" hangingPunct="0">
              <a:spcBef>
                <a:spcPct val="50000"/>
              </a:spcBef>
              <a:buFont typeface="Arial" panose="020B0604020202020204" pitchFamily="34" charset="0"/>
              <a:buChar char="•"/>
            </a:pPr>
            <a:r>
              <a:rPr lang="zh-CN" altLang="en-US" sz="1200" dirty="0">
                <a:solidFill>
                  <a:schemeClr val="bg1"/>
                </a:solidFill>
                <a:latin typeface="Arial" panose="020B0604020202020204" charset="-122"/>
              </a:rPr>
              <a:t>心理学研究方法</a:t>
            </a:r>
            <a:endParaRPr lang="en-US" altLang="zh-CN" sz="1200" dirty="0">
              <a:solidFill>
                <a:schemeClr val="bg1"/>
              </a:solidFill>
              <a:latin typeface="Arial" panose="020B0604020202020204" charset="-122"/>
            </a:endParaRPr>
          </a:p>
          <a:p>
            <a:pPr marL="285750" lvl="0" indent="-285750" eaLnBrk="0" hangingPunct="0">
              <a:spcBef>
                <a:spcPct val="50000"/>
              </a:spcBef>
              <a:buFont typeface="Arial" panose="020B0604020202020204" pitchFamily="34" charset="0"/>
              <a:buChar char="•"/>
            </a:pPr>
            <a:r>
              <a:rPr lang="zh-CN" altLang="en-US" sz="1200" dirty="0">
                <a:solidFill>
                  <a:schemeClr val="bg1"/>
                </a:solidFill>
                <a:latin typeface="Arial" panose="020B0604020202020204" charset="-122"/>
              </a:rPr>
              <a:t>心理诊断与评估</a:t>
            </a:r>
            <a:endParaRPr lang="en-US" altLang="zh-CN" sz="1200" dirty="0">
              <a:solidFill>
                <a:schemeClr val="bg1"/>
              </a:solidFill>
              <a:latin typeface="Arial" panose="020B0604020202020204" charset="-122"/>
            </a:endParaRPr>
          </a:p>
          <a:p>
            <a:pPr marL="285750" lvl="0" indent="-285750" eaLnBrk="0" hangingPunct="0">
              <a:spcBef>
                <a:spcPct val="50000"/>
              </a:spcBef>
              <a:buFont typeface="Arial" panose="020B0604020202020204" pitchFamily="34" charset="0"/>
              <a:buChar char="•"/>
            </a:pPr>
            <a:r>
              <a:rPr lang="zh-CN" altLang="en-US" sz="1200" dirty="0">
                <a:solidFill>
                  <a:schemeClr val="bg1"/>
                </a:solidFill>
                <a:latin typeface="Arial" panose="020B0604020202020204" charset="-122"/>
              </a:rPr>
              <a:t>青少年心理咨询与辅导</a:t>
            </a:r>
            <a:endParaRPr lang="en-US" altLang="zh-CN" sz="1200" dirty="0">
              <a:solidFill>
                <a:schemeClr val="bg1"/>
              </a:solidFill>
              <a:latin typeface="Arial" panose="020B0604020202020204" charset="-122"/>
            </a:endParaRPr>
          </a:p>
        </p:txBody>
      </p:sp>
      <p:sp>
        <p:nvSpPr>
          <p:cNvPr id="154" name="Text Box 124"/>
          <p:cNvSpPr txBox="1"/>
          <p:nvPr/>
        </p:nvSpPr>
        <p:spPr>
          <a:xfrm>
            <a:off x="9395476" y="1382271"/>
            <a:ext cx="1829759" cy="2215991"/>
          </a:xfrm>
          <a:prstGeom prst="rect">
            <a:avLst/>
          </a:prstGeom>
          <a:noFill/>
          <a:ln w="9525">
            <a:noFill/>
          </a:ln>
        </p:spPr>
        <p:txBody>
          <a:bodyPr wrap="square">
            <a:spAutoFit/>
          </a:bodyPr>
          <a:lstStyle/>
          <a:p>
            <a:pPr marL="120650" indent="-120650">
              <a:spcBef>
                <a:spcPct val="50000"/>
              </a:spcBef>
              <a:buChar char="•"/>
            </a:pPr>
            <a:r>
              <a:rPr lang="zh-CN" altLang="en-US" sz="1200" dirty="0">
                <a:solidFill>
                  <a:srgbClr val="0070C0"/>
                </a:solidFill>
                <a:latin typeface="Arial" panose="020B0604020202020204" charset="-122"/>
              </a:rPr>
              <a:t>箱庭疗法</a:t>
            </a:r>
            <a:endParaRPr lang="en-US" altLang="zh-CN" sz="1200" dirty="0">
              <a:solidFill>
                <a:srgbClr val="0070C0"/>
              </a:solidFill>
              <a:latin typeface="Arial" panose="020B0604020202020204" charset="-122"/>
            </a:endParaRPr>
          </a:p>
          <a:p>
            <a:pPr marL="120650" indent="-120650">
              <a:spcBef>
                <a:spcPct val="50000"/>
              </a:spcBef>
              <a:buChar char="•"/>
            </a:pPr>
            <a:r>
              <a:rPr lang="zh-CN" altLang="en-US" sz="1200" dirty="0">
                <a:solidFill>
                  <a:srgbClr val="0070C0"/>
                </a:solidFill>
                <a:latin typeface="Arial" panose="020B0604020202020204" charset="-122"/>
              </a:rPr>
              <a:t>心理危机干预</a:t>
            </a:r>
            <a:endParaRPr lang="en-US" altLang="zh-CN" sz="1200" dirty="0">
              <a:solidFill>
                <a:srgbClr val="0070C0"/>
              </a:solidFill>
              <a:latin typeface="Arial" panose="020B0604020202020204" charset="-122"/>
            </a:endParaRPr>
          </a:p>
          <a:p>
            <a:pPr marL="120650" indent="-120650">
              <a:spcBef>
                <a:spcPct val="50000"/>
              </a:spcBef>
              <a:buChar char="•"/>
            </a:pPr>
            <a:r>
              <a:rPr lang="zh-CN" altLang="en-US" sz="1200" dirty="0">
                <a:solidFill>
                  <a:srgbClr val="0070C0"/>
                </a:solidFill>
                <a:latin typeface="Arial" panose="020B0604020202020204" charset="-122"/>
              </a:rPr>
              <a:t>积极心理学</a:t>
            </a:r>
            <a:endParaRPr lang="en-US" altLang="zh-CN" sz="1200" dirty="0">
              <a:solidFill>
                <a:srgbClr val="0070C0"/>
              </a:solidFill>
              <a:latin typeface="Arial" panose="020B0604020202020204" charset="-122"/>
            </a:endParaRPr>
          </a:p>
          <a:p>
            <a:pPr marL="120650" indent="-120650">
              <a:spcBef>
                <a:spcPct val="50000"/>
              </a:spcBef>
              <a:buChar char="•"/>
            </a:pPr>
            <a:r>
              <a:rPr lang="zh-CN" altLang="en-US" sz="1200" dirty="0">
                <a:solidFill>
                  <a:srgbClr val="0070C0"/>
                </a:solidFill>
                <a:latin typeface="Arial" panose="020B0604020202020204" charset="-122"/>
              </a:rPr>
              <a:t>人际关系心理学</a:t>
            </a:r>
            <a:endParaRPr lang="en-US" altLang="zh-CN" sz="1200" dirty="0">
              <a:solidFill>
                <a:srgbClr val="0070C0"/>
              </a:solidFill>
              <a:latin typeface="Arial" panose="020B0604020202020204" charset="-122"/>
            </a:endParaRPr>
          </a:p>
          <a:p>
            <a:pPr marL="120650" indent="-120650">
              <a:spcBef>
                <a:spcPct val="50000"/>
              </a:spcBef>
              <a:buChar char="•"/>
            </a:pPr>
            <a:r>
              <a:rPr lang="zh-CN" altLang="en-US" sz="1200" dirty="0">
                <a:solidFill>
                  <a:srgbClr val="0070C0"/>
                </a:solidFill>
                <a:latin typeface="Arial" panose="020B0604020202020204" charset="-122"/>
              </a:rPr>
              <a:t>户外拓展训练</a:t>
            </a:r>
            <a:endParaRPr lang="en-US" altLang="zh-CN" sz="1200" dirty="0">
              <a:solidFill>
                <a:srgbClr val="0070C0"/>
              </a:solidFill>
              <a:latin typeface="Arial" panose="020B0604020202020204" charset="-122"/>
            </a:endParaRPr>
          </a:p>
          <a:p>
            <a:pPr marL="120650" indent="-120650">
              <a:spcBef>
                <a:spcPct val="50000"/>
              </a:spcBef>
              <a:buChar char="•"/>
            </a:pPr>
            <a:r>
              <a:rPr lang="zh-CN" altLang="en-US" sz="1200" dirty="0">
                <a:solidFill>
                  <a:srgbClr val="0070C0"/>
                </a:solidFill>
                <a:latin typeface="Arial" panose="020B0604020202020204" charset="-122"/>
              </a:rPr>
              <a:t>潜能开发课程设计</a:t>
            </a:r>
            <a:endParaRPr lang="en-US" altLang="zh-CN" sz="1200" dirty="0">
              <a:solidFill>
                <a:srgbClr val="0070C0"/>
              </a:solidFill>
              <a:latin typeface="Arial" panose="020B0604020202020204" charset="-122"/>
            </a:endParaRPr>
          </a:p>
          <a:p>
            <a:pPr marL="120650" indent="-120650">
              <a:spcBef>
                <a:spcPct val="50000"/>
              </a:spcBef>
              <a:buChar char="•"/>
            </a:pPr>
            <a:r>
              <a:rPr lang="zh-CN" altLang="en-US" sz="1200" dirty="0">
                <a:solidFill>
                  <a:srgbClr val="0070C0"/>
                </a:solidFill>
                <a:latin typeface="Arial" panose="020B0604020202020204" charset="-122"/>
              </a:rPr>
              <a:t>心理学基础知识专题</a:t>
            </a:r>
            <a:endParaRPr lang="en-US" altLang="zh-CN" sz="1200" dirty="0">
              <a:solidFill>
                <a:srgbClr val="0070C0"/>
              </a:solidFill>
              <a:latin typeface="Arial" panose="020B0604020202020204" charset="-122"/>
            </a:endParaRPr>
          </a:p>
          <a:p>
            <a:pPr marL="120650" indent="-120650">
              <a:spcBef>
                <a:spcPct val="50000"/>
              </a:spcBef>
              <a:buChar char="•"/>
            </a:pPr>
            <a:r>
              <a:rPr lang="zh-CN" altLang="en-US" sz="1200" dirty="0">
                <a:solidFill>
                  <a:srgbClr val="0070C0"/>
                </a:solidFill>
                <a:latin typeface="Arial" panose="020B0604020202020204" charset="-122"/>
              </a:rPr>
              <a:t>心理学发展前沿专题</a:t>
            </a:r>
            <a:endParaRPr lang="en-US" altLang="zh-CN" sz="1200" dirty="0">
              <a:solidFill>
                <a:srgbClr val="0070C0"/>
              </a:solidFill>
              <a:latin typeface="Arial" panose="020B0604020202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reeform 3"/>
          <p:cNvSpPr/>
          <p:nvPr/>
        </p:nvSpPr>
        <p:spPr>
          <a:xfrm>
            <a:off x="746890" y="3604731"/>
            <a:ext cx="10608929" cy="2168055"/>
          </a:xfrm>
          <a:custGeom>
            <a:avLst/>
            <a:gdLst>
              <a:gd name="txL" fmla="*/ 0 w 4728"/>
              <a:gd name="txT" fmla="*/ 0 h 1686"/>
              <a:gd name="txR" fmla="*/ 4728 w 4728"/>
              <a:gd name="txB" fmla="*/ 1686 h 168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336699">
                  <a:alpha val="100000"/>
                </a:srgbClr>
              </a:gs>
              <a:gs pos="100000">
                <a:srgbClr val="D8E2EB">
                  <a:alpha val="100000"/>
                </a:srgbClr>
              </a:gs>
            </a:gsLst>
            <a:lin ang="5400000" scaled="1"/>
            <a:tileRect/>
          </a:gradFill>
          <a:ln w="9525" cap="flat" cmpd="sng">
            <a:prstDash val="solid"/>
            <a:headEnd type="none" w="med" len="med"/>
            <a:tailEnd type="none" w="med" len="med"/>
          </a:ln>
          <a:scene3d>
            <a:camera prst="legacyObliqueBottom">
              <a:rot lat="21300000" lon="0" rev="0"/>
            </a:camera>
            <a:lightRig rig="legacyFlat3" dir="b"/>
          </a:scene3d>
          <a:sp3d extrusionH="100000" prstMaterial="legacyMatte">
            <a:bevelT w="13500" h="13500" prst="angle"/>
            <a:bevelB w="13500" h="13500" prst="angle"/>
            <a:extrusionClr>
              <a:srgbClr val="336699"/>
            </a:extrusionClr>
          </a:sp3d>
        </p:spPr>
        <p:txBody>
          <a:bodyPr/>
          <a:lstStyle/>
          <a:p>
            <a:endParaRPr lang="zh-CN" altLang="en-US"/>
          </a:p>
        </p:txBody>
      </p:sp>
      <p:sp>
        <p:nvSpPr>
          <p:cNvPr id="31746" name="Text Box 35"/>
          <p:cNvSpPr txBox="1"/>
          <p:nvPr/>
        </p:nvSpPr>
        <p:spPr>
          <a:xfrm>
            <a:off x="2214034" y="830263"/>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grpSp>
        <p:nvGrpSpPr>
          <p:cNvPr id="31752" name="组合 31751"/>
          <p:cNvGrpSpPr/>
          <p:nvPr/>
        </p:nvGrpSpPr>
        <p:grpSpPr>
          <a:xfrm>
            <a:off x="999068" y="3967163"/>
            <a:ext cx="10545233" cy="2019300"/>
            <a:chOff x="0" y="0"/>
            <a:chExt cx="4308" cy="2120"/>
          </a:xfrm>
        </p:grpSpPr>
        <p:sp>
          <p:nvSpPr>
            <p:cNvPr id="31753" name="Freeform 3"/>
            <p:cNvSpPr/>
            <p:nvPr/>
          </p:nvSpPr>
          <p:spPr>
            <a:xfrm>
              <a:off x="79" y="94"/>
              <a:ext cx="1267" cy="1938"/>
            </a:xfrm>
            <a:custGeom>
              <a:avLst/>
              <a:gdLst>
                <a:gd name="txL" fmla="*/ 0 w 1692"/>
                <a:gd name="txT" fmla="*/ 0 h 2586"/>
                <a:gd name="txR" fmla="*/ 1692 w 1692"/>
                <a:gd name="txB" fmla="*/ 2586 h 2586"/>
              </a:gdLst>
              <a:ahLst/>
              <a:cxnLst>
                <a:cxn ang="0">
                  <a:pos x="1" y="1"/>
                </a:cxn>
                <a:cxn ang="0">
                  <a:pos x="1" y="1"/>
                </a:cxn>
                <a:cxn ang="0">
                  <a:pos x="1" y="1"/>
                </a:cxn>
                <a:cxn ang="0">
                  <a:pos x="1" y="1"/>
                </a:cxn>
                <a:cxn ang="0">
                  <a:pos x="1" y="1"/>
                </a:cxn>
                <a:cxn ang="0">
                  <a:pos x="1" y="1"/>
                </a:cxn>
                <a:cxn ang="0">
                  <a:pos x="1" y="2"/>
                </a:cxn>
                <a:cxn ang="0">
                  <a:pos x="1" y="2"/>
                </a:cxn>
                <a:cxn ang="0">
                  <a:pos x="1" y="2"/>
                </a:cxn>
                <a:cxn ang="0">
                  <a:pos x="1" y="2"/>
                </a:cxn>
                <a:cxn ang="0">
                  <a:pos x="1" y="3"/>
                </a:cxn>
                <a:cxn ang="0">
                  <a:pos x="1" y="3"/>
                </a:cxn>
                <a:cxn ang="0">
                  <a:pos x="1" y="3"/>
                </a:cxn>
                <a:cxn ang="0">
                  <a:pos x="1" y="4"/>
                </a:cxn>
                <a:cxn ang="0">
                  <a:pos x="2" y="4"/>
                </a:cxn>
                <a:cxn ang="0">
                  <a:pos x="2" y="4"/>
                </a:cxn>
                <a:cxn ang="0">
                  <a:pos x="2" y="5"/>
                </a:cxn>
                <a:cxn ang="0">
                  <a:pos x="3" y="5"/>
                </a:cxn>
                <a:cxn ang="0">
                  <a:pos x="3" y="5"/>
                </a:cxn>
                <a:cxn ang="0">
                  <a:pos x="3" y="5"/>
                </a:cxn>
                <a:cxn ang="0">
                  <a:pos x="3" y="5"/>
                </a:cxn>
                <a:cxn ang="0">
                  <a:pos x="3" y="5"/>
                </a:cxn>
                <a:cxn ang="0">
                  <a:pos x="3" y="5"/>
                </a:cxn>
                <a:cxn ang="0">
                  <a:pos x="4" y="4"/>
                </a:cxn>
                <a:cxn ang="0">
                  <a:pos x="4" y="4"/>
                </a:cxn>
                <a:cxn ang="0">
                  <a:pos x="3" y="3"/>
                </a:cxn>
                <a:cxn ang="0">
                  <a:pos x="3" y="3"/>
                </a:cxn>
                <a:cxn ang="0">
                  <a:pos x="2" y="3"/>
                </a:cxn>
                <a:cxn ang="0">
                  <a:pos x="2" y="3"/>
                </a:cxn>
                <a:cxn ang="0">
                  <a:pos x="2" y="3"/>
                </a:cxn>
                <a:cxn ang="0">
                  <a:pos x="1" y="3"/>
                </a:cxn>
                <a:cxn ang="0">
                  <a:pos x="1" y="3"/>
                </a:cxn>
                <a:cxn ang="0">
                  <a:pos x="1" y="2"/>
                </a:cxn>
                <a:cxn ang="0">
                  <a:pos x="1" y="2"/>
                </a:cxn>
                <a:cxn ang="0">
                  <a:pos x="1" y="2"/>
                </a:cxn>
                <a:cxn ang="0">
                  <a:pos x="1" y="2"/>
                </a:cxn>
                <a:cxn ang="0">
                  <a:pos x="1" y="2"/>
                </a:cxn>
                <a:cxn ang="0">
                  <a:pos x="2" y="2"/>
                </a:cxn>
                <a:cxn ang="0">
                  <a:pos x="2" y="1"/>
                </a:cxn>
                <a:cxn ang="0">
                  <a:pos x="3" y="1"/>
                </a:cxn>
                <a:cxn ang="0">
                  <a:pos x="3" y="1"/>
                </a:cxn>
                <a:cxn ang="0">
                  <a:pos x="3" y="1"/>
                </a:cxn>
                <a:cxn ang="0">
                  <a:pos x="3" y="1"/>
                </a:cxn>
                <a:cxn ang="0">
                  <a:pos x="3" y="1"/>
                </a:cxn>
                <a:cxn ang="0">
                  <a:pos x="3" y="1"/>
                </a:cxn>
                <a:cxn ang="0">
                  <a:pos x="3" y="1"/>
                </a:cxn>
                <a:cxn ang="0">
                  <a:pos x="3" y="1"/>
                </a:cxn>
                <a:cxn ang="0">
                  <a:pos x="2" y="1"/>
                </a:cxn>
                <a:cxn ang="0">
                  <a:pos x="2" y="1"/>
                </a:cxn>
                <a:cxn ang="0">
                  <a:pos x="3" y="1"/>
                </a:cxn>
                <a:cxn ang="0">
                  <a:pos x="3" y="1"/>
                </a:cxn>
                <a:cxn ang="0">
                  <a:pos x="3" y="1"/>
                </a:cxn>
                <a:cxn ang="0">
                  <a:pos x="3" y="1"/>
                </a:cxn>
                <a:cxn ang="0">
                  <a:pos x="3" y="1"/>
                </a:cxn>
                <a:cxn ang="0">
                  <a:pos x="3" y="1"/>
                </a:cxn>
                <a:cxn ang="0">
                  <a:pos x="2" y="1"/>
                </a:cxn>
                <a:cxn ang="0">
                  <a:pos x="2" y="1"/>
                </a:cxn>
                <a:cxn ang="0">
                  <a:pos x="1" y="0"/>
                </a:cxn>
                <a:cxn ang="0">
                  <a:pos x="1" y="1"/>
                </a:cxn>
                <a:cxn ang="0">
                  <a:pos x="1" y="1"/>
                </a:cxn>
                <a:cxn ang="0">
                  <a:pos x="1" y="1"/>
                </a:cxn>
                <a:cxn ang="0">
                  <a:pos x="1" y="1"/>
                </a:cxn>
                <a:cxn ang="0">
                  <a:pos x="1" y="1"/>
                </a:cxn>
              </a:cxnLst>
              <a:rect l="txL" t="txT" r="txR" b="tx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chemeClr val="bg2">
                <a:alpha val="100000"/>
              </a:schemeClr>
            </a:solidFill>
            <a:ln w="9525">
              <a:noFill/>
            </a:ln>
          </p:spPr>
          <p:txBody>
            <a:bodyPr/>
            <a:lstStyle/>
            <a:p>
              <a:endParaRPr lang="zh-CN" altLang="en-US"/>
            </a:p>
          </p:txBody>
        </p:sp>
        <p:sp>
          <p:nvSpPr>
            <p:cNvPr id="31754" name="Freeform 4"/>
            <p:cNvSpPr/>
            <p:nvPr/>
          </p:nvSpPr>
          <p:spPr>
            <a:xfrm>
              <a:off x="39" y="279"/>
              <a:ext cx="34" cy="28"/>
            </a:xfrm>
            <a:custGeom>
              <a:avLst/>
              <a:gdLst>
                <a:gd name="txL" fmla="*/ 0 w 46"/>
                <a:gd name="txT" fmla="*/ 0 h 38"/>
                <a:gd name="txR" fmla="*/ 46 w 46"/>
                <a:gd name="txB" fmla="*/ 38 h 38"/>
              </a:gdLst>
              <a:ahLst/>
              <a:cxnLst>
                <a:cxn ang="0">
                  <a:pos x="1" y="1"/>
                </a:cxn>
                <a:cxn ang="0">
                  <a:pos x="0" y="1"/>
                </a:cxn>
                <a:cxn ang="0">
                  <a:pos x="1" y="1"/>
                </a:cxn>
                <a:cxn ang="0">
                  <a:pos x="1" y="1"/>
                </a:cxn>
                <a:cxn ang="0">
                  <a:pos x="1" y="0"/>
                </a:cxn>
                <a:cxn ang="0">
                  <a:pos x="1" y="1"/>
                </a:cxn>
              </a:cxnLst>
              <a:rect l="txL" t="txT" r="txR" b="txB"/>
              <a:pathLst>
                <a:path w="46" h="38">
                  <a:moveTo>
                    <a:pt x="16" y="4"/>
                  </a:moveTo>
                  <a:lnTo>
                    <a:pt x="0" y="22"/>
                  </a:lnTo>
                  <a:lnTo>
                    <a:pt x="22" y="38"/>
                  </a:lnTo>
                  <a:lnTo>
                    <a:pt x="46" y="26"/>
                  </a:lnTo>
                  <a:lnTo>
                    <a:pt x="30" y="0"/>
                  </a:lnTo>
                  <a:lnTo>
                    <a:pt x="16" y="4"/>
                  </a:lnTo>
                  <a:close/>
                </a:path>
              </a:pathLst>
            </a:custGeom>
            <a:solidFill>
              <a:schemeClr val="bg2">
                <a:alpha val="100000"/>
              </a:schemeClr>
            </a:solidFill>
            <a:ln w="9525">
              <a:noFill/>
            </a:ln>
          </p:spPr>
          <p:txBody>
            <a:bodyPr/>
            <a:lstStyle/>
            <a:p>
              <a:endParaRPr lang="zh-CN" altLang="en-US"/>
            </a:p>
          </p:txBody>
        </p:sp>
        <p:sp>
          <p:nvSpPr>
            <p:cNvPr id="31755" name="Freeform 5"/>
            <p:cNvSpPr/>
            <p:nvPr/>
          </p:nvSpPr>
          <p:spPr>
            <a:xfrm>
              <a:off x="346" y="402"/>
              <a:ext cx="39" cy="32"/>
            </a:xfrm>
            <a:custGeom>
              <a:avLst/>
              <a:gdLst>
                <a:gd name="txL" fmla="*/ 0 w 52"/>
                <a:gd name="txT" fmla="*/ 0 h 44"/>
                <a:gd name="txR" fmla="*/ 52 w 52"/>
                <a:gd name="txB" fmla="*/ 44 h 44"/>
              </a:gdLst>
              <a:ahLst/>
              <a:cxnLst>
                <a:cxn ang="0">
                  <a:pos x="2" y="0"/>
                </a:cxn>
                <a:cxn ang="0">
                  <a:pos x="2" y="1"/>
                </a:cxn>
                <a:cxn ang="0">
                  <a:pos x="2" y="1"/>
                </a:cxn>
                <a:cxn ang="0">
                  <a:pos x="2" y="1"/>
                </a:cxn>
                <a:cxn ang="0">
                  <a:pos x="2" y="1"/>
                </a:cxn>
                <a:cxn ang="0">
                  <a:pos x="2" y="0"/>
                </a:cxn>
              </a:cxnLst>
              <a:rect l="txL" t="txT" r="txR" b="tx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chemeClr val="bg2">
                <a:alpha val="100000"/>
              </a:schemeClr>
            </a:solidFill>
            <a:ln w="9525">
              <a:noFill/>
            </a:ln>
          </p:spPr>
          <p:txBody>
            <a:bodyPr/>
            <a:lstStyle/>
            <a:p>
              <a:endParaRPr lang="zh-CN" altLang="en-US"/>
            </a:p>
          </p:txBody>
        </p:sp>
        <p:sp>
          <p:nvSpPr>
            <p:cNvPr id="31756" name="Freeform 6"/>
            <p:cNvSpPr/>
            <p:nvPr/>
          </p:nvSpPr>
          <p:spPr>
            <a:xfrm>
              <a:off x="1128" y="458"/>
              <a:ext cx="98" cy="74"/>
            </a:xfrm>
            <a:custGeom>
              <a:avLst/>
              <a:gdLst>
                <a:gd name="txL" fmla="*/ 0 w 131"/>
                <a:gd name="txT" fmla="*/ 0 h 98"/>
                <a:gd name="txR" fmla="*/ 131 w 131"/>
                <a:gd name="txB" fmla="*/ 98 h 98"/>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chemeClr val="bg2">
                <a:alpha val="100000"/>
              </a:schemeClr>
            </a:solidFill>
            <a:ln w="9525">
              <a:noFill/>
            </a:ln>
          </p:spPr>
          <p:txBody>
            <a:bodyPr/>
            <a:lstStyle/>
            <a:p>
              <a:endParaRPr lang="zh-CN" altLang="en-US"/>
            </a:p>
          </p:txBody>
        </p:sp>
        <p:sp>
          <p:nvSpPr>
            <p:cNvPr id="31757" name="Freeform 7"/>
            <p:cNvSpPr/>
            <p:nvPr/>
          </p:nvSpPr>
          <p:spPr>
            <a:xfrm>
              <a:off x="654" y="842"/>
              <a:ext cx="158" cy="84"/>
            </a:xfrm>
            <a:custGeom>
              <a:avLst/>
              <a:gdLst>
                <a:gd name="txL" fmla="*/ 0 w 212"/>
                <a:gd name="txT" fmla="*/ 0 h 112"/>
                <a:gd name="txR" fmla="*/ 212 w 212"/>
                <a:gd name="txB" fmla="*/ 112 h 11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chemeClr val="bg2">
                <a:alpha val="100000"/>
              </a:schemeClr>
            </a:solidFill>
            <a:ln w="9525">
              <a:noFill/>
            </a:ln>
          </p:spPr>
          <p:txBody>
            <a:bodyPr/>
            <a:lstStyle/>
            <a:p>
              <a:endParaRPr lang="zh-CN" altLang="en-US"/>
            </a:p>
          </p:txBody>
        </p:sp>
        <p:sp>
          <p:nvSpPr>
            <p:cNvPr id="31758" name="Freeform 8"/>
            <p:cNvSpPr/>
            <p:nvPr/>
          </p:nvSpPr>
          <p:spPr>
            <a:xfrm>
              <a:off x="784" y="906"/>
              <a:ext cx="99" cy="41"/>
            </a:xfrm>
            <a:custGeom>
              <a:avLst/>
              <a:gdLst>
                <a:gd name="txL" fmla="*/ 0 w 133"/>
                <a:gd name="txT" fmla="*/ 0 h 54"/>
                <a:gd name="txR" fmla="*/ 133 w 133"/>
                <a:gd name="txB" fmla="*/ 54 h 54"/>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chemeClr val="bg2">
                <a:alpha val="100000"/>
              </a:schemeClr>
            </a:solidFill>
            <a:ln w="9525">
              <a:noFill/>
            </a:ln>
          </p:spPr>
          <p:txBody>
            <a:bodyPr/>
            <a:lstStyle/>
            <a:p>
              <a:endParaRPr lang="zh-CN" altLang="en-US"/>
            </a:p>
          </p:txBody>
        </p:sp>
        <p:sp>
          <p:nvSpPr>
            <p:cNvPr id="31759" name="Freeform 9"/>
            <p:cNvSpPr/>
            <p:nvPr/>
          </p:nvSpPr>
          <p:spPr>
            <a:xfrm>
              <a:off x="889" y="93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60" name="Freeform 10"/>
            <p:cNvSpPr/>
            <p:nvPr/>
          </p:nvSpPr>
          <p:spPr>
            <a:xfrm>
              <a:off x="945" y="935"/>
              <a:ext cx="12" cy="25"/>
            </a:xfrm>
            <a:custGeom>
              <a:avLst/>
              <a:gdLst>
                <a:gd name="txL" fmla="*/ 0 w 16"/>
                <a:gd name="txT" fmla="*/ 0 h 34"/>
                <a:gd name="txR" fmla="*/ 16 w 16"/>
                <a:gd name="txB" fmla="*/ 34 h 34"/>
              </a:gdLst>
              <a:ahLst/>
              <a:cxnLst>
                <a:cxn ang="0">
                  <a:pos x="2" y="0"/>
                </a:cxn>
                <a:cxn ang="0">
                  <a:pos x="0" y="1"/>
                </a:cxn>
                <a:cxn ang="0">
                  <a:pos x="2" y="1"/>
                </a:cxn>
                <a:cxn ang="0">
                  <a:pos x="2" y="1"/>
                </a:cxn>
                <a:cxn ang="0">
                  <a:pos x="2" y="1"/>
                </a:cxn>
                <a:cxn ang="0">
                  <a:pos x="2" y="0"/>
                </a:cxn>
              </a:cxnLst>
              <a:rect l="txL" t="txT" r="txR" b="tx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chemeClr val="bg2">
                <a:alpha val="100000"/>
              </a:schemeClr>
            </a:solidFill>
            <a:ln w="9525">
              <a:noFill/>
            </a:ln>
          </p:spPr>
          <p:txBody>
            <a:bodyPr/>
            <a:lstStyle/>
            <a:p>
              <a:endParaRPr lang="zh-CN" altLang="en-US"/>
            </a:p>
          </p:txBody>
        </p:sp>
        <p:sp>
          <p:nvSpPr>
            <p:cNvPr id="31761" name="Freeform 11"/>
            <p:cNvSpPr/>
            <p:nvPr/>
          </p:nvSpPr>
          <p:spPr>
            <a:xfrm>
              <a:off x="762" y="89"/>
              <a:ext cx="180" cy="88"/>
            </a:xfrm>
            <a:custGeom>
              <a:avLst/>
              <a:gdLst>
                <a:gd name="txL" fmla="*/ 0 w 240"/>
                <a:gd name="txT" fmla="*/ 0 h 117"/>
                <a:gd name="txR" fmla="*/ 240 w 240"/>
                <a:gd name="txB" fmla="*/ 117 h 117"/>
              </a:gdLst>
              <a:ahLst/>
              <a:cxnLst>
                <a:cxn ang="0">
                  <a:pos x="2" y="1"/>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1"/>
                </a:cxn>
                <a:cxn ang="0">
                  <a:pos x="2" y="1"/>
                </a:cxn>
              </a:cxnLst>
              <a:rect l="txL" t="txT" r="txR" b="tx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chemeClr val="bg2">
                <a:alpha val="100000"/>
              </a:schemeClr>
            </a:solidFill>
            <a:ln w="9525">
              <a:noFill/>
            </a:ln>
          </p:spPr>
          <p:txBody>
            <a:bodyPr/>
            <a:lstStyle/>
            <a:p>
              <a:endParaRPr lang="zh-CN" altLang="en-US"/>
            </a:p>
          </p:txBody>
        </p:sp>
        <p:sp>
          <p:nvSpPr>
            <p:cNvPr id="31762" name="Freeform 12"/>
            <p:cNvSpPr/>
            <p:nvPr/>
          </p:nvSpPr>
          <p:spPr>
            <a:xfrm>
              <a:off x="842" y="48"/>
              <a:ext cx="146" cy="60"/>
            </a:xfrm>
            <a:custGeom>
              <a:avLst/>
              <a:gdLst>
                <a:gd name="txL" fmla="*/ 0 w 194"/>
                <a:gd name="txT" fmla="*/ 0 h 80"/>
                <a:gd name="txR" fmla="*/ 194 w 194"/>
                <a:gd name="txB" fmla="*/ 80 h 80"/>
              </a:gdLst>
              <a:ahLst/>
              <a:cxnLst>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txL" t="txT" r="txR" b="tx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chemeClr val="bg2">
                <a:alpha val="100000"/>
              </a:schemeClr>
            </a:solidFill>
            <a:ln w="9525">
              <a:noFill/>
            </a:ln>
          </p:spPr>
          <p:txBody>
            <a:bodyPr/>
            <a:lstStyle/>
            <a:p>
              <a:endParaRPr lang="zh-CN" altLang="en-US"/>
            </a:p>
          </p:txBody>
        </p:sp>
        <p:sp>
          <p:nvSpPr>
            <p:cNvPr id="31763" name="Freeform 13"/>
            <p:cNvSpPr/>
            <p:nvPr/>
          </p:nvSpPr>
          <p:spPr>
            <a:xfrm>
              <a:off x="1047" y="118"/>
              <a:ext cx="233" cy="190"/>
            </a:xfrm>
            <a:custGeom>
              <a:avLst/>
              <a:gdLst>
                <a:gd name="txL" fmla="*/ 0 w 310"/>
                <a:gd name="txT" fmla="*/ 0 h 254"/>
                <a:gd name="txR" fmla="*/ 310 w 310"/>
                <a:gd name="txB" fmla="*/ 254 h 254"/>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chemeClr val="bg2">
                <a:alpha val="100000"/>
              </a:schemeClr>
            </a:solidFill>
            <a:ln w="9525">
              <a:noFill/>
            </a:ln>
          </p:spPr>
          <p:txBody>
            <a:bodyPr/>
            <a:lstStyle/>
            <a:p>
              <a:endParaRPr lang="zh-CN" altLang="en-US"/>
            </a:p>
          </p:txBody>
        </p:sp>
        <p:sp>
          <p:nvSpPr>
            <p:cNvPr id="31764" name="Freeform 14"/>
            <p:cNvSpPr/>
            <p:nvPr/>
          </p:nvSpPr>
          <p:spPr>
            <a:xfrm>
              <a:off x="1045" y="36"/>
              <a:ext cx="44" cy="37"/>
            </a:xfrm>
            <a:custGeom>
              <a:avLst/>
              <a:gdLst>
                <a:gd name="txL" fmla="*/ 0 w 59"/>
                <a:gd name="txT" fmla="*/ 0 h 50"/>
                <a:gd name="txR" fmla="*/ 59 w 59"/>
                <a:gd name="txB" fmla="*/ 50 h 50"/>
              </a:gdLst>
              <a:ahLst/>
              <a:cxnLst>
                <a:cxn ang="0">
                  <a:pos x="1" y="0"/>
                </a:cxn>
                <a:cxn ang="0">
                  <a:pos x="0" y="1"/>
                </a:cxn>
                <a:cxn ang="0">
                  <a:pos x="1" y="1"/>
                </a:cxn>
                <a:cxn ang="0">
                  <a:pos x="1" y="1"/>
                </a:cxn>
                <a:cxn ang="0">
                  <a:pos x="1" y="1"/>
                </a:cxn>
                <a:cxn ang="0">
                  <a:pos x="1" y="1"/>
                </a:cxn>
                <a:cxn ang="0">
                  <a:pos x="1" y="0"/>
                </a:cxn>
              </a:cxnLst>
              <a:rect l="txL" t="txT" r="txR" b="tx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chemeClr val="bg2">
                <a:alpha val="100000"/>
              </a:schemeClr>
            </a:solidFill>
            <a:ln w="9525">
              <a:noFill/>
            </a:ln>
          </p:spPr>
          <p:txBody>
            <a:bodyPr/>
            <a:lstStyle/>
            <a:p>
              <a:endParaRPr lang="zh-CN" altLang="en-US"/>
            </a:p>
          </p:txBody>
        </p:sp>
        <p:sp>
          <p:nvSpPr>
            <p:cNvPr id="31765" name="Freeform 15"/>
            <p:cNvSpPr/>
            <p:nvPr/>
          </p:nvSpPr>
          <p:spPr>
            <a:xfrm>
              <a:off x="961" y="106"/>
              <a:ext cx="65" cy="42"/>
            </a:xfrm>
            <a:custGeom>
              <a:avLst/>
              <a:gdLst>
                <a:gd name="txL" fmla="*/ 0 w 86"/>
                <a:gd name="txT" fmla="*/ 0 h 57"/>
                <a:gd name="txR" fmla="*/ 86 w 86"/>
                <a:gd name="txB" fmla="*/ 57 h 57"/>
              </a:gdLst>
              <a:ahLst/>
              <a:cxnLst>
                <a:cxn ang="0">
                  <a:pos x="2" y="1"/>
                </a:cxn>
                <a:cxn ang="0">
                  <a:pos x="2" y="1"/>
                </a:cxn>
                <a:cxn ang="0">
                  <a:pos x="2" y="1"/>
                </a:cxn>
                <a:cxn ang="0">
                  <a:pos x="2" y="1"/>
                </a:cxn>
                <a:cxn ang="0">
                  <a:pos x="2" y="1"/>
                </a:cxn>
                <a:cxn ang="0">
                  <a:pos x="2" y="1"/>
                </a:cxn>
                <a:cxn ang="0">
                  <a:pos x="2" y="1"/>
                </a:cxn>
                <a:cxn ang="0">
                  <a:pos x="2" y="1"/>
                </a:cxn>
              </a:cxnLst>
              <a:rect l="txL" t="txT" r="txR" b="tx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chemeClr val="bg2">
                <a:alpha val="100000"/>
              </a:schemeClr>
            </a:solidFill>
            <a:ln w="9525">
              <a:noFill/>
            </a:ln>
          </p:spPr>
          <p:txBody>
            <a:bodyPr/>
            <a:lstStyle/>
            <a:p>
              <a:endParaRPr lang="zh-CN" altLang="en-US"/>
            </a:p>
          </p:txBody>
        </p:sp>
        <p:sp>
          <p:nvSpPr>
            <p:cNvPr id="31766" name="Freeform 16"/>
            <p:cNvSpPr/>
            <p:nvPr/>
          </p:nvSpPr>
          <p:spPr>
            <a:xfrm>
              <a:off x="1029" y="114"/>
              <a:ext cx="54" cy="25"/>
            </a:xfrm>
            <a:custGeom>
              <a:avLst/>
              <a:gdLst>
                <a:gd name="txL" fmla="*/ 0 w 73"/>
                <a:gd name="txT" fmla="*/ 0 h 34"/>
                <a:gd name="txR" fmla="*/ 73 w 73"/>
                <a:gd name="txB" fmla="*/ 34 h 34"/>
              </a:gdLst>
              <a:ahLst/>
              <a:cxnLst>
                <a:cxn ang="0">
                  <a:pos x="1" y="0"/>
                </a:cxn>
                <a:cxn ang="0">
                  <a:pos x="1" y="1"/>
                </a:cxn>
                <a:cxn ang="0">
                  <a:pos x="1" y="1"/>
                </a:cxn>
                <a:cxn ang="0">
                  <a:pos x="1" y="1"/>
                </a:cxn>
                <a:cxn ang="0">
                  <a:pos x="1" y="1"/>
                </a:cxn>
                <a:cxn ang="0">
                  <a:pos x="1" y="0"/>
                </a:cxn>
              </a:cxnLst>
              <a:rect l="txL" t="txT" r="txR" b="tx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chemeClr val="bg2">
                <a:alpha val="100000"/>
              </a:schemeClr>
            </a:solidFill>
            <a:ln w="9525">
              <a:noFill/>
            </a:ln>
          </p:spPr>
          <p:txBody>
            <a:bodyPr/>
            <a:lstStyle/>
            <a:p>
              <a:endParaRPr lang="zh-CN" altLang="en-US"/>
            </a:p>
          </p:txBody>
        </p:sp>
        <p:sp>
          <p:nvSpPr>
            <p:cNvPr id="31767" name="Freeform 17"/>
            <p:cNvSpPr/>
            <p:nvPr/>
          </p:nvSpPr>
          <p:spPr>
            <a:xfrm>
              <a:off x="1000" y="78"/>
              <a:ext cx="64" cy="34"/>
            </a:xfrm>
            <a:custGeom>
              <a:avLst/>
              <a:gdLst>
                <a:gd name="txL" fmla="*/ 0 w 85"/>
                <a:gd name="txT" fmla="*/ 0 h 45"/>
                <a:gd name="txR" fmla="*/ 85 w 85"/>
                <a:gd name="txB" fmla="*/ 45 h 45"/>
              </a:gdLst>
              <a:ahLst/>
              <a:cxnLst>
                <a:cxn ang="0">
                  <a:pos x="2" y="2"/>
                </a:cxn>
                <a:cxn ang="0">
                  <a:pos x="2" y="2"/>
                </a:cxn>
                <a:cxn ang="0">
                  <a:pos x="0" y="2"/>
                </a:cxn>
                <a:cxn ang="0">
                  <a:pos x="2" y="2"/>
                </a:cxn>
                <a:cxn ang="0">
                  <a:pos x="2" y="2"/>
                </a:cxn>
                <a:cxn ang="0">
                  <a:pos x="2" y="2"/>
                </a:cxn>
                <a:cxn ang="0">
                  <a:pos x="2" y="2"/>
                </a:cxn>
                <a:cxn ang="0">
                  <a:pos x="2" y="0"/>
                </a:cxn>
                <a:cxn ang="0">
                  <a:pos x="2" y="2"/>
                </a:cxn>
              </a:cxnLst>
              <a:rect l="txL" t="txT" r="txR" b="tx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chemeClr val="bg2">
                <a:alpha val="100000"/>
              </a:schemeClr>
            </a:solidFill>
            <a:ln w="9525">
              <a:noFill/>
            </a:ln>
          </p:spPr>
          <p:txBody>
            <a:bodyPr/>
            <a:lstStyle/>
            <a:p>
              <a:endParaRPr lang="zh-CN" altLang="en-US"/>
            </a:p>
          </p:txBody>
        </p:sp>
        <p:sp>
          <p:nvSpPr>
            <p:cNvPr id="31768" name="Freeform 18"/>
            <p:cNvSpPr/>
            <p:nvPr/>
          </p:nvSpPr>
          <p:spPr>
            <a:xfrm>
              <a:off x="973" y="46"/>
              <a:ext cx="44" cy="24"/>
            </a:xfrm>
            <a:custGeom>
              <a:avLst/>
              <a:gdLst>
                <a:gd name="txL" fmla="*/ 0 w 58"/>
                <a:gd name="txT" fmla="*/ 0 h 31"/>
                <a:gd name="txR" fmla="*/ 58 w 58"/>
                <a:gd name="txB" fmla="*/ 31 h 31"/>
              </a:gdLst>
              <a:ahLst/>
              <a:cxnLst>
                <a:cxn ang="0">
                  <a:pos x="2" y="2"/>
                </a:cxn>
                <a:cxn ang="0">
                  <a:pos x="0" y="2"/>
                </a:cxn>
                <a:cxn ang="0">
                  <a:pos x="2" y="2"/>
                </a:cxn>
                <a:cxn ang="0">
                  <a:pos x="2" y="2"/>
                </a:cxn>
                <a:cxn ang="0">
                  <a:pos x="2" y="2"/>
                </a:cxn>
                <a:cxn ang="0">
                  <a:pos x="2" y="0"/>
                </a:cxn>
                <a:cxn ang="0">
                  <a:pos x="2" y="2"/>
                </a:cxn>
              </a:cxnLst>
              <a:rect l="txL" t="txT" r="txR" b="tx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chemeClr val="bg2">
                <a:alpha val="100000"/>
              </a:schemeClr>
            </a:solidFill>
            <a:ln w="9525">
              <a:noFill/>
            </a:ln>
          </p:spPr>
          <p:txBody>
            <a:bodyPr/>
            <a:lstStyle/>
            <a:p>
              <a:endParaRPr lang="zh-CN" altLang="en-US"/>
            </a:p>
          </p:txBody>
        </p:sp>
        <p:sp>
          <p:nvSpPr>
            <p:cNvPr id="31769" name="Freeform 19"/>
            <p:cNvSpPr/>
            <p:nvPr/>
          </p:nvSpPr>
          <p:spPr>
            <a:xfrm>
              <a:off x="1087" y="49"/>
              <a:ext cx="114" cy="77"/>
            </a:xfrm>
            <a:custGeom>
              <a:avLst/>
              <a:gdLst>
                <a:gd name="txL" fmla="*/ 0 w 152"/>
                <a:gd name="txT" fmla="*/ 0 h 102"/>
                <a:gd name="txR" fmla="*/ 152 w 152"/>
                <a:gd name="txB" fmla="*/ 102 h 102"/>
              </a:gdLst>
              <a:ahLst/>
              <a:cxnLst>
                <a:cxn ang="0">
                  <a:pos x="2" y="0"/>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chemeClr val="bg2">
                <a:alpha val="100000"/>
              </a:schemeClr>
            </a:solidFill>
            <a:ln w="9525">
              <a:noFill/>
            </a:ln>
          </p:spPr>
          <p:txBody>
            <a:bodyPr/>
            <a:lstStyle/>
            <a:p>
              <a:endParaRPr lang="zh-CN" altLang="en-US"/>
            </a:p>
          </p:txBody>
        </p:sp>
        <p:sp>
          <p:nvSpPr>
            <p:cNvPr id="31770" name="Freeform 20"/>
            <p:cNvSpPr/>
            <p:nvPr/>
          </p:nvSpPr>
          <p:spPr>
            <a:xfrm>
              <a:off x="0" y="294"/>
              <a:ext cx="25" cy="15"/>
            </a:xfrm>
            <a:custGeom>
              <a:avLst/>
              <a:gdLst>
                <a:gd name="txL" fmla="*/ 0 w 34"/>
                <a:gd name="txT" fmla="*/ 0 h 20"/>
                <a:gd name="txR" fmla="*/ 34 w 34"/>
                <a:gd name="txB" fmla="*/ 20 h 20"/>
              </a:gdLst>
              <a:ahLst/>
              <a:cxnLst>
                <a:cxn ang="0">
                  <a:pos x="1" y="0"/>
                </a:cxn>
                <a:cxn ang="0">
                  <a:pos x="1" y="2"/>
                </a:cxn>
                <a:cxn ang="0">
                  <a:pos x="1" y="2"/>
                </a:cxn>
                <a:cxn ang="0">
                  <a:pos x="1" y="2"/>
                </a:cxn>
                <a:cxn ang="0">
                  <a:pos x="1" y="0"/>
                </a:cxn>
              </a:cxnLst>
              <a:rect l="txL" t="txT" r="txR" b="tx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chemeClr val="bg2">
                <a:alpha val="100000"/>
              </a:schemeClr>
            </a:solidFill>
            <a:ln w="9525">
              <a:noFill/>
            </a:ln>
          </p:spPr>
          <p:txBody>
            <a:bodyPr/>
            <a:lstStyle/>
            <a:p>
              <a:endParaRPr lang="zh-CN" altLang="en-US"/>
            </a:p>
          </p:txBody>
        </p:sp>
        <p:sp>
          <p:nvSpPr>
            <p:cNvPr id="31771" name="Freeform 21"/>
            <p:cNvSpPr/>
            <p:nvPr/>
          </p:nvSpPr>
          <p:spPr>
            <a:xfrm>
              <a:off x="757" y="805"/>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2" name="Freeform 22"/>
            <p:cNvSpPr/>
            <p:nvPr/>
          </p:nvSpPr>
          <p:spPr>
            <a:xfrm>
              <a:off x="760" y="830"/>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3" name="Freeform 23"/>
            <p:cNvSpPr/>
            <p:nvPr/>
          </p:nvSpPr>
          <p:spPr>
            <a:xfrm>
              <a:off x="964" y="962"/>
              <a:ext cx="15" cy="12"/>
            </a:xfrm>
            <a:custGeom>
              <a:avLst/>
              <a:gdLst>
                <a:gd name="txL" fmla="*/ 0 w 21"/>
                <a:gd name="txT" fmla="*/ 0 h 16"/>
                <a:gd name="txR" fmla="*/ 21 w 21"/>
                <a:gd name="txB" fmla="*/ 16 h 16"/>
              </a:gdLst>
              <a:ahLst/>
              <a:cxnLst>
                <a:cxn ang="0">
                  <a:pos x="1" y="0"/>
                </a:cxn>
                <a:cxn ang="0">
                  <a:pos x="1" y="2"/>
                </a:cxn>
                <a:cxn ang="0">
                  <a:pos x="1"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4" name="Freeform 24"/>
            <p:cNvSpPr/>
            <p:nvPr/>
          </p:nvSpPr>
          <p:spPr>
            <a:xfrm>
              <a:off x="1088" y="478"/>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5" name="Freeform 25"/>
            <p:cNvSpPr/>
            <p:nvPr/>
          </p:nvSpPr>
          <p:spPr>
            <a:xfrm>
              <a:off x="988" y="273"/>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6" name="Freeform 26"/>
            <p:cNvSpPr/>
            <p:nvPr/>
          </p:nvSpPr>
          <p:spPr>
            <a:xfrm>
              <a:off x="1053" y="94"/>
              <a:ext cx="39" cy="18"/>
            </a:xfrm>
            <a:custGeom>
              <a:avLst/>
              <a:gdLst>
                <a:gd name="txL" fmla="*/ 0 w 51"/>
                <a:gd name="txT" fmla="*/ 0 h 24"/>
                <a:gd name="txR" fmla="*/ 51 w 51"/>
                <a:gd name="txB" fmla="*/ 24 h 24"/>
              </a:gdLst>
              <a:ahLst/>
              <a:cxnLst>
                <a:cxn ang="0">
                  <a:pos x="2" y="0"/>
                </a:cxn>
                <a:cxn ang="0">
                  <a:pos x="2" y="2"/>
                </a:cxn>
                <a:cxn ang="0">
                  <a:pos x="2" y="2"/>
                </a:cxn>
                <a:cxn ang="0">
                  <a:pos x="2" y="2"/>
                </a:cxn>
                <a:cxn ang="0">
                  <a:pos x="2"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7" name="Freeform 27"/>
            <p:cNvSpPr/>
            <p:nvPr/>
          </p:nvSpPr>
          <p:spPr>
            <a:xfrm>
              <a:off x="1116" y="20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8" name="Freeform 28"/>
            <p:cNvSpPr/>
            <p:nvPr/>
          </p:nvSpPr>
          <p:spPr>
            <a:xfrm>
              <a:off x="1132" y="0"/>
              <a:ext cx="696" cy="346"/>
            </a:xfrm>
            <a:custGeom>
              <a:avLst/>
              <a:gdLst>
                <a:gd name="txL" fmla="*/ 0 w 929"/>
                <a:gd name="txT" fmla="*/ 0 h 462"/>
                <a:gd name="txR" fmla="*/ 929 w 929"/>
                <a:gd name="txB" fmla="*/ 462 h 462"/>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chemeClr val="bg2">
                <a:alpha val="100000"/>
              </a:schemeClr>
            </a:solidFill>
            <a:ln w="9525">
              <a:noFill/>
            </a:ln>
          </p:spPr>
          <p:txBody>
            <a:bodyPr/>
            <a:lstStyle/>
            <a:p>
              <a:endParaRPr lang="zh-CN" altLang="en-US"/>
            </a:p>
          </p:txBody>
        </p:sp>
        <p:sp>
          <p:nvSpPr>
            <p:cNvPr id="31779" name="Freeform 29"/>
            <p:cNvSpPr/>
            <p:nvPr/>
          </p:nvSpPr>
          <p:spPr>
            <a:xfrm>
              <a:off x="1345" y="184"/>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0" name="Freeform 30"/>
            <p:cNvSpPr/>
            <p:nvPr/>
          </p:nvSpPr>
          <p:spPr>
            <a:xfrm>
              <a:off x="1628" y="250"/>
              <a:ext cx="128" cy="54"/>
            </a:xfrm>
            <a:custGeom>
              <a:avLst/>
              <a:gdLst>
                <a:gd name="txL" fmla="*/ 0 w 172"/>
                <a:gd name="txT" fmla="*/ 0 h 72"/>
                <a:gd name="txR" fmla="*/ 172 w 172"/>
                <a:gd name="txB" fmla="*/ 72 h 72"/>
              </a:gdLst>
              <a:ahLst/>
              <a:cxnLst>
                <a:cxn ang="0">
                  <a:pos x="1" y="2"/>
                </a:cxn>
                <a:cxn ang="0">
                  <a:pos x="1" y="2"/>
                </a:cxn>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chemeClr val="bg2">
                <a:alpha val="100000"/>
              </a:schemeClr>
            </a:solidFill>
            <a:ln w="9525">
              <a:noFill/>
            </a:ln>
          </p:spPr>
          <p:txBody>
            <a:bodyPr/>
            <a:lstStyle/>
            <a:p>
              <a:endParaRPr lang="zh-CN" altLang="en-US"/>
            </a:p>
          </p:txBody>
        </p:sp>
        <p:sp>
          <p:nvSpPr>
            <p:cNvPr id="31781" name="Freeform 31"/>
            <p:cNvSpPr/>
            <p:nvPr/>
          </p:nvSpPr>
          <p:spPr>
            <a:xfrm>
              <a:off x="1729" y="87"/>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2" name="Freeform 32"/>
            <p:cNvSpPr/>
            <p:nvPr/>
          </p:nvSpPr>
          <p:spPr>
            <a:xfrm>
              <a:off x="1998" y="55"/>
              <a:ext cx="155" cy="63"/>
            </a:xfrm>
            <a:custGeom>
              <a:avLst/>
              <a:gdLst>
                <a:gd name="txL" fmla="*/ 0 w 206"/>
                <a:gd name="txT" fmla="*/ 0 h 85"/>
                <a:gd name="txR" fmla="*/ 206 w 206"/>
                <a:gd name="txB" fmla="*/ 85 h 85"/>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chemeClr val="bg2">
                <a:alpha val="100000"/>
              </a:schemeClr>
            </a:solidFill>
            <a:ln w="9525">
              <a:noFill/>
            </a:ln>
          </p:spPr>
          <p:txBody>
            <a:bodyPr/>
            <a:lstStyle/>
            <a:p>
              <a:endParaRPr lang="zh-CN" altLang="en-US"/>
            </a:p>
          </p:txBody>
        </p:sp>
        <p:sp>
          <p:nvSpPr>
            <p:cNvPr id="31783" name="Freeform 33"/>
            <p:cNvSpPr/>
            <p:nvPr/>
          </p:nvSpPr>
          <p:spPr>
            <a:xfrm>
              <a:off x="2095" y="88"/>
              <a:ext cx="48" cy="21"/>
            </a:xfrm>
            <a:custGeom>
              <a:avLst/>
              <a:gdLst>
                <a:gd name="txL" fmla="*/ 0 w 64"/>
                <a:gd name="txT" fmla="*/ 0 h 28"/>
                <a:gd name="txR" fmla="*/ 64 w 64"/>
                <a:gd name="txB" fmla="*/ 28 h 28"/>
              </a:gdLst>
              <a:ahLst/>
              <a:cxnLst>
                <a:cxn ang="0">
                  <a:pos x="2" y="2"/>
                </a:cxn>
                <a:cxn ang="0">
                  <a:pos x="2" y="2"/>
                </a:cxn>
                <a:cxn ang="0">
                  <a:pos x="2" y="2"/>
                </a:cxn>
                <a:cxn ang="0">
                  <a:pos x="2" y="2"/>
                </a:cxn>
                <a:cxn ang="0">
                  <a:pos x="2" y="2"/>
                </a:cxn>
              </a:cxnLst>
              <a:rect l="txL" t="txT" r="txR" b="tx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chemeClr val="bg2">
                <a:alpha val="100000"/>
              </a:schemeClr>
            </a:solidFill>
            <a:ln w="9525">
              <a:noFill/>
            </a:ln>
          </p:spPr>
          <p:txBody>
            <a:bodyPr/>
            <a:lstStyle/>
            <a:p>
              <a:endParaRPr lang="zh-CN" altLang="en-US"/>
            </a:p>
          </p:txBody>
        </p:sp>
        <p:sp>
          <p:nvSpPr>
            <p:cNvPr id="31784" name="Freeform 34"/>
            <p:cNvSpPr/>
            <p:nvPr/>
          </p:nvSpPr>
          <p:spPr>
            <a:xfrm>
              <a:off x="1803" y="360"/>
              <a:ext cx="109" cy="132"/>
            </a:xfrm>
            <a:custGeom>
              <a:avLst/>
              <a:gdLst>
                <a:gd name="txL" fmla="*/ 0 w 146"/>
                <a:gd name="txT" fmla="*/ 0 h 176"/>
                <a:gd name="txR" fmla="*/ 146 w 146"/>
                <a:gd name="txB" fmla="*/ 176 h 176"/>
              </a:gdLst>
              <a:ahLst/>
              <a:cxnLst>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1"/>
                </a:cxn>
                <a:cxn ang="0">
                  <a:pos x="1" y="2"/>
                </a:cxn>
                <a:cxn ang="0">
                  <a:pos x="1" y="2"/>
                </a:cxn>
              </a:cxnLst>
              <a:rect l="txL" t="txT" r="txR" b="tx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chemeClr val="bg2">
                <a:alpha val="100000"/>
              </a:schemeClr>
            </a:solidFill>
            <a:ln w="9525">
              <a:noFill/>
            </a:ln>
          </p:spPr>
          <p:txBody>
            <a:bodyPr/>
            <a:lstStyle/>
            <a:p>
              <a:endParaRPr lang="zh-CN" altLang="en-US"/>
            </a:p>
          </p:txBody>
        </p:sp>
        <p:sp>
          <p:nvSpPr>
            <p:cNvPr id="31785" name="Freeform 35"/>
            <p:cNvSpPr/>
            <p:nvPr/>
          </p:nvSpPr>
          <p:spPr>
            <a:xfrm>
              <a:off x="1749" y="408"/>
              <a:ext cx="69" cy="68"/>
            </a:xfrm>
            <a:custGeom>
              <a:avLst/>
              <a:gdLst>
                <a:gd name="txL" fmla="*/ 0 w 92"/>
                <a:gd name="txT" fmla="*/ 0 h 92"/>
                <a:gd name="txR" fmla="*/ 92 w 92"/>
                <a:gd name="txB" fmla="*/ 92 h 92"/>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chemeClr val="bg2">
                <a:alpha val="100000"/>
              </a:schemeClr>
            </a:solidFill>
            <a:ln w="9525">
              <a:noFill/>
            </a:ln>
          </p:spPr>
          <p:txBody>
            <a:bodyPr/>
            <a:lstStyle/>
            <a:p>
              <a:endParaRPr lang="zh-CN" altLang="en-US"/>
            </a:p>
          </p:txBody>
        </p:sp>
        <p:sp>
          <p:nvSpPr>
            <p:cNvPr id="31786" name="Freeform 36"/>
            <p:cNvSpPr/>
            <p:nvPr/>
          </p:nvSpPr>
          <p:spPr>
            <a:xfrm>
              <a:off x="3435" y="1551"/>
              <a:ext cx="474" cy="495"/>
            </a:xfrm>
            <a:custGeom>
              <a:avLst/>
              <a:gdLst>
                <a:gd name="txL" fmla="*/ 0 w 633"/>
                <a:gd name="txT" fmla="*/ 0 h 660"/>
                <a:gd name="txR" fmla="*/ 633 w 633"/>
                <a:gd name="txB" fmla="*/ 660 h 660"/>
              </a:gdLst>
              <a:ahLst/>
              <a:cxnLst>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chemeClr val="bg2">
                <a:alpha val="100000"/>
              </a:schemeClr>
            </a:solidFill>
            <a:ln w="9525">
              <a:noFill/>
            </a:ln>
          </p:spPr>
          <p:txBody>
            <a:bodyPr/>
            <a:lstStyle/>
            <a:p>
              <a:endParaRPr lang="zh-CN" altLang="en-US"/>
            </a:p>
          </p:txBody>
        </p:sp>
        <p:sp>
          <p:nvSpPr>
            <p:cNvPr id="31787" name="Freeform 37"/>
            <p:cNvSpPr/>
            <p:nvPr/>
          </p:nvSpPr>
          <p:spPr>
            <a:xfrm>
              <a:off x="3582" y="1290"/>
              <a:ext cx="319" cy="210"/>
            </a:xfrm>
            <a:custGeom>
              <a:avLst/>
              <a:gdLst>
                <a:gd name="txL" fmla="*/ 0 w 426"/>
                <a:gd name="txT" fmla="*/ 0 h 280"/>
                <a:gd name="txR" fmla="*/ 426 w 426"/>
                <a:gd name="txB" fmla="*/ 280 h 280"/>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chemeClr val="bg2">
                <a:alpha val="100000"/>
              </a:schemeClr>
            </a:solidFill>
            <a:ln w="9525">
              <a:noFill/>
            </a:ln>
          </p:spPr>
          <p:txBody>
            <a:bodyPr/>
            <a:lstStyle/>
            <a:p>
              <a:endParaRPr lang="zh-CN" altLang="en-US"/>
            </a:p>
          </p:txBody>
        </p:sp>
        <p:sp>
          <p:nvSpPr>
            <p:cNvPr id="31788" name="Freeform 38"/>
            <p:cNvSpPr/>
            <p:nvPr/>
          </p:nvSpPr>
          <p:spPr>
            <a:xfrm>
              <a:off x="3591" y="1292"/>
              <a:ext cx="311" cy="211"/>
            </a:xfrm>
            <a:custGeom>
              <a:avLst/>
              <a:gdLst>
                <a:gd name="txL" fmla="*/ 0 w 416"/>
                <a:gd name="txT" fmla="*/ 0 h 282"/>
                <a:gd name="txR" fmla="*/ 416 w 416"/>
                <a:gd name="txB" fmla="*/ 282 h 282"/>
              </a:gdLst>
              <a:ahLst/>
              <a:cxnLst>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Lst>
              <a:rect l="txL" t="txT" r="txR" b="tx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chemeClr val="bg2">
                <a:alpha val="100000"/>
              </a:schemeClr>
            </a:solidFill>
            <a:ln w="9525">
              <a:noFill/>
            </a:ln>
          </p:spPr>
          <p:txBody>
            <a:bodyPr/>
            <a:lstStyle/>
            <a:p>
              <a:endParaRPr lang="zh-CN" altLang="en-US"/>
            </a:p>
          </p:txBody>
        </p:sp>
        <p:sp>
          <p:nvSpPr>
            <p:cNvPr id="31789" name="Freeform 39"/>
            <p:cNvSpPr/>
            <p:nvPr/>
          </p:nvSpPr>
          <p:spPr>
            <a:xfrm>
              <a:off x="3821" y="2062"/>
              <a:ext cx="45" cy="58"/>
            </a:xfrm>
            <a:custGeom>
              <a:avLst/>
              <a:gdLst>
                <a:gd name="txL" fmla="*/ 0 w 60"/>
                <a:gd name="txT" fmla="*/ 0 h 78"/>
                <a:gd name="txR" fmla="*/ 60 w 60"/>
                <a:gd name="txB" fmla="*/ 78 h 78"/>
              </a:gdLst>
              <a:ahLst/>
              <a:cxnLst>
                <a:cxn ang="0">
                  <a:pos x="2" y="1"/>
                </a:cxn>
                <a:cxn ang="0">
                  <a:pos x="0" y="1"/>
                </a:cxn>
                <a:cxn ang="0">
                  <a:pos x="2" y="1"/>
                </a:cxn>
                <a:cxn ang="0">
                  <a:pos x="2" y="1"/>
                </a:cxn>
                <a:cxn ang="0">
                  <a:pos x="2" y="1"/>
                </a:cxn>
                <a:cxn ang="0">
                  <a:pos x="2" y="1"/>
                </a:cxn>
                <a:cxn ang="0">
                  <a:pos x="2" y="1"/>
                </a:cxn>
              </a:cxnLst>
              <a:rect l="txL" t="txT" r="txR" b="tx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chemeClr val="bg2">
                <a:alpha val="100000"/>
              </a:schemeClr>
            </a:solidFill>
            <a:ln w="9525">
              <a:noFill/>
            </a:ln>
          </p:spPr>
          <p:txBody>
            <a:bodyPr/>
            <a:lstStyle/>
            <a:p>
              <a:endParaRPr lang="zh-CN" altLang="en-US"/>
            </a:p>
          </p:txBody>
        </p:sp>
        <p:sp>
          <p:nvSpPr>
            <p:cNvPr id="31790" name="Freeform 40"/>
            <p:cNvSpPr/>
            <p:nvPr/>
          </p:nvSpPr>
          <p:spPr>
            <a:xfrm>
              <a:off x="3957" y="1972"/>
              <a:ext cx="164" cy="85"/>
            </a:xfrm>
            <a:custGeom>
              <a:avLst/>
              <a:gdLst>
                <a:gd name="txL" fmla="*/ 0 w 219"/>
                <a:gd name="txT" fmla="*/ 0 h 113"/>
                <a:gd name="txR" fmla="*/ 219 w 219"/>
                <a:gd name="txB" fmla="*/ 113 h 113"/>
              </a:gdLst>
              <a:ahLst/>
              <a:cxnLst>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 ang="0">
                  <a:pos x="1" y="2"/>
                </a:cxn>
              </a:cxnLst>
              <a:rect l="txL" t="txT" r="txR" b="tx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chemeClr val="bg2">
                <a:alpha val="100000"/>
              </a:schemeClr>
            </a:solidFill>
            <a:ln w="9525">
              <a:noFill/>
            </a:ln>
          </p:spPr>
          <p:txBody>
            <a:bodyPr/>
            <a:lstStyle/>
            <a:p>
              <a:endParaRPr lang="zh-CN" altLang="en-US"/>
            </a:p>
          </p:txBody>
        </p:sp>
        <p:sp>
          <p:nvSpPr>
            <p:cNvPr id="31791" name="Freeform 41"/>
            <p:cNvSpPr/>
            <p:nvPr/>
          </p:nvSpPr>
          <p:spPr>
            <a:xfrm>
              <a:off x="4127" y="1922"/>
              <a:ext cx="104" cy="92"/>
            </a:xfrm>
            <a:custGeom>
              <a:avLst/>
              <a:gdLst>
                <a:gd name="txL" fmla="*/ 0 w 139"/>
                <a:gd name="txT" fmla="*/ 0 h 122"/>
                <a:gd name="txR" fmla="*/ 139 w 139"/>
                <a:gd name="txB" fmla="*/ 122 h 122"/>
              </a:gdLst>
              <a:ahLst/>
              <a:cxnLst>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chemeClr val="bg2">
                <a:alpha val="100000"/>
              </a:schemeClr>
            </a:solidFill>
            <a:ln w="9525">
              <a:noFill/>
            </a:ln>
          </p:spPr>
          <p:txBody>
            <a:bodyPr/>
            <a:lstStyle/>
            <a:p>
              <a:endParaRPr lang="zh-CN" altLang="en-US"/>
            </a:p>
          </p:txBody>
        </p:sp>
        <p:sp>
          <p:nvSpPr>
            <p:cNvPr id="31792" name="Freeform 42"/>
            <p:cNvSpPr/>
            <p:nvPr/>
          </p:nvSpPr>
          <p:spPr>
            <a:xfrm>
              <a:off x="4182" y="1881"/>
              <a:ext cx="37" cy="26"/>
            </a:xfrm>
            <a:custGeom>
              <a:avLst/>
              <a:gdLst>
                <a:gd name="txL" fmla="*/ 0 w 49"/>
                <a:gd name="txT" fmla="*/ 0 h 35"/>
                <a:gd name="txR" fmla="*/ 49 w 49"/>
                <a:gd name="txB" fmla="*/ 35 h 35"/>
              </a:gdLst>
              <a:ahLst/>
              <a:cxnLst>
                <a:cxn ang="0">
                  <a:pos x="2" y="0"/>
                </a:cxn>
                <a:cxn ang="0">
                  <a:pos x="2" y="1"/>
                </a:cxn>
                <a:cxn ang="0">
                  <a:pos x="2" y="1"/>
                </a:cxn>
                <a:cxn ang="0">
                  <a:pos x="2" y="1"/>
                </a:cxn>
                <a:cxn ang="0">
                  <a:pos x="2" y="0"/>
                </a:cxn>
              </a:cxnLst>
              <a:rect l="txL" t="txT" r="txR" b="tx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chemeClr val="bg2">
                <a:alpha val="100000"/>
              </a:schemeClr>
            </a:solidFill>
            <a:ln w="9525">
              <a:noFill/>
            </a:ln>
          </p:spPr>
          <p:txBody>
            <a:bodyPr/>
            <a:lstStyle/>
            <a:p>
              <a:endParaRPr lang="zh-CN" altLang="en-US"/>
            </a:p>
          </p:txBody>
        </p:sp>
        <p:sp>
          <p:nvSpPr>
            <p:cNvPr id="31793" name="Freeform 43"/>
            <p:cNvSpPr/>
            <p:nvPr/>
          </p:nvSpPr>
          <p:spPr>
            <a:xfrm>
              <a:off x="2459" y="1395"/>
              <a:ext cx="123" cy="201"/>
            </a:xfrm>
            <a:custGeom>
              <a:avLst/>
              <a:gdLst>
                <a:gd name="txL" fmla="*/ 0 w 164"/>
                <a:gd name="txT" fmla="*/ 0 h 268"/>
                <a:gd name="txR" fmla="*/ 164 w 164"/>
                <a:gd name="txB" fmla="*/ 268 h 268"/>
              </a:gdLst>
              <a:ahLst/>
              <a:cxnLst>
                <a:cxn ang="0">
                  <a:pos x="2" y="0"/>
                </a:cxn>
                <a:cxn ang="0">
                  <a:pos x="2" y="2"/>
                </a:cxn>
                <a:cxn ang="0">
                  <a:pos x="2" y="2"/>
                </a:cxn>
                <a:cxn ang="0">
                  <a:pos x="2" y="2"/>
                </a:cxn>
                <a:cxn ang="0">
                  <a:pos x="2" y="2"/>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chemeClr val="bg2">
                <a:alpha val="100000"/>
              </a:schemeClr>
            </a:solidFill>
            <a:ln w="9525">
              <a:noFill/>
            </a:ln>
          </p:spPr>
          <p:txBody>
            <a:bodyPr/>
            <a:lstStyle/>
            <a:p>
              <a:endParaRPr lang="zh-CN" altLang="en-US"/>
            </a:p>
          </p:txBody>
        </p:sp>
        <p:sp>
          <p:nvSpPr>
            <p:cNvPr id="31794" name="Freeform 44"/>
            <p:cNvSpPr/>
            <p:nvPr/>
          </p:nvSpPr>
          <p:spPr>
            <a:xfrm>
              <a:off x="2991" y="1083"/>
              <a:ext cx="49" cy="61"/>
            </a:xfrm>
            <a:custGeom>
              <a:avLst/>
              <a:gdLst>
                <a:gd name="txL" fmla="*/ 0 w 66"/>
                <a:gd name="txT" fmla="*/ 0 h 81"/>
                <a:gd name="txR" fmla="*/ 66 w 66"/>
                <a:gd name="txB" fmla="*/ 81 h 81"/>
              </a:gdLst>
              <a:ahLst/>
              <a:cxnLst>
                <a:cxn ang="0">
                  <a:pos x="1" y="0"/>
                </a:cxn>
                <a:cxn ang="0">
                  <a:pos x="1" y="2"/>
                </a:cxn>
                <a:cxn ang="0">
                  <a:pos x="1" y="2"/>
                </a:cxn>
                <a:cxn ang="0">
                  <a:pos x="1" y="2"/>
                </a:cxn>
                <a:cxn ang="0">
                  <a:pos x="1" y="2"/>
                </a:cxn>
                <a:cxn ang="0">
                  <a:pos x="1" y="0"/>
                </a:cxn>
              </a:cxnLst>
              <a:rect l="txL" t="txT" r="txR" b="tx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chemeClr val="bg2">
                <a:alpha val="100000"/>
              </a:schemeClr>
            </a:solidFill>
            <a:ln w="9525">
              <a:noFill/>
            </a:ln>
          </p:spPr>
          <p:txBody>
            <a:bodyPr/>
            <a:lstStyle/>
            <a:p>
              <a:endParaRPr lang="zh-CN" altLang="en-US"/>
            </a:p>
          </p:txBody>
        </p:sp>
        <p:sp>
          <p:nvSpPr>
            <p:cNvPr id="31795" name="Freeform 45"/>
            <p:cNvSpPr/>
            <p:nvPr/>
          </p:nvSpPr>
          <p:spPr>
            <a:xfrm>
              <a:off x="3324" y="1149"/>
              <a:ext cx="111" cy="183"/>
            </a:xfrm>
            <a:custGeom>
              <a:avLst/>
              <a:gdLst>
                <a:gd name="txL" fmla="*/ 0 w 148"/>
                <a:gd name="txT" fmla="*/ 0 h 244"/>
                <a:gd name="txR" fmla="*/ 148 w 148"/>
                <a:gd name="txB" fmla="*/ 244 h 244"/>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chemeClr val="bg2">
                <a:alpha val="100000"/>
              </a:schemeClr>
            </a:solidFill>
            <a:ln w="9525">
              <a:noFill/>
            </a:ln>
          </p:spPr>
          <p:txBody>
            <a:bodyPr/>
            <a:lstStyle/>
            <a:p>
              <a:endParaRPr lang="zh-CN" altLang="en-US"/>
            </a:p>
          </p:txBody>
        </p:sp>
        <p:sp>
          <p:nvSpPr>
            <p:cNvPr id="31796" name="Freeform 46"/>
            <p:cNvSpPr/>
            <p:nvPr/>
          </p:nvSpPr>
          <p:spPr>
            <a:xfrm>
              <a:off x="3230" y="1092"/>
              <a:ext cx="72" cy="137"/>
            </a:xfrm>
            <a:custGeom>
              <a:avLst/>
              <a:gdLst>
                <a:gd name="txL" fmla="*/ 0 w 96"/>
                <a:gd name="txT" fmla="*/ 0 h 183"/>
                <a:gd name="txR" fmla="*/ 96 w 96"/>
                <a:gd name="txB" fmla="*/ 183 h 183"/>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chemeClr val="bg2">
                <a:alpha val="100000"/>
              </a:schemeClr>
            </a:solidFill>
            <a:ln w="9525">
              <a:noFill/>
            </a:ln>
          </p:spPr>
          <p:txBody>
            <a:bodyPr/>
            <a:lstStyle/>
            <a:p>
              <a:endParaRPr lang="zh-CN" altLang="en-US"/>
            </a:p>
          </p:txBody>
        </p:sp>
        <p:sp>
          <p:nvSpPr>
            <p:cNvPr id="31797" name="Freeform 47"/>
            <p:cNvSpPr/>
            <p:nvPr/>
          </p:nvSpPr>
          <p:spPr>
            <a:xfrm>
              <a:off x="3279" y="1202"/>
              <a:ext cx="40" cy="131"/>
            </a:xfrm>
            <a:custGeom>
              <a:avLst/>
              <a:gdLst>
                <a:gd name="txL" fmla="*/ 0 w 54"/>
                <a:gd name="txT" fmla="*/ 0 h 175"/>
                <a:gd name="txR" fmla="*/ 54 w 54"/>
                <a:gd name="txB" fmla="*/ 175 h 175"/>
              </a:gdLst>
              <a:ahLst/>
              <a:cxnLst>
                <a:cxn ang="0">
                  <a:pos x="1" y="0"/>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0"/>
                </a:cxn>
              </a:cxnLst>
              <a:rect l="txL" t="txT" r="txR" b="tx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chemeClr val="bg2">
                <a:alpha val="100000"/>
              </a:schemeClr>
            </a:solidFill>
            <a:ln w="9525">
              <a:noFill/>
            </a:ln>
          </p:spPr>
          <p:txBody>
            <a:bodyPr/>
            <a:lstStyle/>
            <a:p>
              <a:endParaRPr lang="zh-CN" altLang="en-US"/>
            </a:p>
          </p:txBody>
        </p:sp>
        <p:sp>
          <p:nvSpPr>
            <p:cNvPr id="31798" name="Freeform 48"/>
            <p:cNvSpPr/>
            <p:nvPr/>
          </p:nvSpPr>
          <p:spPr>
            <a:xfrm>
              <a:off x="3324" y="1339"/>
              <a:ext cx="65" cy="54"/>
            </a:xfrm>
            <a:custGeom>
              <a:avLst/>
              <a:gdLst>
                <a:gd name="txL" fmla="*/ 0 w 86"/>
                <a:gd name="txT" fmla="*/ 0 h 73"/>
                <a:gd name="txR" fmla="*/ 86 w 86"/>
                <a:gd name="txB" fmla="*/ 73 h 73"/>
              </a:gdLst>
              <a:ahLst/>
              <a:cxnLst>
                <a:cxn ang="0">
                  <a:pos x="2" y="0"/>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0"/>
                </a:cxn>
                <a:cxn ang="0">
                  <a:pos x="2" y="0"/>
                </a:cxn>
              </a:cxnLst>
              <a:rect l="txL" t="txT" r="txR" b="tx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chemeClr val="bg2">
                <a:alpha val="100000"/>
              </a:schemeClr>
            </a:solidFill>
            <a:ln w="9525">
              <a:noFill/>
            </a:ln>
          </p:spPr>
          <p:txBody>
            <a:bodyPr/>
            <a:lstStyle/>
            <a:p>
              <a:endParaRPr lang="zh-CN" altLang="en-US"/>
            </a:p>
          </p:txBody>
        </p:sp>
        <p:sp>
          <p:nvSpPr>
            <p:cNvPr id="31799" name="Freeform 49"/>
            <p:cNvSpPr/>
            <p:nvPr/>
          </p:nvSpPr>
          <p:spPr>
            <a:xfrm>
              <a:off x="3428" y="1244"/>
              <a:ext cx="83" cy="117"/>
            </a:xfrm>
            <a:custGeom>
              <a:avLst/>
              <a:gdLst>
                <a:gd name="txL" fmla="*/ 0 w 111"/>
                <a:gd name="txT" fmla="*/ 0 h 156"/>
                <a:gd name="txR" fmla="*/ 111 w 111"/>
                <a:gd name="txB" fmla="*/ 156 h 156"/>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chemeClr val="bg2">
                <a:alpha val="100000"/>
              </a:schemeClr>
            </a:solidFill>
            <a:ln w="9525">
              <a:noFill/>
            </a:ln>
          </p:spPr>
          <p:txBody>
            <a:bodyPr/>
            <a:lstStyle/>
            <a:p>
              <a:endParaRPr lang="zh-CN" altLang="en-US"/>
            </a:p>
          </p:txBody>
        </p:sp>
        <p:sp>
          <p:nvSpPr>
            <p:cNvPr id="31800" name="Freeform 50"/>
            <p:cNvSpPr/>
            <p:nvPr/>
          </p:nvSpPr>
          <p:spPr>
            <a:xfrm>
              <a:off x="3400" y="826"/>
              <a:ext cx="22" cy="71"/>
            </a:xfrm>
            <a:custGeom>
              <a:avLst/>
              <a:gdLst>
                <a:gd name="txL" fmla="*/ 0 w 30"/>
                <a:gd name="txT" fmla="*/ 0 h 94"/>
                <a:gd name="txR" fmla="*/ 30 w 30"/>
                <a:gd name="txB" fmla="*/ 94 h 94"/>
              </a:gdLst>
              <a:ahLst/>
              <a:cxnLst>
                <a:cxn ang="0">
                  <a:pos x="1" y="0"/>
                </a:cxn>
                <a:cxn ang="0">
                  <a:pos x="0" y="2"/>
                </a:cxn>
                <a:cxn ang="0">
                  <a:pos x="1" y="2"/>
                </a:cxn>
                <a:cxn ang="0">
                  <a:pos x="1" y="2"/>
                </a:cxn>
                <a:cxn ang="0">
                  <a:pos x="1" y="2"/>
                </a:cxn>
                <a:cxn ang="0">
                  <a:pos x="1" y="2"/>
                </a:cxn>
                <a:cxn ang="0">
                  <a:pos x="1" y="2"/>
                </a:cxn>
                <a:cxn ang="0">
                  <a:pos x="1" y="0"/>
                </a:cxn>
              </a:cxnLst>
              <a:rect l="txL" t="txT" r="txR" b="tx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chemeClr val="bg2">
                <a:alpha val="100000"/>
              </a:schemeClr>
            </a:solidFill>
            <a:ln w="9525">
              <a:noFill/>
            </a:ln>
          </p:spPr>
          <p:txBody>
            <a:bodyPr/>
            <a:lstStyle/>
            <a:p>
              <a:endParaRPr lang="zh-CN" altLang="en-US"/>
            </a:p>
          </p:txBody>
        </p:sp>
        <p:sp>
          <p:nvSpPr>
            <p:cNvPr id="31801" name="Freeform 51"/>
            <p:cNvSpPr/>
            <p:nvPr/>
          </p:nvSpPr>
          <p:spPr>
            <a:xfrm>
              <a:off x="3414" y="945"/>
              <a:ext cx="61" cy="118"/>
            </a:xfrm>
            <a:custGeom>
              <a:avLst/>
              <a:gdLst>
                <a:gd name="txL" fmla="*/ 0 w 81"/>
                <a:gd name="txT" fmla="*/ 0 h 158"/>
                <a:gd name="txR" fmla="*/ 81 w 81"/>
                <a:gd name="txB" fmla="*/ 158 h 158"/>
              </a:gdLst>
              <a:ahLst/>
              <a:cxnLst>
                <a:cxn ang="0">
                  <a:pos x="2" y="1"/>
                </a:cxn>
                <a:cxn ang="0">
                  <a:pos x="0"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chemeClr val="bg2">
                <a:alpha val="100000"/>
              </a:schemeClr>
            </a:solidFill>
            <a:ln w="9525">
              <a:noFill/>
            </a:ln>
          </p:spPr>
          <p:txBody>
            <a:bodyPr/>
            <a:lstStyle/>
            <a:p>
              <a:endParaRPr lang="zh-CN" altLang="en-US"/>
            </a:p>
          </p:txBody>
        </p:sp>
        <p:sp>
          <p:nvSpPr>
            <p:cNvPr id="31802" name="Freeform 52"/>
            <p:cNvSpPr/>
            <p:nvPr/>
          </p:nvSpPr>
          <p:spPr>
            <a:xfrm>
              <a:off x="3457" y="1101"/>
              <a:ext cx="64" cy="79"/>
            </a:xfrm>
            <a:custGeom>
              <a:avLst/>
              <a:gdLst>
                <a:gd name="txL" fmla="*/ 0 w 85"/>
                <a:gd name="txT" fmla="*/ 0 h 105"/>
                <a:gd name="txR" fmla="*/ 85 w 85"/>
                <a:gd name="txB" fmla="*/ 105 h 105"/>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chemeClr val="bg2">
                <a:alpha val="100000"/>
              </a:schemeClr>
            </a:solidFill>
            <a:ln w="9525">
              <a:noFill/>
            </a:ln>
          </p:spPr>
          <p:txBody>
            <a:bodyPr/>
            <a:lstStyle/>
            <a:p>
              <a:endParaRPr lang="zh-CN" altLang="en-US"/>
            </a:p>
          </p:txBody>
        </p:sp>
        <p:sp>
          <p:nvSpPr>
            <p:cNvPr id="31803" name="Freeform 53"/>
            <p:cNvSpPr/>
            <p:nvPr/>
          </p:nvSpPr>
          <p:spPr>
            <a:xfrm>
              <a:off x="3533" y="1242"/>
              <a:ext cx="29" cy="49"/>
            </a:xfrm>
            <a:custGeom>
              <a:avLst/>
              <a:gdLst>
                <a:gd name="txL" fmla="*/ 0 w 38"/>
                <a:gd name="txT" fmla="*/ 0 h 66"/>
                <a:gd name="txR" fmla="*/ 38 w 38"/>
                <a:gd name="txB" fmla="*/ 66 h 66"/>
              </a:gdLst>
              <a:ahLst/>
              <a:cxnLst>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chemeClr val="bg2">
                <a:alpha val="100000"/>
              </a:schemeClr>
            </a:solidFill>
            <a:ln w="9525">
              <a:noFill/>
            </a:ln>
          </p:spPr>
          <p:txBody>
            <a:bodyPr/>
            <a:lstStyle/>
            <a:p>
              <a:endParaRPr lang="zh-CN" altLang="en-US"/>
            </a:p>
          </p:txBody>
        </p:sp>
        <p:sp>
          <p:nvSpPr>
            <p:cNvPr id="31804" name="Freeform 54"/>
            <p:cNvSpPr/>
            <p:nvPr/>
          </p:nvSpPr>
          <p:spPr>
            <a:xfrm>
              <a:off x="3517" y="1324"/>
              <a:ext cx="18" cy="17"/>
            </a:xfrm>
            <a:custGeom>
              <a:avLst/>
              <a:gdLst>
                <a:gd name="txL" fmla="*/ 0 w 24"/>
                <a:gd name="txT" fmla="*/ 0 h 23"/>
                <a:gd name="txR" fmla="*/ 24 w 24"/>
                <a:gd name="txB" fmla="*/ 23 h 23"/>
              </a:gdLst>
              <a:ahLst/>
              <a:cxnLst>
                <a:cxn ang="0">
                  <a:pos x="0" y="0"/>
                </a:cxn>
                <a:cxn ang="0">
                  <a:pos x="2" y="1"/>
                </a:cxn>
                <a:cxn ang="0">
                  <a:pos x="2" y="1"/>
                </a:cxn>
                <a:cxn ang="0">
                  <a:pos x="0" y="0"/>
                </a:cxn>
              </a:cxnLst>
              <a:rect l="txL" t="txT" r="txR" b="txB"/>
              <a:pathLst>
                <a:path w="24" h="23">
                  <a:moveTo>
                    <a:pt x="0" y="0"/>
                  </a:moveTo>
                  <a:cubicBezTo>
                    <a:pt x="1" y="8"/>
                    <a:pt x="3" y="16"/>
                    <a:pt x="6" y="23"/>
                  </a:cubicBezTo>
                  <a:cubicBezTo>
                    <a:pt x="19" y="20"/>
                    <a:pt x="19" y="22"/>
                    <a:pt x="24" y="11"/>
                  </a:cubicBezTo>
                  <a:cubicBezTo>
                    <a:pt x="20" y="0"/>
                    <a:pt x="4" y="8"/>
                    <a:pt x="0" y="0"/>
                  </a:cubicBezTo>
                  <a:close/>
                </a:path>
              </a:pathLst>
            </a:custGeom>
            <a:solidFill>
              <a:schemeClr val="bg2">
                <a:alpha val="100000"/>
              </a:schemeClr>
            </a:solidFill>
            <a:ln w="9525">
              <a:noFill/>
            </a:ln>
          </p:spPr>
          <p:txBody>
            <a:bodyPr/>
            <a:lstStyle/>
            <a:p>
              <a:endParaRPr lang="zh-CN" altLang="en-US"/>
            </a:p>
          </p:txBody>
        </p:sp>
        <p:sp>
          <p:nvSpPr>
            <p:cNvPr id="31805" name="Freeform 55"/>
            <p:cNvSpPr/>
            <p:nvPr/>
          </p:nvSpPr>
          <p:spPr>
            <a:xfrm>
              <a:off x="3544" y="1314"/>
              <a:ext cx="45" cy="37"/>
            </a:xfrm>
            <a:custGeom>
              <a:avLst/>
              <a:gdLst>
                <a:gd name="txL" fmla="*/ 0 w 60"/>
                <a:gd name="txT" fmla="*/ 0 h 49"/>
                <a:gd name="txR" fmla="*/ 60 w 60"/>
                <a:gd name="txB" fmla="*/ 49 h 49"/>
              </a:gdLst>
              <a:ahLst/>
              <a:cxnLst>
                <a:cxn ang="0">
                  <a:pos x="2" y="0"/>
                </a:cxn>
                <a:cxn ang="0">
                  <a:pos x="0" y="2"/>
                </a:cxn>
                <a:cxn ang="0">
                  <a:pos x="2" y="2"/>
                </a:cxn>
                <a:cxn ang="0">
                  <a:pos x="2" y="2"/>
                </a:cxn>
                <a:cxn ang="0">
                  <a:pos x="2" y="2"/>
                </a:cxn>
                <a:cxn ang="0">
                  <a:pos x="2" y="2"/>
                </a:cxn>
                <a:cxn ang="0">
                  <a:pos x="2" y="2"/>
                </a:cxn>
                <a:cxn ang="0">
                  <a:pos x="2" y="2"/>
                </a:cxn>
                <a:cxn ang="0">
                  <a:pos x="2" y="0"/>
                </a:cxn>
              </a:cxnLst>
              <a:rect l="txL" t="txT" r="txR" b="tx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chemeClr val="bg2">
                <a:alpha val="100000"/>
              </a:schemeClr>
            </a:solidFill>
            <a:ln w="9525">
              <a:noFill/>
            </a:ln>
          </p:spPr>
          <p:txBody>
            <a:bodyPr/>
            <a:lstStyle/>
            <a:p>
              <a:endParaRPr lang="zh-CN" altLang="en-US"/>
            </a:p>
          </p:txBody>
        </p:sp>
        <p:sp>
          <p:nvSpPr>
            <p:cNvPr id="31806" name="Freeform 56"/>
            <p:cNvSpPr/>
            <p:nvPr/>
          </p:nvSpPr>
          <p:spPr>
            <a:xfrm>
              <a:off x="3613" y="1384"/>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07" name="Freeform 57"/>
            <p:cNvSpPr/>
            <p:nvPr/>
          </p:nvSpPr>
          <p:spPr>
            <a:xfrm>
              <a:off x="3880" y="1342"/>
              <a:ext cx="46" cy="47"/>
            </a:xfrm>
            <a:custGeom>
              <a:avLst/>
              <a:gdLst>
                <a:gd name="txL" fmla="*/ 0 w 61"/>
                <a:gd name="txT" fmla="*/ 0 h 63"/>
                <a:gd name="txR" fmla="*/ 61 w 61"/>
                <a:gd name="txB" fmla="*/ 63 h 63"/>
              </a:gdLst>
              <a:ahLst/>
              <a:cxnLst>
                <a:cxn ang="0">
                  <a:pos x="2" y="0"/>
                </a:cxn>
                <a:cxn ang="0">
                  <a:pos x="0" y="1"/>
                </a:cxn>
                <a:cxn ang="0">
                  <a:pos x="2" y="1"/>
                </a:cxn>
                <a:cxn ang="0">
                  <a:pos x="2" y="1"/>
                </a:cxn>
                <a:cxn ang="0">
                  <a:pos x="2" y="1"/>
                </a:cxn>
                <a:cxn ang="0">
                  <a:pos x="2" y="1"/>
                </a:cxn>
                <a:cxn ang="0">
                  <a:pos x="2" y="1"/>
                </a:cxn>
                <a:cxn ang="0">
                  <a:pos x="2" y="0"/>
                </a:cxn>
              </a:cxnLst>
              <a:rect l="txL" t="txT" r="txR" b="tx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chemeClr val="bg2">
                <a:alpha val="100000"/>
              </a:schemeClr>
            </a:solidFill>
            <a:ln w="9525">
              <a:noFill/>
            </a:ln>
          </p:spPr>
          <p:txBody>
            <a:bodyPr/>
            <a:lstStyle/>
            <a:p>
              <a:endParaRPr lang="zh-CN" altLang="en-US"/>
            </a:p>
          </p:txBody>
        </p:sp>
        <p:sp>
          <p:nvSpPr>
            <p:cNvPr id="31808" name="Freeform 58"/>
            <p:cNvSpPr/>
            <p:nvPr/>
          </p:nvSpPr>
          <p:spPr>
            <a:xfrm>
              <a:off x="3483" y="1401"/>
              <a:ext cx="46" cy="50"/>
            </a:xfrm>
            <a:custGeom>
              <a:avLst/>
              <a:gdLst>
                <a:gd name="txL" fmla="*/ 0 w 61"/>
                <a:gd name="txT" fmla="*/ 0 h 67"/>
                <a:gd name="txR" fmla="*/ 61 w 61"/>
                <a:gd name="txB" fmla="*/ 67 h 67"/>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chemeClr val="bg2">
                <a:alpha val="100000"/>
              </a:schemeClr>
            </a:solidFill>
            <a:ln w="9525">
              <a:noFill/>
            </a:ln>
          </p:spPr>
          <p:txBody>
            <a:bodyPr/>
            <a:lstStyle/>
            <a:p>
              <a:endParaRPr lang="zh-CN" altLang="en-US"/>
            </a:p>
          </p:txBody>
        </p:sp>
        <p:sp>
          <p:nvSpPr>
            <p:cNvPr id="31809" name="Freeform 59"/>
            <p:cNvSpPr/>
            <p:nvPr/>
          </p:nvSpPr>
          <p:spPr>
            <a:xfrm>
              <a:off x="3434" y="1420"/>
              <a:ext cx="32" cy="27"/>
            </a:xfrm>
            <a:custGeom>
              <a:avLst/>
              <a:gdLst>
                <a:gd name="txL" fmla="*/ 0 w 43"/>
                <a:gd name="txT" fmla="*/ 0 h 36"/>
                <a:gd name="txR" fmla="*/ 43 w 43"/>
                <a:gd name="txB" fmla="*/ 36 h 36"/>
              </a:gdLst>
              <a:ahLst/>
              <a:cxnLst>
                <a:cxn ang="0">
                  <a:pos x="1" y="2"/>
                </a:cxn>
                <a:cxn ang="0">
                  <a:pos x="1" y="2"/>
                </a:cxn>
                <a:cxn ang="0">
                  <a:pos x="1" y="2"/>
                </a:cxn>
                <a:cxn ang="0">
                  <a:pos x="1" y="2"/>
                </a:cxn>
                <a:cxn ang="0">
                  <a:pos x="1" y="2"/>
                </a:cxn>
              </a:cxnLst>
              <a:rect l="txL" t="txT" r="txR" b="tx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chemeClr val="bg2">
                <a:alpha val="100000"/>
              </a:schemeClr>
            </a:solidFill>
            <a:ln w="9525">
              <a:noFill/>
            </a:ln>
          </p:spPr>
          <p:txBody>
            <a:bodyPr/>
            <a:lstStyle/>
            <a:p>
              <a:endParaRPr lang="zh-CN" altLang="en-US"/>
            </a:p>
          </p:txBody>
        </p:sp>
        <p:sp>
          <p:nvSpPr>
            <p:cNvPr id="31810" name="Freeform 60"/>
            <p:cNvSpPr/>
            <p:nvPr/>
          </p:nvSpPr>
          <p:spPr>
            <a:xfrm>
              <a:off x="3413" y="1391"/>
              <a:ext cx="24" cy="31"/>
            </a:xfrm>
            <a:custGeom>
              <a:avLst/>
              <a:gdLst>
                <a:gd name="txL" fmla="*/ 0 w 32"/>
                <a:gd name="txT" fmla="*/ 0 h 41"/>
                <a:gd name="txR" fmla="*/ 32 w 32"/>
                <a:gd name="txB" fmla="*/ 41 h 41"/>
              </a:gdLst>
              <a:ahLst/>
              <a:cxnLst>
                <a:cxn ang="0">
                  <a:pos x="2" y="0"/>
                </a:cxn>
                <a:cxn ang="0">
                  <a:pos x="0" y="2"/>
                </a:cxn>
                <a:cxn ang="0">
                  <a:pos x="2" y="2"/>
                </a:cxn>
                <a:cxn ang="0">
                  <a:pos x="2" y="2"/>
                </a:cxn>
                <a:cxn ang="0">
                  <a:pos x="2" y="2"/>
                </a:cxn>
                <a:cxn ang="0">
                  <a:pos x="2" y="2"/>
                </a:cxn>
                <a:cxn ang="0">
                  <a:pos x="2" y="2"/>
                </a:cxn>
                <a:cxn ang="0">
                  <a:pos x="2" y="0"/>
                </a:cxn>
              </a:cxnLst>
              <a:rect l="txL" t="txT" r="txR" b="tx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chemeClr val="bg2">
                <a:alpha val="100000"/>
              </a:schemeClr>
            </a:solidFill>
            <a:ln w="9525">
              <a:noFill/>
            </a:ln>
          </p:spPr>
          <p:txBody>
            <a:bodyPr/>
            <a:lstStyle/>
            <a:p>
              <a:endParaRPr lang="zh-CN" altLang="en-US"/>
            </a:p>
          </p:txBody>
        </p:sp>
        <p:sp>
          <p:nvSpPr>
            <p:cNvPr id="31811" name="Freeform 61"/>
            <p:cNvSpPr/>
            <p:nvPr/>
          </p:nvSpPr>
          <p:spPr>
            <a:xfrm>
              <a:off x="3447" y="1402"/>
              <a:ext cx="34" cy="24"/>
            </a:xfrm>
            <a:custGeom>
              <a:avLst/>
              <a:gdLst>
                <a:gd name="txL" fmla="*/ 0 w 45"/>
                <a:gd name="txT" fmla="*/ 0 h 32"/>
                <a:gd name="txR" fmla="*/ 45 w 45"/>
                <a:gd name="txB" fmla="*/ 32 h 32"/>
              </a:gdLst>
              <a:ahLst/>
              <a:cxnLst>
                <a:cxn ang="0">
                  <a:pos x="2" y="0"/>
                </a:cxn>
                <a:cxn ang="0">
                  <a:pos x="0" y="2"/>
                </a:cxn>
                <a:cxn ang="0">
                  <a:pos x="2" y="2"/>
                </a:cxn>
                <a:cxn ang="0">
                  <a:pos x="2" y="2"/>
                </a:cxn>
                <a:cxn ang="0">
                  <a:pos x="2" y="2"/>
                </a:cxn>
                <a:cxn ang="0">
                  <a:pos x="2" y="0"/>
                </a:cxn>
              </a:cxnLst>
              <a:rect l="txL" t="txT" r="txR" b="tx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chemeClr val="bg2">
                <a:alpha val="100000"/>
              </a:schemeClr>
            </a:solidFill>
            <a:ln w="9525">
              <a:noFill/>
            </a:ln>
          </p:spPr>
          <p:txBody>
            <a:bodyPr/>
            <a:lstStyle/>
            <a:p>
              <a:endParaRPr lang="zh-CN" altLang="en-US"/>
            </a:p>
          </p:txBody>
        </p:sp>
        <p:sp>
          <p:nvSpPr>
            <p:cNvPr id="31812" name="Freeform 62"/>
            <p:cNvSpPr/>
            <p:nvPr/>
          </p:nvSpPr>
          <p:spPr>
            <a:xfrm>
              <a:off x="3398" y="1070"/>
              <a:ext cx="27" cy="55"/>
            </a:xfrm>
            <a:custGeom>
              <a:avLst/>
              <a:gdLst>
                <a:gd name="txL" fmla="*/ 0 w 35"/>
                <a:gd name="txT" fmla="*/ 0 h 74"/>
                <a:gd name="txR" fmla="*/ 35 w 35"/>
                <a:gd name="txB" fmla="*/ 74 h 74"/>
              </a:gdLst>
              <a:ahLst/>
              <a:cxnLst>
                <a:cxn ang="0">
                  <a:pos x="2" y="0"/>
                </a:cxn>
                <a:cxn ang="0">
                  <a:pos x="2" y="1"/>
                </a:cxn>
                <a:cxn ang="0">
                  <a:pos x="2" y="1"/>
                </a:cxn>
                <a:cxn ang="0">
                  <a:pos x="0" y="1"/>
                </a:cxn>
                <a:cxn ang="0">
                  <a:pos x="2" y="1"/>
                </a:cxn>
                <a:cxn ang="0">
                  <a:pos x="2" y="1"/>
                </a:cxn>
                <a:cxn ang="0">
                  <a:pos x="2" y="1"/>
                </a:cxn>
                <a:cxn ang="0">
                  <a:pos x="2" y="0"/>
                </a:cxn>
              </a:cxnLst>
              <a:rect l="txL" t="txT" r="txR" b="tx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chemeClr val="bg2">
                <a:alpha val="100000"/>
              </a:schemeClr>
            </a:solidFill>
            <a:ln w="9525">
              <a:noFill/>
            </a:ln>
          </p:spPr>
          <p:txBody>
            <a:bodyPr/>
            <a:lstStyle/>
            <a:p>
              <a:endParaRPr lang="zh-CN" altLang="en-US"/>
            </a:p>
          </p:txBody>
        </p:sp>
        <p:sp>
          <p:nvSpPr>
            <p:cNvPr id="31813" name="Freeform 63"/>
            <p:cNvSpPr/>
            <p:nvPr/>
          </p:nvSpPr>
          <p:spPr>
            <a:xfrm>
              <a:off x="3449" y="1061"/>
              <a:ext cx="19" cy="55"/>
            </a:xfrm>
            <a:custGeom>
              <a:avLst/>
              <a:gdLst>
                <a:gd name="txL" fmla="*/ 0 w 25"/>
                <a:gd name="txT" fmla="*/ 0 h 73"/>
                <a:gd name="txR" fmla="*/ 25 w 25"/>
                <a:gd name="txB" fmla="*/ 73 h 73"/>
              </a:gdLst>
              <a:ahLst/>
              <a:cxnLst>
                <a:cxn ang="0">
                  <a:pos x="2" y="2"/>
                </a:cxn>
                <a:cxn ang="0">
                  <a:pos x="2" y="2"/>
                </a:cxn>
                <a:cxn ang="0">
                  <a:pos x="0" y="2"/>
                </a:cxn>
                <a:cxn ang="0">
                  <a:pos x="2" y="2"/>
                </a:cxn>
                <a:cxn ang="0">
                  <a:pos x="2" y="2"/>
                </a:cxn>
                <a:cxn ang="0">
                  <a:pos x="2" y="2"/>
                </a:cxn>
                <a:cxn ang="0">
                  <a:pos x="2" y="2"/>
                </a:cxn>
              </a:cxnLst>
              <a:rect l="txL" t="txT" r="txR" b="tx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chemeClr val="bg2">
                <a:alpha val="100000"/>
              </a:schemeClr>
            </a:solidFill>
            <a:ln w="9525">
              <a:noFill/>
            </a:ln>
          </p:spPr>
          <p:txBody>
            <a:bodyPr/>
            <a:lstStyle/>
            <a:p>
              <a:endParaRPr lang="zh-CN" altLang="en-US"/>
            </a:p>
          </p:txBody>
        </p:sp>
        <p:sp>
          <p:nvSpPr>
            <p:cNvPr id="31814" name="Freeform 64"/>
            <p:cNvSpPr/>
            <p:nvPr/>
          </p:nvSpPr>
          <p:spPr>
            <a:xfrm>
              <a:off x="3471" y="1044"/>
              <a:ext cx="10" cy="25"/>
            </a:xfrm>
            <a:custGeom>
              <a:avLst/>
              <a:gdLst>
                <a:gd name="txL" fmla="*/ 0 w 14"/>
                <a:gd name="txT" fmla="*/ 0 h 33"/>
                <a:gd name="txR" fmla="*/ 14 w 14"/>
                <a:gd name="txB" fmla="*/ 33 h 33"/>
              </a:gdLst>
              <a:ahLst/>
              <a:cxnLst>
                <a:cxn ang="0">
                  <a:pos x="1" y="0"/>
                </a:cxn>
                <a:cxn ang="0">
                  <a:pos x="1" y="2"/>
                </a:cxn>
                <a:cxn ang="0">
                  <a:pos x="1" y="2"/>
                </a:cxn>
                <a:cxn ang="0">
                  <a:pos x="1" y="0"/>
                </a:cxn>
              </a:cxnLst>
              <a:rect l="txL" t="txT" r="txR" b="txB"/>
              <a:pathLst>
                <a:path w="14" h="33">
                  <a:moveTo>
                    <a:pt x="11" y="0"/>
                  </a:moveTo>
                  <a:cubicBezTo>
                    <a:pt x="7" y="3"/>
                    <a:pt x="5" y="7"/>
                    <a:pt x="1" y="10"/>
                  </a:cubicBezTo>
                  <a:cubicBezTo>
                    <a:pt x="2" y="18"/>
                    <a:pt x="0" y="33"/>
                    <a:pt x="11" y="25"/>
                  </a:cubicBezTo>
                  <a:cubicBezTo>
                    <a:pt x="14" y="15"/>
                    <a:pt x="5" y="4"/>
                    <a:pt x="11" y="0"/>
                  </a:cubicBezTo>
                  <a:close/>
                </a:path>
              </a:pathLst>
            </a:custGeom>
            <a:solidFill>
              <a:schemeClr val="bg2">
                <a:alpha val="100000"/>
              </a:schemeClr>
            </a:solidFill>
            <a:ln w="9525">
              <a:noFill/>
            </a:ln>
          </p:spPr>
          <p:txBody>
            <a:bodyPr/>
            <a:lstStyle/>
            <a:p>
              <a:endParaRPr lang="zh-CN" altLang="en-US"/>
            </a:p>
          </p:txBody>
        </p:sp>
        <p:sp>
          <p:nvSpPr>
            <p:cNvPr id="31815" name="Freeform 65"/>
            <p:cNvSpPr/>
            <p:nvPr/>
          </p:nvSpPr>
          <p:spPr>
            <a:xfrm>
              <a:off x="3481" y="1056"/>
              <a:ext cx="21" cy="48"/>
            </a:xfrm>
            <a:custGeom>
              <a:avLst/>
              <a:gdLst>
                <a:gd name="txL" fmla="*/ 0 w 28"/>
                <a:gd name="txT" fmla="*/ 0 h 64"/>
                <a:gd name="txR" fmla="*/ 28 w 28"/>
                <a:gd name="txB" fmla="*/ 64 h 64"/>
              </a:gdLst>
              <a:ahLst/>
              <a:cxnLst>
                <a:cxn ang="0">
                  <a:pos x="2" y="0"/>
                </a:cxn>
                <a:cxn ang="0">
                  <a:pos x="2" y="2"/>
                </a:cxn>
                <a:cxn ang="0">
                  <a:pos x="2" y="2"/>
                </a:cxn>
                <a:cxn ang="0">
                  <a:pos x="2" y="2"/>
                </a:cxn>
                <a:cxn ang="0">
                  <a:pos x="0" y="2"/>
                </a:cxn>
                <a:cxn ang="0">
                  <a:pos x="2" y="2"/>
                </a:cxn>
                <a:cxn ang="0">
                  <a:pos x="2" y="2"/>
                </a:cxn>
                <a:cxn ang="0">
                  <a:pos x="2" y="0"/>
                </a:cxn>
              </a:cxnLst>
              <a:rect l="txL" t="txT" r="txR" b="tx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chemeClr val="bg2">
                <a:alpha val="100000"/>
              </a:schemeClr>
            </a:solidFill>
            <a:ln w="9525">
              <a:noFill/>
            </a:ln>
          </p:spPr>
          <p:txBody>
            <a:bodyPr/>
            <a:lstStyle/>
            <a:p>
              <a:endParaRPr lang="zh-CN" altLang="en-US"/>
            </a:p>
          </p:txBody>
        </p:sp>
        <p:sp>
          <p:nvSpPr>
            <p:cNvPr id="31816" name="Freeform 66"/>
            <p:cNvSpPr/>
            <p:nvPr/>
          </p:nvSpPr>
          <p:spPr>
            <a:xfrm>
              <a:off x="3212" y="1125"/>
              <a:ext cx="12" cy="27"/>
            </a:xfrm>
            <a:custGeom>
              <a:avLst/>
              <a:gdLst>
                <a:gd name="txL" fmla="*/ 0 w 16"/>
                <a:gd name="txT" fmla="*/ 0 h 36"/>
                <a:gd name="txR" fmla="*/ 16 w 16"/>
                <a:gd name="txB" fmla="*/ 36 h 36"/>
              </a:gdLst>
              <a:ahLst/>
              <a:cxnLst>
                <a:cxn ang="0">
                  <a:pos x="2" y="2"/>
                </a:cxn>
                <a:cxn ang="0">
                  <a:pos x="0" y="2"/>
                </a:cxn>
                <a:cxn ang="0">
                  <a:pos x="2" y="2"/>
                </a:cxn>
                <a:cxn ang="0">
                  <a:pos x="2" y="2"/>
                </a:cxn>
              </a:cxnLst>
              <a:rect l="txL" t="txT" r="txR" b="txB"/>
              <a:pathLst>
                <a:path w="16" h="36">
                  <a:moveTo>
                    <a:pt x="14" y="3"/>
                  </a:moveTo>
                  <a:cubicBezTo>
                    <a:pt x="7" y="0"/>
                    <a:pt x="4" y="1"/>
                    <a:pt x="0" y="7"/>
                  </a:cubicBezTo>
                  <a:cubicBezTo>
                    <a:pt x="3" y="14"/>
                    <a:pt x="2" y="17"/>
                    <a:pt x="8" y="22"/>
                  </a:cubicBezTo>
                  <a:cubicBezTo>
                    <a:pt x="16" y="36"/>
                    <a:pt x="11" y="7"/>
                    <a:pt x="14" y="3"/>
                  </a:cubicBezTo>
                  <a:close/>
                </a:path>
              </a:pathLst>
            </a:custGeom>
            <a:solidFill>
              <a:schemeClr val="bg2">
                <a:alpha val="100000"/>
              </a:schemeClr>
            </a:solidFill>
            <a:ln w="9525">
              <a:noFill/>
            </a:ln>
          </p:spPr>
          <p:txBody>
            <a:bodyPr/>
            <a:lstStyle/>
            <a:p>
              <a:endParaRPr lang="zh-CN" altLang="en-US"/>
            </a:p>
          </p:txBody>
        </p:sp>
        <p:sp>
          <p:nvSpPr>
            <p:cNvPr id="31817" name="Freeform 67"/>
            <p:cNvSpPr/>
            <p:nvPr/>
          </p:nvSpPr>
          <p:spPr>
            <a:xfrm>
              <a:off x="3202" y="110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18" name="Freeform 68"/>
            <p:cNvSpPr/>
            <p:nvPr/>
          </p:nvSpPr>
          <p:spPr>
            <a:xfrm>
              <a:off x="3198" y="1084"/>
              <a:ext cx="12" cy="14"/>
            </a:xfrm>
            <a:custGeom>
              <a:avLst/>
              <a:gdLst>
                <a:gd name="txL" fmla="*/ 0 w 16"/>
                <a:gd name="txT" fmla="*/ 0 h 19"/>
                <a:gd name="txR" fmla="*/ 16 w 16"/>
                <a:gd name="txB" fmla="*/ 19 h 19"/>
              </a:gdLst>
              <a:ahLst/>
              <a:cxnLst>
                <a:cxn ang="0">
                  <a:pos x="2" y="1"/>
                </a:cxn>
                <a:cxn ang="0">
                  <a:pos x="0" y="1"/>
                </a:cxn>
                <a:cxn ang="0">
                  <a:pos x="2" y="1"/>
                </a:cxn>
                <a:cxn ang="0">
                  <a:pos x="2" y="1"/>
                </a:cxn>
              </a:cxnLst>
              <a:rect l="txL" t="txT" r="txR" b="txB"/>
              <a:pathLst>
                <a:path w="16" h="19">
                  <a:moveTo>
                    <a:pt x="10" y="5"/>
                  </a:moveTo>
                  <a:cubicBezTo>
                    <a:pt x="4" y="0"/>
                    <a:pt x="1" y="3"/>
                    <a:pt x="0" y="10"/>
                  </a:cubicBezTo>
                  <a:cubicBezTo>
                    <a:pt x="4" y="15"/>
                    <a:pt x="7" y="16"/>
                    <a:pt x="12" y="19"/>
                  </a:cubicBezTo>
                  <a:cubicBezTo>
                    <a:pt x="16" y="12"/>
                    <a:pt x="14" y="12"/>
                    <a:pt x="10" y="5"/>
                  </a:cubicBezTo>
                  <a:close/>
                </a:path>
              </a:pathLst>
            </a:custGeom>
            <a:solidFill>
              <a:schemeClr val="bg2">
                <a:alpha val="100000"/>
              </a:schemeClr>
            </a:solidFill>
            <a:ln w="9525">
              <a:noFill/>
            </a:ln>
          </p:spPr>
          <p:txBody>
            <a:bodyPr/>
            <a:lstStyle/>
            <a:p>
              <a:endParaRPr lang="zh-CN" altLang="en-US"/>
            </a:p>
          </p:txBody>
        </p:sp>
        <p:sp>
          <p:nvSpPr>
            <p:cNvPr id="31819" name="Freeform 69"/>
            <p:cNvSpPr/>
            <p:nvPr/>
          </p:nvSpPr>
          <p:spPr>
            <a:xfrm>
              <a:off x="3186" y="1044"/>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20" name="Freeform 70"/>
            <p:cNvSpPr/>
            <p:nvPr/>
          </p:nvSpPr>
          <p:spPr>
            <a:xfrm>
              <a:off x="3188" y="1069"/>
              <a:ext cx="16" cy="13"/>
            </a:xfrm>
            <a:custGeom>
              <a:avLst/>
              <a:gdLst>
                <a:gd name="txL" fmla="*/ 0 w 22"/>
                <a:gd name="txT" fmla="*/ 0 h 18"/>
                <a:gd name="txR" fmla="*/ 22 w 22"/>
                <a:gd name="txB" fmla="*/ 18 h 18"/>
              </a:gdLst>
              <a:ahLst/>
              <a:cxnLst>
                <a:cxn ang="0">
                  <a:pos x="1" y="0"/>
                </a:cxn>
                <a:cxn ang="0">
                  <a:pos x="1" y="1"/>
                </a:cxn>
                <a:cxn ang="0">
                  <a:pos x="1" y="1"/>
                </a:cxn>
                <a:cxn ang="0">
                  <a:pos x="1" y="0"/>
                </a:cxn>
              </a:cxnLst>
              <a:rect l="txL" t="txT" r="txR" b="txB"/>
              <a:pathLst>
                <a:path w="22" h="18">
                  <a:moveTo>
                    <a:pt x="13" y="0"/>
                  </a:moveTo>
                  <a:cubicBezTo>
                    <a:pt x="0" y="8"/>
                    <a:pt x="9" y="12"/>
                    <a:pt x="19" y="18"/>
                  </a:cubicBezTo>
                  <a:cubicBezTo>
                    <a:pt x="20" y="11"/>
                    <a:pt x="22" y="8"/>
                    <a:pt x="14" y="6"/>
                  </a:cubicBezTo>
                  <a:cubicBezTo>
                    <a:pt x="9" y="3"/>
                    <a:pt x="9" y="5"/>
                    <a:pt x="13" y="0"/>
                  </a:cubicBezTo>
                  <a:close/>
                </a:path>
              </a:pathLst>
            </a:custGeom>
            <a:solidFill>
              <a:schemeClr val="bg2">
                <a:alpha val="100000"/>
              </a:schemeClr>
            </a:solidFill>
            <a:ln w="9525">
              <a:noFill/>
            </a:ln>
          </p:spPr>
          <p:txBody>
            <a:bodyPr/>
            <a:lstStyle/>
            <a:p>
              <a:endParaRPr lang="zh-CN" altLang="en-US"/>
            </a:p>
          </p:txBody>
        </p:sp>
        <p:sp>
          <p:nvSpPr>
            <p:cNvPr id="31821" name="Freeform 71"/>
            <p:cNvSpPr/>
            <p:nvPr/>
          </p:nvSpPr>
          <p:spPr>
            <a:xfrm>
              <a:off x="4024" y="1692"/>
              <a:ext cx="45" cy="60"/>
            </a:xfrm>
            <a:custGeom>
              <a:avLst/>
              <a:gdLst>
                <a:gd name="txL" fmla="*/ 0 w 60"/>
                <a:gd name="txT" fmla="*/ 0 h 81"/>
                <a:gd name="txR" fmla="*/ 60 w 60"/>
                <a:gd name="txB" fmla="*/ 81 h 81"/>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chemeClr val="bg2">
                <a:alpha val="100000"/>
              </a:schemeClr>
            </a:solidFill>
            <a:ln w="9525">
              <a:noFill/>
            </a:ln>
          </p:spPr>
          <p:txBody>
            <a:bodyPr/>
            <a:lstStyle/>
            <a:p>
              <a:endParaRPr lang="zh-CN" altLang="en-US"/>
            </a:p>
          </p:txBody>
        </p:sp>
        <p:sp>
          <p:nvSpPr>
            <p:cNvPr id="31822" name="Freeform 72"/>
            <p:cNvSpPr/>
            <p:nvPr/>
          </p:nvSpPr>
          <p:spPr>
            <a:xfrm>
              <a:off x="4255" y="1643"/>
              <a:ext cx="53" cy="46"/>
            </a:xfrm>
            <a:custGeom>
              <a:avLst/>
              <a:gdLst>
                <a:gd name="txL" fmla="*/ 0 w 71"/>
                <a:gd name="txT" fmla="*/ 0 h 61"/>
                <a:gd name="txR" fmla="*/ 71 w 71"/>
                <a:gd name="txB" fmla="*/ 61 h 61"/>
              </a:gdLst>
              <a:ahLst/>
              <a:cxnLst>
                <a:cxn ang="0">
                  <a:pos x="1" y="2"/>
                </a:cxn>
                <a:cxn ang="0">
                  <a:pos x="1" y="2"/>
                </a:cxn>
                <a:cxn ang="0">
                  <a:pos x="1" y="2"/>
                </a:cxn>
                <a:cxn ang="0">
                  <a:pos x="1" y="2"/>
                </a:cxn>
                <a:cxn ang="0">
                  <a:pos x="1" y="2"/>
                </a:cxn>
                <a:cxn ang="0">
                  <a:pos x="1" y="2"/>
                </a:cxn>
                <a:cxn ang="0">
                  <a:pos x="1" y="0"/>
                </a:cxn>
                <a:cxn ang="0">
                  <a:pos x="1" y="2"/>
                </a:cxn>
                <a:cxn ang="0">
                  <a:pos x="1" y="2"/>
                </a:cxn>
                <a:cxn ang="0">
                  <a:pos x="1" y="2"/>
                </a:cxn>
              </a:cxnLst>
              <a:rect l="txL" t="txT" r="txR" b="tx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chemeClr val="bg2">
                <a:alpha val="100000"/>
              </a:schemeClr>
            </a:solidFill>
            <a:ln w="9525">
              <a:noFill/>
            </a:ln>
          </p:spPr>
          <p:txBody>
            <a:bodyPr/>
            <a:lstStyle/>
            <a:p>
              <a:endParaRPr lang="zh-CN" altLang="en-US"/>
            </a:p>
          </p:txBody>
        </p:sp>
        <p:sp>
          <p:nvSpPr>
            <p:cNvPr id="31823" name="Freeform 73"/>
            <p:cNvSpPr/>
            <p:nvPr/>
          </p:nvSpPr>
          <p:spPr>
            <a:xfrm>
              <a:off x="4095" y="1618"/>
              <a:ext cx="17" cy="23"/>
            </a:xfrm>
            <a:custGeom>
              <a:avLst/>
              <a:gdLst>
                <a:gd name="txL" fmla="*/ 0 w 23"/>
                <a:gd name="txT" fmla="*/ 0 h 30"/>
                <a:gd name="txR" fmla="*/ 23 w 23"/>
                <a:gd name="txB" fmla="*/ 30 h 30"/>
              </a:gdLst>
              <a:ahLst/>
              <a:cxnLst>
                <a:cxn ang="0">
                  <a:pos x="1" y="0"/>
                </a:cxn>
                <a:cxn ang="0">
                  <a:pos x="0" y="2"/>
                </a:cxn>
                <a:cxn ang="0">
                  <a:pos x="1" y="2"/>
                </a:cxn>
                <a:cxn ang="0">
                  <a:pos x="1" y="0"/>
                </a:cxn>
              </a:cxnLst>
              <a:rect l="txL" t="txT" r="txR" b="txB"/>
              <a:pathLst>
                <a:path w="23" h="30">
                  <a:moveTo>
                    <a:pt x="9" y="0"/>
                  </a:moveTo>
                  <a:cubicBezTo>
                    <a:pt x="8" y="7"/>
                    <a:pt x="3" y="8"/>
                    <a:pt x="0" y="14"/>
                  </a:cubicBezTo>
                  <a:cubicBezTo>
                    <a:pt x="3" y="21"/>
                    <a:pt x="8" y="24"/>
                    <a:pt x="12" y="30"/>
                  </a:cubicBezTo>
                  <a:cubicBezTo>
                    <a:pt x="23" y="15"/>
                    <a:pt x="4" y="9"/>
                    <a:pt x="9" y="0"/>
                  </a:cubicBezTo>
                  <a:close/>
                </a:path>
              </a:pathLst>
            </a:custGeom>
            <a:solidFill>
              <a:schemeClr val="bg2">
                <a:alpha val="100000"/>
              </a:schemeClr>
            </a:solidFill>
            <a:ln w="9525">
              <a:noFill/>
            </a:ln>
          </p:spPr>
          <p:txBody>
            <a:bodyPr/>
            <a:lstStyle/>
            <a:p>
              <a:endParaRPr lang="zh-CN" altLang="en-US"/>
            </a:p>
          </p:txBody>
        </p:sp>
        <p:sp>
          <p:nvSpPr>
            <p:cNvPr id="31824" name="Freeform 74"/>
            <p:cNvSpPr/>
            <p:nvPr/>
          </p:nvSpPr>
          <p:spPr>
            <a:xfrm>
              <a:off x="4087" y="1596"/>
              <a:ext cx="20" cy="17"/>
            </a:xfrm>
            <a:custGeom>
              <a:avLst/>
              <a:gdLst>
                <a:gd name="txL" fmla="*/ 0 w 26"/>
                <a:gd name="txT" fmla="*/ 0 h 23"/>
                <a:gd name="txR" fmla="*/ 26 w 26"/>
                <a:gd name="txB" fmla="*/ 23 h 23"/>
              </a:gdLst>
              <a:ahLst/>
              <a:cxnLst>
                <a:cxn ang="0">
                  <a:pos x="2" y="0"/>
                </a:cxn>
                <a:cxn ang="0">
                  <a:pos x="0" y="1"/>
                </a:cxn>
                <a:cxn ang="0">
                  <a:pos x="2" y="1"/>
                </a:cxn>
                <a:cxn ang="0">
                  <a:pos x="2" y="0"/>
                </a:cxn>
              </a:cxnLst>
              <a:rect l="txL" t="txT" r="txR" b="txB"/>
              <a:pathLst>
                <a:path w="26" h="23">
                  <a:moveTo>
                    <a:pt x="19" y="0"/>
                  </a:moveTo>
                  <a:cubicBezTo>
                    <a:pt x="17" y="12"/>
                    <a:pt x="10" y="11"/>
                    <a:pt x="0" y="14"/>
                  </a:cubicBezTo>
                  <a:cubicBezTo>
                    <a:pt x="5" y="23"/>
                    <a:pt x="11" y="22"/>
                    <a:pt x="21" y="20"/>
                  </a:cubicBezTo>
                  <a:cubicBezTo>
                    <a:pt x="26" y="12"/>
                    <a:pt x="23" y="7"/>
                    <a:pt x="19" y="0"/>
                  </a:cubicBezTo>
                  <a:close/>
                </a:path>
              </a:pathLst>
            </a:custGeom>
            <a:solidFill>
              <a:schemeClr val="bg2">
                <a:alpha val="100000"/>
              </a:schemeClr>
            </a:solidFill>
            <a:ln w="9525">
              <a:noFill/>
            </a:ln>
          </p:spPr>
          <p:txBody>
            <a:bodyPr/>
            <a:lstStyle/>
            <a:p>
              <a:endParaRPr lang="zh-CN" altLang="en-US"/>
            </a:p>
          </p:txBody>
        </p:sp>
        <p:sp>
          <p:nvSpPr>
            <p:cNvPr id="31825" name="Freeform 75"/>
            <p:cNvSpPr/>
            <p:nvPr/>
          </p:nvSpPr>
          <p:spPr>
            <a:xfrm>
              <a:off x="3934" y="1402"/>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26" name="Freeform 76"/>
            <p:cNvSpPr/>
            <p:nvPr/>
          </p:nvSpPr>
          <p:spPr>
            <a:xfrm>
              <a:off x="3968" y="1445"/>
              <a:ext cx="26" cy="33"/>
            </a:xfrm>
            <a:custGeom>
              <a:avLst/>
              <a:gdLst>
                <a:gd name="txL" fmla="*/ 0 w 34"/>
                <a:gd name="txT" fmla="*/ 0 h 44"/>
                <a:gd name="txR" fmla="*/ 34 w 34"/>
                <a:gd name="txB" fmla="*/ 44 h 44"/>
              </a:gdLst>
              <a:ahLst/>
              <a:cxnLst>
                <a:cxn ang="0">
                  <a:pos x="2" y="0"/>
                </a:cxn>
                <a:cxn ang="0">
                  <a:pos x="2" y="2"/>
                </a:cxn>
                <a:cxn ang="0">
                  <a:pos x="2" y="2"/>
                </a:cxn>
                <a:cxn ang="0">
                  <a:pos x="2" y="2"/>
                </a:cxn>
                <a:cxn ang="0">
                  <a:pos x="2" y="0"/>
                </a:cxn>
              </a:cxnLst>
              <a:rect l="txL" t="txT" r="txR" b="tx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chemeClr val="bg2">
                <a:alpha val="100000"/>
              </a:schemeClr>
            </a:solidFill>
            <a:ln w="9525">
              <a:noFill/>
            </a:ln>
          </p:spPr>
          <p:txBody>
            <a:bodyPr/>
            <a:lstStyle/>
            <a:p>
              <a:endParaRPr lang="zh-CN" altLang="en-US"/>
            </a:p>
          </p:txBody>
        </p:sp>
        <p:sp>
          <p:nvSpPr>
            <p:cNvPr id="31827" name="Freeform 77"/>
            <p:cNvSpPr/>
            <p:nvPr/>
          </p:nvSpPr>
          <p:spPr>
            <a:xfrm>
              <a:off x="3995" y="1508"/>
              <a:ext cx="28" cy="28"/>
            </a:xfrm>
            <a:custGeom>
              <a:avLst/>
              <a:gdLst>
                <a:gd name="txL" fmla="*/ 0 w 38"/>
                <a:gd name="txT" fmla="*/ 0 h 37"/>
                <a:gd name="txR" fmla="*/ 38 w 38"/>
                <a:gd name="txB" fmla="*/ 37 h 37"/>
              </a:gdLst>
              <a:ahLst/>
              <a:cxnLst>
                <a:cxn ang="0">
                  <a:pos x="1" y="2"/>
                </a:cxn>
                <a:cxn ang="0">
                  <a:pos x="1" y="2"/>
                </a:cxn>
                <a:cxn ang="0">
                  <a:pos x="1" y="2"/>
                </a:cxn>
                <a:cxn ang="0">
                  <a:pos x="1" y="2"/>
                </a:cxn>
                <a:cxn ang="0">
                  <a:pos x="1" y="2"/>
                </a:cxn>
              </a:cxnLst>
              <a:rect l="txL" t="txT" r="txR" b="tx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chemeClr val="bg2">
                <a:alpha val="100000"/>
              </a:schemeClr>
            </a:solidFill>
            <a:ln w="9525">
              <a:noFill/>
            </a:ln>
          </p:spPr>
          <p:txBody>
            <a:bodyPr/>
            <a:lstStyle/>
            <a:p>
              <a:endParaRPr lang="zh-CN" altLang="en-US"/>
            </a:p>
          </p:txBody>
        </p:sp>
        <p:sp>
          <p:nvSpPr>
            <p:cNvPr id="31828" name="Freeform 78"/>
            <p:cNvSpPr/>
            <p:nvPr/>
          </p:nvSpPr>
          <p:spPr>
            <a:xfrm>
              <a:off x="4029" y="1498"/>
              <a:ext cx="28" cy="26"/>
            </a:xfrm>
            <a:custGeom>
              <a:avLst/>
              <a:gdLst>
                <a:gd name="txL" fmla="*/ 0 w 38"/>
                <a:gd name="txT" fmla="*/ 0 h 34"/>
                <a:gd name="txR" fmla="*/ 38 w 38"/>
                <a:gd name="txB" fmla="*/ 34 h 34"/>
              </a:gdLst>
              <a:ahLst/>
              <a:cxnLst>
                <a:cxn ang="0">
                  <a:pos x="1" y="2"/>
                </a:cxn>
                <a:cxn ang="0">
                  <a:pos x="1" y="2"/>
                </a:cxn>
                <a:cxn ang="0">
                  <a:pos x="1" y="2"/>
                </a:cxn>
                <a:cxn ang="0">
                  <a:pos x="1" y="2"/>
                </a:cxn>
                <a:cxn ang="0">
                  <a:pos x="1" y="2"/>
                </a:cxn>
              </a:cxnLst>
              <a:rect l="txL" t="txT" r="txR" b="tx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chemeClr val="bg2">
                <a:alpha val="100000"/>
              </a:schemeClr>
            </a:solidFill>
            <a:ln w="9525">
              <a:noFill/>
            </a:ln>
          </p:spPr>
          <p:txBody>
            <a:bodyPr/>
            <a:lstStyle/>
            <a:p>
              <a:endParaRPr lang="zh-CN" altLang="en-US"/>
            </a:p>
          </p:txBody>
        </p:sp>
        <p:sp>
          <p:nvSpPr>
            <p:cNvPr id="31829" name="Freeform 79"/>
            <p:cNvSpPr/>
            <p:nvPr/>
          </p:nvSpPr>
          <p:spPr>
            <a:xfrm>
              <a:off x="4019" y="1462"/>
              <a:ext cx="26" cy="20"/>
            </a:xfrm>
            <a:custGeom>
              <a:avLst/>
              <a:gdLst>
                <a:gd name="txL" fmla="*/ 0 w 35"/>
                <a:gd name="txT" fmla="*/ 0 h 27"/>
                <a:gd name="txR" fmla="*/ 35 w 35"/>
                <a:gd name="txB" fmla="*/ 27 h 27"/>
              </a:gdLst>
              <a:ahLst/>
              <a:cxnLst>
                <a:cxn ang="0">
                  <a:pos x="1" y="1"/>
                </a:cxn>
                <a:cxn ang="0">
                  <a:pos x="1" y="1"/>
                </a:cxn>
                <a:cxn ang="0">
                  <a:pos x="1" y="1"/>
                </a:cxn>
                <a:cxn ang="0">
                  <a:pos x="1" y="1"/>
                </a:cxn>
                <a:cxn ang="0">
                  <a:pos x="1" y="1"/>
                </a:cxn>
              </a:cxnLst>
              <a:rect l="txL" t="txT" r="txR" b="tx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chemeClr val="bg2">
                <a:alpha val="100000"/>
              </a:schemeClr>
            </a:solidFill>
            <a:ln w="9525">
              <a:noFill/>
            </a:ln>
          </p:spPr>
          <p:txBody>
            <a:bodyPr/>
            <a:lstStyle/>
            <a:p>
              <a:endParaRPr lang="zh-CN" altLang="en-US"/>
            </a:p>
          </p:txBody>
        </p:sp>
        <p:sp>
          <p:nvSpPr>
            <p:cNvPr id="31830" name="Freeform 80"/>
            <p:cNvSpPr/>
            <p:nvPr/>
          </p:nvSpPr>
          <p:spPr>
            <a:xfrm>
              <a:off x="3993" y="1437"/>
              <a:ext cx="26" cy="35"/>
            </a:xfrm>
            <a:custGeom>
              <a:avLst/>
              <a:gdLst>
                <a:gd name="txL" fmla="*/ 0 w 35"/>
                <a:gd name="txT" fmla="*/ 0 h 47"/>
                <a:gd name="txR" fmla="*/ 35 w 35"/>
                <a:gd name="txB" fmla="*/ 47 h 47"/>
              </a:gdLst>
              <a:ahLst/>
              <a:cxnLst>
                <a:cxn ang="0">
                  <a:pos x="1" y="1"/>
                </a:cxn>
                <a:cxn ang="0">
                  <a:pos x="1" y="1"/>
                </a:cxn>
                <a:cxn ang="0">
                  <a:pos x="1" y="1"/>
                </a:cxn>
                <a:cxn ang="0">
                  <a:pos x="1" y="1"/>
                </a:cxn>
                <a:cxn ang="0">
                  <a:pos x="1" y="1"/>
                </a:cxn>
                <a:cxn ang="0">
                  <a:pos x="1" y="1"/>
                </a:cxn>
              </a:cxnLst>
              <a:rect l="txL" t="txT" r="txR" b="tx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chemeClr val="bg2">
                <a:alpha val="100000"/>
              </a:schemeClr>
            </a:solidFill>
            <a:ln w="9525">
              <a:noFill/>
            </a:ln>
          </p:spPr>
          <p:txBody>
            <a:bodyPr/>
            <a:lstStyle/>
            <a:p>
              <a:endParaRPr lang="zh-CN" altLang="en-US"/>
            </a:p>
          </p:txBody>
        </p:sp>
        <p:sp>
          <p:nvSpPr>
            <p:cNvPr id="31831" name="Freeform 81"/>
            <p:cNvSpPr/>
            <p:nvPr/>
          </p:nvSpPr>
          <p:spPr>
            <a:xfrm>
              <a:off x="3961" y="1421"/>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2" name="Freeform 82"/>
            <p:cNvSpPr/>
            <p:nvPr/>
          </p:nvSpPr>
          <p:spPr>
            <a:xfrm>
              <a:off x="4001" y="1474"/>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3" name="Freeform 83"/>
            <p:cNvSpPr/>
            <p:nvPr/>
          </p:nvSpPr>
          <p:spPr>
            <a:xfrm>
              <a:off x="1732" y="199"/>
              <a:ext cx="761" cy="542"/>
            </a:xfrm>
            <a:custGeom>
              <a:avLst/>
              <a:gdLst>
                <a:gd name="txL" fmla="*/ 0 w 1016"/>
                <a:gd name="txT" fmla="*/ 0 h 723"/>
                <a:gd name="txR" fmla="*/ 1016 w 1016"/>
                <a:gd name="txB" fmla="*/ 723 h 723"/>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1" y="1"/>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1016" h="723">
                  <a:moveTo>
                    <a:pt x="214" y="612"/>
                  </a:moveTo>
                  <a:cubicBezTo>
                    <a:pt x="204" y="613"/>
                    <a:pt x="199" y="613"/>
                    <a:pt x="191" y="618"/>
                  </a:cubicBezTo>
                  <a:cubicBezTo>
                    <a:pt x="184" y="627"/>
                    <a:pt x="178" y="635"/>
                    <a:pt x="167" y="637"/>
                  </a:cubicBezTo>
                  <a:cubicBezTo>
                    <a:pt x="162" y="639"/>
                    <a:pt x="158" y="640"/>
                    <a:pt x="154" y="643"/>
                  </a:cubicBezTo>
                  <a:cubicBezTo>
                    <a:pt x="143" y="661"/>
                    <a:pt x="124" y="659"/>
                    <a:pt x="104" y="660"/>
                  </a:cubicBezTo>
                  <a:cubicBezTo>
                    <a:pt x="99" y="661"/>
                    <a:pt x="94" y="663"/>
                    <a:pt x="89" y="664"/>
                  </a:cubicBezTo>
                  <a:cubicBezTo>
                    <a:pt x="83" y="663"/>
                    <a:pt x="80" y="660"/>
                    <a:pt x="74" y="658"/>
                  </a:cubicBezTo>
                  <a:cubicBezTo>
                    <a:pt x="68" y="652"/>
                    <a:pt x="60" y="647"/>
                    <a:pt x="52" y="643"/>
                  </a:cubicBezTo>
                  <a:cubicBezTo>
                    <a:pt x="42" y="645"/>
                    <a:pt x="33" y="648"/>
                    <a:pt x="23" y="649"/>
                  </a:cubicBezTo>
                  <a:cubicBezTo>
                    <a:pt x="17" y="652"/>
                    <a:pt x="11" y="653"/>
                    <a:pt x="5" y="657"/>
                  </a:cubicBezTo>
                  <a:cubicBezTo>
                    <a:pt x="0" y="648"/>
                    <a:pt x="3" y="639"/>
                    <a:pt x="7" y="630"/>
                  </a:cubicBezTo>
                  <a:cubicBezTo>
                    <a:pt x="8" y="623"/>
                    <a:pt x="11" y="623"/>
                    <a:pt x="17" y="627"/>
                  </a:cubicBezTo>
                  <a:cubicBezTo>
                    <a:pt x="24" y="615"/>
                    <a:pt x="21" y="609"/>
                    <a:pt x="14" y="598"/>
                  </a:cubicBezTo>
                  <a:cubicBezTo>
                    <a:pt x="13" y="589"/>
                    <a:pt x="15" y="589"/>
                    <a:pt x="23" y="588"/>
                  </a:cubicBezTo>
                  <a:cubicBezTo>
                    <a:pt x="36" y="583"/>
                    <a:pt x="30" y="561"/>
                    <a:pt x="26" y="550"/>
                  </a:cubicBezTo>
                  <a:cubicBezTo>
                    <a:pt x="25" y="543"/>
                    <a:pt x="21" y="537"/>
                    <a:pt x="17" y="531"/>
                  </a:cubicBezTo>
                  <a:cubicBezTo>
                    <a:pt x="21" y="518"/>
                    <a:pt x="38" y="521"/>
                    <a:pt x="50" y="519"/>
                  </a:cubicBezTo>
                  <a:cubicBezTo>
                    <a:pt x="66" y="509"/>
                    <a:pt x="61" y="509"/>
                    <a:pt x="88" y="514"/>
                  </a:cubicBezTo>
                  <a:cubicBezTo>
                    <a:pt x="93" y="518"/>
                    <a:pt x="97" y="519"/>
                    <a:pt x="103" y="520"/>
                  </a:cubicBezTo>
                  <a:cubicBezTo>
                    <a:pt x="109" y="523"/>
                    <a:pt x="115" y="526"/>
                    <a:pt x="121" y="528"/>
                  </a:cubicBezTo>
                  <a:cubicBezTo>
                    <a:pt x="130" y="526"/>
                    <a:pt x="139" y="523"/>
                    <a:pt x="148" y="522"/>
                  </a:cubicBezTo>
                  <a:cubicBezTo>
                    <a:pt x="153" y="519"/>
                    <a:pt x="157" y="518"/>
                    <a:pt x="160" y="513"/>
                  </a:cubicBezTo>
                  <a:cubicBezTo>
                    <a:pt x="162" y="504"/>
                    <a:pt x="162" y="494"/>
                    <a:pt x="166" y="486"/>
                  </a:cubicBezTo>
                  <a:cubicBezTo>
                    <a:pt x="169" y="472"/>
                    <a:pt x="169" y="447"/>
                    <a:pt x="152" y="444"/>
                  </a:cubicBezTo>
                  <a:cubicBezTo>
                    <a:pt x="136" y="436"/>
                    <a:pt x="165" y="450"/>
                    <a:pt x="116" y="441"/>
                  </a:cubicBezTo>
                  <a:cubicBezTo>
                    <a:pt x="113" y="440"/>
                    <a:pt x="114" y="435"/>
                    <a:pt x="112" y="432"/>
                  </a:cubicBezTo>
                  <a:cubicBezTo>
                    <a:pt x="113" y="409"/>
                    <a:pt x="109" y="418"/>
                    <a:pt x="122" y="412"/>
                  </a:cubicBezTo>
                  <a:cubicBezTo>
                    <a:pt x="130" y="413"/>
                    <a:pt x="145" y="420"/>
                    <a:pt x="145" y="420"/>
                  </a:cubicBezTo>
                  <a:cubicBezTo>
                    <a:pt x="150" y="418"/>
                    <a:pt x="156" y="418"/>
                    <a:pt x="161" y="415"/>
                  </a:cubicBezTo>
                  <a:cubicBezTo>
                    <a:pt x="165" y="410"/>
                    <a:pt x="168" y="409"/>
                    <a:pt x="173" y="406"/>
                  </a:cubicBezTo>
                  <a:cubicBezTo>
                    <a:pt x="178" y="418"/>
                    <a:pt x="184" y="405"/>
                    <a:pt x="191" y="403"/>
                  </a:cubicBezTo>
                  <a:cubicBezTo>
                    <a:pt x="196" y="402"/>
                    <a:pt x="201" y="402"/>
                    <a:pt x="206" y="402"/>
                  </a:cubicBezTo>
                  <a:cubicBezTo>
                    <a:pt x="217" y="398"/>
                    <a:pt x="225" y="394"/>
                    <a:pt x="235" y="388"/>
                  </a:cubicBezTo>
                  <a:cubicBezTo>
                    <a:pt x="237" y="374"/>
                    <a:pt x="242" y="376"/>
                    <a:pt x="257" y="375"/>
                  </a:cubicBezTo>
                  <a:cubicBezTo>
                    <a:pt x="264" y="371"/>
                    <a:pt x="270" y="367"/>
                    <a:pt x="277" y="363"/>
                  </a:cubicBezTo>
                  <a:cubicBezTo>
                    <a:pt x="280" y="357"/>
                    <a:pt x="283" y="354"/>
                    <a:pt x="289" y="351"/>
                  </a:cubicBezTo>
                  <a:cubicBezTo>
                    <a:pt x="292" y="345"/>
                    <a:pt x="295" y="342"/>
                    <a:pt x="301" y="339"/>
                  </a:cubicBezTo>
                  <a:cubicBezTo>
                    <a:pt x="306" y="331"/>
                    <a:pt x="305" y="330"/>
                    <a:pt x="314" y="331"/>
                  </a:cubicBezTo>
                  <a:cubicBezTo>
                    <a:pt x="319" y="339"/>
                    <a:pt x="322" y="337"/>
                    <a:pt x="332" y="336"/>
                  </a:cubicBezTo>
                  <a:cubicBezTo>
                    <a:pt x="340" y="322"/>
                    <a:pt x="339" y="301"/>
                    <a:pt x="329" y="288"/>
                  </a:cubicBezTo>
                  <a:cubicBezTo>
                    <a:pt x="331" y="271"/>
                    <a:pt x="330" y="270"/>
                    <a:pt x="346" y="273"/>
                  </a:cubicBezTo>
                  <a:cubicBezTo>
                    <a:pt x="354" y="271"/>
                    <a:pt x="360" y="268"/>
                    <a:pt x="367" y="265"/>
                  </a:cubicBezTo>
                  <a:cubicBezTo>
                    <a:pt x="372" y="271"/>
                    <a:pt x="375" y="277"/>
                    <a:pt x="380" y="283"/>
                  </a:cubicBezTo>
                  <a:cubicBezTo>
                    <a:pt x="378" y="292"/>
                    <a:pt x="368" y="295"/>
                    <a:pt x="361" y="300"/>
                  </a:cubicBezTo>
                  <a:cubicBezTo>
                    <a:pt x="358" y="307"/>
                    <a:pt x="360" y="309"/>
                    <a:pt x="367" y="310"/>
                  </a:cubicBezTo>
                  <a:cubicBezTo>
                    <a:pt x="376" y="314"/>
                    <a:pt x="385" y="320"/>
                    <a:pt x="394" y="324"/>
                  </a:cubicBezTo>
                  <a:cubicBezTo>
                    <a:pt x="401" y="322"/>
                    <a:pt x="407" y="322"/>
                    <a:pt x="413" y="318"/>
                  </a:cubicBezTo>
                  <a:cubicBezTo>
                    <a:pt x="421" y="323"/>
                    <a:pt x="427" y="329"/>
                    <a:pt x="436" y="331"/>
                  </a:cubicBezTo>
                  <a:cubicBezTo>
                    <a:pt x="444" y="330"/>
                    <a:pt x="450" y="328"/>
                    <a:pt x="457" y="327"/>
                  </a:cubicBezTo>
                  <a:cubicBezTo>
                    <a:pt x="463" y="324"/>
                    <a:pt x="469" y="321"/>
                    <a:pt x="475" y="319"/>
                  </a:cubicBezTo>
                  <a:cubicBezTo>
                    <a:pt x="479" y="314"/>
                    <a:pt x="481" y="312"/>
                    <a:pt x="487" y="310"/>
                  </a:cubicBezTo>
                  <a:cubicBezTo>
                    <a:pt x="493" y="313"/>
                    <a:pt x="498" y="318"/>
                    <a:pt x="505" y="319"/>
                  </a:cubicBezTo>
                  <a:cubicBezTo>
                    <a:pt x="513" y="318"/>
                    <a:pt x="518" y="314"/>
                    <a:pt x="526" y="312"/>
                  </a:cubicBezTo>
                  <a:cubicBezTo>
                    <a:pt x="523" y="294"/>
                    <a:pt x="526" y="293"/>
                    <a:pt x="539" y="283"/>
                  </a:cubicBezTo>
                  <a:cubicBezTo>
                    <a:pt x="542" y="276"/>
                    <a:pt x="543" y="271"/>
                    <a:pt x="539" y="264"/>
                  </a:cubicBezTo>
                  <a:cubicBezTo>
                    <a:pt x="537" y="255"/>
                    <a:pt x="543" y="258"/>
                    <a:pt x="550" y="259"/>
                  </a:cubicBezTo>
                  <a:cubicBezTo>
                    <a:pt x="556" y="262"/>
                    <a:pt x="559" y="259"/>
                    <a:pt x="565" y="258"/>
                  </a:cubicBezTo>
                  <a:cubicBezTo>
                    <a:pt x="573" y="259"/>
                    <a:pt x="574" y="263"/>
                    <a:pt x="580" y="267"/>
                  </a:cubicBezTo>
                  <a:cubicBezTo>
                    <a:pt x="593" y="264"/>
                    <a:pt x="590" y="260"/>
                    <a:pt x="584" y="250"/>
                  </a:cubicBezTo>
                  <a:cubicBezTo>
                    <a:pt x="583" y="243"/>
                    <a:pt x="581" y="239"/>
                    <a:pt x="589" y="237"/>
                  </a:cubicBezTo>
                  <a:cubicBezTo>
                    <a:pt x="604" y="226"/>
                    <a:pt x="622" y="228"/>
                    <a:pt x="640" y="225"/>
                  </a:cubicBezTo>
                  <a:cubicBezTo>
                    <a:pt x="648" y="221"/>
                    <a:pt x="656" y="219"/>
                    <a:pt x="664" y="214"/>
                  </a:cubicBezTo>
                  <a:cubicBezTo>
                    <a:pt x="666" y="201"/>
                    <a:pt x="656" y="205"/>
                    <a:pt x="644" y="204"/>
                  </a:cubicBezTo>
                  <a:cubicBezTo>
                    <a:pt x="627" y="195"/>
                    <a:pt x="606" y="201"/>
                    <a:pt x="587" y="205"/>
                  </a:cubicBezTo>
                  <a:cubicBezTo>
                    <a:pt x="583" y="211"/>
                    <a:pt x="581" y="219"/>
                    <a:pt x="575" y="220"/>
                  </a:cubicBezTo>
                  <a:cubicBezTo>
                    <a:pt x="561" y="218"/>
                    <a:pt x="555" y="209"/>
                    <a:pt x="541" y="207"/>
                  </a:cubicBezTo>
                  <a:cubicBezTo>
                    <a:pt x="533" y="199"/>
                    <a:pt x="531" y="189"/>
                    <a:pt x="524" y="180"/>
                  </a:cubicBezTo>
                  <a:cubicBezTo>
                    <a:pt x="521" y="164"/>
                    <a:pt x="528" y="153"/>
                    <a:pt x="544" y="150"/>
                  </a:cubicBezTo>
                  <a:cubicBezTo>
                    <a:pt x="564" y="135"/>
                    <a:pt x="532" y="135"/>
                    <a:pt x="568" y="132"/>
                  </a:cubicBezTo>
                  <a:cubicBezTo>
                    <a:pt x="573" y="128"/>
                    <a:pt x="573" y="125"/>
                    <a:pt x="578" y="121"/>
                  </a:cubicBezTo>
                  <a:cubicBezTo>
                    <a:pt x="585" y="107"/>
                    <a:pt x="568" y="109"/>
                    <a:pt x="559" y="108"/>
                  </a:cubicBezTo>
                  <a:cubicBezTo>
                    <a:pt x="555" y="107"/>
                    <a:pt x="552" y="103"/>
                    <a:pt x="548" y="103"/>
                  </a:cubicBezTo>
                  <a:cubicBezTo>
                    <a:pt x="543" y="103"/>
                    <a:pt x="533" y="106"/>
                    <a:pt x="533" y="106"/>
                  </a:cubicBezTo>
                  <a:cubicBezTo>
                    <a:pt x="526" y="114"/>
                    <a:pt x="528" y="116"/>
                    <a:pt x="530" y="126"/>
                  </a:cubicBezTo>
                  <a:cubicBezTo>
                    <a:pt x="529" y="139"/>
                    <a:pt x="520" y="138"/>
                    <a:pt x="508" y="141"/>
                  </a:cubicBezTo>
                  <a:cubicBezTo>
                    <a:pt x="492" y="137"/>
                    <a:pt x="486" y="143"/>
                    <a:pt x="479" y="157"/>
                  </a:cubicBezTo>
                  <a:cubicBezTo>
                    <a:pt x="485" y="173"/>
                    <a:pt x="486" y="169"/>
                    <a:pt x="479" y="186"/>
                  </a:cubicBezTo>
                  <a:cubicBezTo>
                    <a:pt x="483" y="198"/>
                    <a:pt x="493" y="203"/>
                    <a:pt x="499" y="214"/>
                  </a:cubicBezTo>
                  <a:cubicBezTo>
                    <a:pt x="500" y="220"/>
                    <a:pt x="500" y="224"/>
                    <a:pt x="497" y="229"/>
                  </a:cubicBezTo>
                  <a:cubicBezTo>
                    <a:pt x="496" y="236"/>
                    <a:pt x="489" y="240"/>
                    <a:pt x="482" y="241"/>
                  </a:cubicBezTo>
                  <a:cubicBezTo>
                    <a:pt x="474" y="245"/>
                    <a:pt x="474" y="249"/>
                    <a:pt x="470" y="256"/>
                  </a:cubicBezTo>
                  <a:cubicBezTo>
                    <a:pt x="469" y="265"/>
                    <a:pt x="469" y="274"/>
                    <a:pt x="460" y="279"/>
                  </a:cubicBezTo>
                  <a:cubicBezTo>
                    <a:pt x="457" y="286"/>
                    <a:pt x="450" y="288"/>
                    <a:pt x="443" y="289"/>
                  </a:cubicBezTo>
                  <a:cubicBezTo>
                    <a:pt x="436" y="294"/>
                    <a:pt x="430" y="299"/>
                    <a:pt x="422" y="304"/>
                  </a:cubicBezTo>
                  <a:cubicBezTo>
                    <a:pt x="414" y="300"/>
                    <a:pt x="409" y="295"/>
                    <a:pt x="404" y="288"/>
                  </a:cubicBezTo>
                  <a:cubicBezTo>
                    <a:pt x="403" y="282"/>
                    <a:pt x="401" y="276"/>
                    <a:pt x="398" y="270"/>
                  </a:cubicBezTo>
                  <a:cubicBezTo>
                    <a:pt x="397" y="263"/>
                    <a:pt x="392" y="256"/>
                    <a:pt x="389" y="250"/>
                  </a:cubicBezTo>
                  <a:cubicBezTo>
                    <a:pt x="387" y="238"/>
                    <a:pt x="387" y="240"/>
                    <a:pt x="373" y="241"/>
                  </a:cubicBezTo>
                  <a:cubicBezTo>
                    <a:pt x="365" y="244"/>
                    <a:pt x="359" y="251"/>
                    <a:pt x="350" y="253"/>
                  </a:cubicBezTo>
                  <a:cubicBezTo>
                    <a:pt x="346" y="256"/>
                    <a:pt x="341" y="259"/>
                    <a:pt x="337" y="262"/>
                  </a:cubicBezTo>
                  <a:cubicBezTo>
                    <a:pt x="328" y="260"/>
                    <a:pt x="334" y="262"/>
                    <a:pt x="322" y="256"/>
                  </a:cubicBezTo>
                  <a:cubicBezTo>
                    <a:pt x="320" y="255"/>
                    <a:pt x="316" y="253"/>
                    <a:pt x="316" y="253"/>
                  </a:cubicBezTo>
                  <a:cubicBezTo>
                    <a:pt x="312" y="247"/>
                    <a:pt x="306" y="241"/>
                    <a:pt x="302" y="235"/>
                  </a:cubicBezTo>
                  <a:cubicBezTo>
                    <a:pt x="300" y="231"/>
                    <a:pt x="296" y="223"/>
                    <a:pt x="296" y="223"/>
                  </a:cubicBezTo>
                  <a:cubicBezTo>
                    <a:pt x="294" y="214"/>
                    <a:pt x="294" y="204"/>
                    <a:pt x="298" y="195"/>
                  </a:cubicBezTo>
                  <a:cubicBezTo>
                    <a:pt x="299" y="189"/>
                    <a:pt x="301" y="183"/>
                    <a:pt x="304" y="177"/>
                  </a:cubicBezTo>
                  <a:cubicBezTo>
                    <a:pt x="307" y="161"/>
                    <a:pt x="307" y="150"/>
                    <a:pt x="325" y="147"/>
                  </a:cubicBezTo>
                  <a:cubicBezTo>
                    <a:pt x="333" y="143"/>
                    <a:pt x="343" y="140"/>
                    <a:pt x="352" y="138"/>
                  </a:cubicBezTo>
                  <a:cubicBezTo>
                    <a:pt x="358" y="135"/>
                    <a:pt x="363" y="130"/>
                    <a:pt x="370" y="129"/>
                  </a:cubicBezTo>
                  <a:cubicBezTo>
                    <a:pt x="375" y="125"/>
                    <a:pt x="377" y="121"/>
                    <a:pt x="382" y="118"/>
                  </a:cubicBezTo>
                  <a:cubicBezTo>
                    <a:pt x="386" y="112"/>
                    <a:pt x="390" y="108"/>
                    <a:pt x="394" y="102"/>
                  </a:cubicBezTo>
                  <a:cubicBezTo>
                    <a:pt x="395" y="95"/>
                    <a:pt x="399" y="90"/>
                    <a:pt x="403" y="84"/>
                  </a:cubicBezTo>
                  <a:cubicBezTo>
                    <a:pt x="404" y="77"/>
                    <a:pt x="411" y="73"/>
                    <a:pt x="418" y="72"/>
                  </a:cubicBezTo>
                  <a:cubicBezTo>
                    <a:pt x="426" y="68"/>
                    <a:pt x="431" y="62"/>
                    <a:pt x="439" y="57"/>
                  </a:cubicBezTo>
                  <a:cubicBezTo>
                    <a:pt x="446" y="46"/>
                    <a:pt x="458" y="30"/>
                    <a:pt x="470" y="25"/>
                  </a:cubicBezTo>
                  <a:cubicBezTo>
                    <a:pt x="483" y="19"/>
                    <a:pt x="500" y="21"/>
                    <a:pt x="514" y="16"/>
                  </a:cubicBezTo>
                  <a:cubicBezTo>
                    <a:pt x="518" y="13"/>
                    <a:pt x="527" y="8"/>
                    <a:pt x="532" y="7"/>
                  </a:cubicBezTo>
                  <a:cubicBezTo>
                    <a:pt x="538" y="6"/>
                    <a:pt x="545" y="5"/>
                    <a:pt x="551" y="4"/>
                  </a:cubicBezTo>
                  <a:cubicBezTo>
                    <a:pt x="553" y="4"/>
                    <a:pt x="557" y="3"/>
                    <a:pt x="557" y="3"/>
                  </a:cubicBezTo>
                  <a:cubicBezTo>
                    <a:pt x="564" y="0"/>
                    <a:pt x="567" y="3"/>
                    <a:pt x="574" y="4"/>
                  </a:cubicBezTo>
                  <a:cubicBezTo>
                    <a:pt x="580" y="9"/>
                    <a:pt x="582" y="9"/>
                    <a:pt x="589" y="7"/>
                  </a:cubicBezTo>
                  <a:cubicBezTo>
                    <a:pt x="594" y="3"/>
                    <a:pt x="601" y="1"/>
                    <a:pt x="607" y="0"/>
                  </a:cubicBezTo>
                  <a:cubicBezTo>
                    <a:pt x="618" y="1"/>
                    <a:pt x="624" y="2"/>
                    <a:pt x="634" y="4"/>
                  </a:cubicBezTo>
                  <a:cubicBezTo>
                    <a:pt x="640" y="13"/>
                    <a:pt x="634" y="19"/>
                    <a:pt x="629" y="27"/>
                  </a:cubicBezTo>
                  <a:cubicBezTo>
                    <a:pt x="633" y="35"/>
                    <a:pt x="640" y="31"/>
                    <a:pt x="646" y="28"/>
                  </a:cubicBezTo>
                  <a:cubicBezTo>
                    <a:pt x="668" y="29"/>
                    <a:pt x="674" y="31"/>
                    <a:pt x="691" y="34"/>
                  </a:cubicBezTo>
                  <a:cubicBezTo>
                    <a:pt x="696" y="38"/>
                    <a:pt x="696" y="42"/>
                    <a:pt x="703" y="43"/>
                  </a:cubicBezTo>
                  <a:cubicBezTo>
                    <a:pt x="709" y="46"/>
                    <a:pt x="712" y="43"/>
                    <a:pt x="718" y="42"/>
                  </a:cubicBezTo>
                  <a:cubicBezTo>
                    <a:pt x="724" y="39"/>
                    <a:pt x="727" y="41"/>
                    <a:pt x="731" y="46"/>
                  </a:cubicBezTo>
                  <a:cubicBezTo>
                    <a:pt x="735" y="63"/>
                    <a:pt x="734" y="48"/>
                    <a:pt x="742" y="43"/>
                  </a:cubicBezTo>
                  <a:cubicBezTo>
                    <a:pt x="747" y="49"/>
                    <a:pt x="751" y="50"/>
                    <a:pt x="754" y="57"/>
                  </a:cubicBezTo>
                  <a:cubicBezTo>
                    <a:pt x="756" y="69"/>
                    <a:pt x="761" y="58"/>
                    <a:pt x="767" y="54"/>
                  </a:cubicBezTo>
                  <a:cubicBezTo>
                    <a:pt x="773" y="58"/>
                    <a:pt x="779" y="63"/>
                    <a:pt x="785" y="67"/>
                  </a:cubicBezTo>
                  <a:cubicBezTo>
                    <a:pt x="792" y="66"/>
                    <a:pt x="797" y="66"/>
                    <a:pt x="803" y="70"/>
                  </a:cubicBezTo>
                  <a:cubicBezTo>
                    <a:pt x="806" y="77"/>
                    <a:pt x="805" y="78"/>
                    <a:pt x="799" y="82"/>
                  </a:cubicBezTo>
                  <a:cubicBezTo>
                    <a:pt x="796" y="88"/>
                    <a:pt x="792" y="89"/>
                    <a:pt x="787" y="93"/>
                  </a:cubicBezTo>
                  <a:cubicBezTo>
                    <a:pt x="784" y="98"/>
                    <a:pt x="782" y="103"/>
                    <a:pt x="787" y="108"/>
                  </a:cubicBezTo>
                  <a:cubicBezTo>
                    <a:pt x="791" y="112"/>
                    <a:pt x="800" y="118"/>
                    <a:pt x="800" y="118"/>
                  </a:cubicBezTo>
                  <a:cubicBezTo>
                    <a:pt x="810" y="116"/>
                    <a:pt x="798" y="98"/>
                    <a:pt x="812" y="87"/>
                  </a:cubicBezTo>
                  <a:cubicBezTo>
                    <a:pt x="819" y="88"/>
                    <a:pt x="823" y="90"/>
                    <a:pt x="829" y="91"/>
                  </a:cubicBezTo>
                  <a:cubicBezTo>
                    <a:pt x="833" y="94"/>
                    <a:pt x="837" y="97"/>
                    <a:pt x="842" y="99"/>
                  </a:cubicBezTo>
                  <a:cubicBezTo>
                    <a:pt x="856" y="93"/>
                    <a:pt x="847" y="80"/>
                    <a:pt x="836" y="78"/>
                  </a:cubicBezTo>
                  <a:cubicBezTo>
                    <a:pt x="831" y="72"/>
                    <a:pt x="828" y="66"/>
                    <a:pt x="823" y="60"/>
                  </a:cubicBezTo>
                  <a:cubicBezTo>
                    <a:pt x="824" y="42"/>
                    <a:pt x="826" y="34"/>
                    <a:pt x="844" y="30"/>
                  </a:cubicBezTo>
                  <a:cubicBezTo>
                    <a:pt x="857" y="31"/>
                    <a:pt x="866" y="38"/>
                    <a:pt x="877" y="45"/>
                  </a:cubicBezTo>
                  <a:cubicBezTo>
                    <a:pt x="879" y="60"/>
                    <a:pt x="868" y="60"/>
                    <a:pt x="857" y="63"/>
                  </a:cubicBezTo>
                  <a:cubicBezTo>
                    <a:pt x="850" y="68"/>
                    <a:pt x="849" y="74"/>
                    <a:pt x="859" y="76"/>
                  </a:cubicBezTo>
                  <a:cubicBezTo>
                    <a:pt x="864" y="79"/>
                    <a:pt x="877" y="75"/>
                    <a:pt x="877" y="75"/>
                  </a:cubicBezTo>
                  <a:cubicBezTo>
                    <a:pt x="882" y="73"/>
                    <a:pt x="884" y="69"/>
                    <a:pt x="889" y="66"/>
                  </a:cubicBezTo>
                  <a:cubicBezTo>
                    <a:pt x="894" y="57"/>
                    <a:pt x="898" y="50"/>
                    <a:pt x="908" y="48"/>
                  </a:cubicBezTo>
                  <a:cubicBezTo>
                    <a:pt x="920" y="43"/>
                    <a:pt x="931" y="35"/>
                    <a:pt x="943" y="33"/>
                  </a:cubicBezTo>
                  <a:cubicBezTo>
                    <a:pt x="952" y="38"/>
                    <a:pt x="960" y="41"/>
                    <a:pt x="970" y="43"/>
                  </a:cubicBezTo>
                  <a:cubicBezTo>
                    <a:pt x="978" y="47"/>
                    <a:pt x="991" y="47"/>
                    <a:pt x="1000" y="48"/>
                  </a:cubicBezTo>
                  <a:cubicBezTo>
                    <a:pt x="1005" y="51"/>
                    <a:pt x="1009" y="53"/>
                    <a:pt x="1012" y="58"/>
                  </a:cubicBezTo>
                  <a:cubicBezTo>
                    <a:pt x="1016" y="76"/>
                    <a:pt x="1010" y="96"/>
                    <a:pt x="1009" y="115"/>
                  </a:cubicBezTo>
                  <a:cubicBezTo>
                    <a:pt x="1008" y="150"/>
                    <a:pt x="1012" y="215"/>
                    <a:pt x="1004" y="256"/>
                  </a:cubicBezTo>
                  <a:cubicBezTo>
                    <a:pt x="1002" y="273"/>
                    <a:pt x="1000" y="289"/>
                    <a:pt x="998" y="306"/>
                  </a:cubicBezTo>
                  <a:cubicBezTo>
                    <a:pt x="996" y="338"/>
                    <a:pt x="991" y="371"/>
                    <a:pt x="986" y="402"/>
                  </a:cubicBezTo>
                  <a:cubicBezTo>
                    <a:pt x="983" y="442"/>
                    <a:pt x="985" y="539"/>
                    <a:pt x="997" y="574"/>
                  </a:cubicBezTo>
                  <a:cubicBezTo>
                    <a:pt x="1001" y="624"/>
                    <a:pt x="1016" y="662"/>
                    <a:pt x="961" y="670"/>
                  </a:cubicBezTo>
                  <a:cubicBezTo>
                    <a:pt x="954" y="673"/>
                    <a:pt x="949" y="675"/>
                    <a:pt x="941" y="676"/>
                  </a:cubicBezTo>
                  <a:cubicBezTo>
                    <a:pt x="930" y="682"/>
                    <a:pt x="920" y="689"/>
                    <a:pt x="907" y="691"/>
                  </a:cubicBezTo>
                  <a:cubicBezTo>
                    <a:pt x="901" y="695"/>
                    <a:pt x="894" y="699"/>
                    <a:pt x="887" y="700"/>
                  </a:cubicBezTo>
                  <a:cubicBezTo>
                    <a:pt x="876" y="705"/>
                    <a:pt x="862" y="716"/>
                    <a:pt x="851" y="718"/>
                  </a:cubicBezTo>
                  <a:cubicBezTo>
                    <a:pt x="846" y="720"/>
                    <a:pt x="841" y="721"/>
                    <a:pt x="836" y="723"/>
                  </a:cubicBezTo>
                  <a:cubicBezTo>
                    <a:pt x="810" y="719"/>
                    <a:pt x="823" y="711"/>
                    <a:pt x="815" y="691"/>
                  </a:cubicBezTo>
                  <a:cubicBezTo>
                    <a:pt x="814" y="683"/>
                    <a:pt x="813" y="677"/>
                    <a:pt x="809" y="670"/>
                  </a:cubicBezTo>
                  <a:cubicBezTo>
                    <a:pt x="800" y="673"/>
                    <a:pt x="792" y="677"/>
                    <a:pt x="782" y="679"/>
                  </a:cubicBezTo>
                  <a:cubicBezTo>
                    <a:pt x="773" y="678"/>
                    <a:pt x="767" y="676"/>
                    <a:pt x="757" y="675"/>
                  </a:cubicBezTo>
                  <a:cubicBezTo>
                    <a:pt x="750" y="671"/>
                    <a:pt x="751" y="667"/>
                    <a:pt x="743" y="666"/>
                  </a:cubicBezTo>
                  <a:cubicBezTo>
                    <a:pt x="734" y="667"/>
                    <a:pt x="728" y="674"/>
                    <a:pt x="719" y="676"/>
                  </a:cubicBezTo>
                  <a:cubicBezTo>
                    <a:pt x="709" y="683"/>
                    <a:pt x="698" y="677"/>
                    <a:pt x="688" y="675"/>
                  </a:cubicBezTo>
                  <a:cubicBezTo>
                    <a:pt x="684" y="668"/>
                    <a:pt x="682" y="667"/>
                    <a:pt x="674" y="666"/>
                  </a:cubicBezTo>
                  <a:cubicBezTo>
                    <a:pt x="669" y="660"/>
                    <a:pt x="666" y="655"/>
                    <a:pt x="662" y="648"/>
                  </a:cubicBezTo>
                  <a:cubicBezTo>
                    <a:pt x="661" y="642"/>
                    <a:pt x="659" y="639"/>
                    <a:pt x="656" y="634"/>
                  </a:cubicBezTo>
                  <a:cubicBezTo>
                    <a:pt x="661" y="618"/>
                    <a:pt x="654" y="612"/>
                    <a:pt x="643" y="604"/>
                  </a:cubicBezTo>
                  <a:cubicBezTo>
                    <a:pt x="638" y="595"/>
                    <a:pt x="676" y="581"/>
                    <a:pt x="685" y="579"/>
                  </a:cubicBezTo>
                  <a:cubicBezTo>
                    <a:pt x="691" y="576"/>
                    <a:pt x="696" y="571"/>
                    <a:pt x="703" y="570"/>
                  </a:cubicBezTo>
                  <a:cubicBezTo>
                    <a:pt x="714" y="572"/>
                    <a:pt x="723" y="569"/>
                    <a:pt x="733" y="567"/>
                  </a:cubicBezTo>
                  <a:cubicBezTo>
                    <a:pt x="738" y="560"/>
                    <a:pt x="743" y="550"/>
                    <a:pt x="751" y="547"/>
                  </a:cubicBezTo>
                  <a:cubicBezTo>
                    <a:pt x="758" y="552"/>
                    <a:pt x="759" y="553"/>
                    <a:pt x="769" y="552"/>
                  </a:cubicBezTo>
                  <a:cubicBezTo>
                    <a:pt x="774" y="549"/>
                    <a:pt x="778" y="547"/>
                    <a:pt x="784" y="546"/>
                  </a:cubicBezTo>
                  <a:cubicBezTo>
                    <a:pt x="794" y="548"/>
                    <a:pt x="798" y="555"/>
                    <a:pt x="802" y="564"/>
                  </a:cubicBezTo>
                  <a:cubicBezTo>
                    <a:pt x="804" y="574"/>
                    <a:pt x="808" y="571"/>
                    <a:pt x="818" y="570"/>
                  </a:cubicBezTo>
                  <a:cubicBezTo>
                    <a:pt x="829" y="566"/>
                    <a:pt x="818" y="570"/>
                    <a:pt x="839" y="567"/>
                  </a:cubicBezTo>
                  <a:cubicBezTo>
                    <a:pt x="845" y="566"/>
                    <a:pt x="857" y="564"/>
                    <a:pt x="857" y="564"/>
                  </a:cubicBezTo>
                  <a:cubicBezTo>
                    <a:pt x="862" y="562"/>
                    <a:pt x="867" y="561"/>
                    <a:pt x="872" y="559"/>
                  </a:cubicBezTo>
                  <a:cubicBezTo>
                    <a:pt x="886" y="562"/>
                    <a:pt x="881" y="564"/>
                    <a:pt x="898" y="562"/>
                  </a:cubicBezTo>
                  <a:cubicBezTo>
                    <a:pt x="916" y="553"/>
                    <a:pt x="901" y="545"/>
                    <a:pt x="892" y="537"/>
                  </a:cubicBezTo>
                  <a:cubicBezTo>
                    <a:pt x="889" y="534"/>
                    <a:pt x="885" y="532"/>
                    <a:pt x="883" y="528"/>
                  </a:cubicBezTo>
                  <a:cubicBezTo>
                    <a:pt x="882" y="526"/>
                    <a:pt x="881" y="524"/>
                    <a:pt x="880" y="523"/>
                  </a:cubicBezTo>
                  <a:cubicBezTo>
                    <a:pt x="869" y="512"/>
                    <a:pt x="850" y="504"/>
                    <a:pt x="836" y="496"/>
                  </a:cubicBezTo>
                  <a:cubicBezTo>
                    <a:pt x="828" y="486"/>
                    <a:pt x="845" y="479"/>
                    <a:pt x="853" y="474"/>
                  </a:cubicBezTo>
                  <a:cubicBezTo>
                    <a:pt x="854" y="468"/>
                    <a:pt x="857" y="465"/>
                    <a:pt x="859" y="460"/>
                  </a:cubicBezTo>
                  <a:cubicBezTo>
                    <a:pt x="860" y="453"/>
                    <a:pt x="862" y="449"/>
                    <a:pt x="854" y="447"/>
                  </a:cubicBezTo>
                  <a:cubicBezTo>
                    <a:pt x="848" y="444"/>
                    <a:pt x="843" y="447"/>
                    <a:pt x="836" y="448"/>
                  </a:cubicBezTo>
                  <a:cubicBezTo>
                    <a:pt x="829" y="459"/>
                    <a:pt x="822" y="467"/>
                    <a:pt x="809" y="469"/>
                  </a:cubicBezTo>
                  <a:cubicBezTo>
                    <a:pt x="803" y="472"/>
                    <a:pt x="795" y="474"/>
                    <a:pt x="788" y="475"/>
                  </a:cubicBezTo>
                  <a:cubicBezTo>
                    <a:pt x="775" y="485"/>
                    <a:pt x="782" y="484"/>
                    <a:pt x="799" y="486"/>
                  </a:cubicBezTo>
                  <a:cubicBezTo>
                    <a:pt x="802" y="506"/>
                    <a:pt x="782" y="509"/>
                    <a:pt x="772" y="523"/>
                  </a:cubicBezTo>
                  <a:cubicBezTo>
                    <a:pt x="765" y="519"/>
                    <a:pt x="767" y="516"/>
                    <a:pt x="764" y="510"/>
                  </a:cubicBezTo>
                  <a:cubicBezTo>
                    <a:pt x="761" y="493"/>
                    <a:pt x="755" y="484"/>
                    <a:pt x="737" y="483"/>
                  </a:cubicBezTo>
                  <a:cubicBezTo>
                    <a:pt x="730" y="481"/>
                    <a:pt x="726" y="483"/>
                    <a:pt x="724" y="475"/>
                  </a:cubicBezTo>
                  <a:cubicBezTo>
                    <a:pt x="708" y="480"/>
                    <a:pt x="706" y="499"/>
                    <a:pt x="689" y="502"/>
                  </a:cubicBezTo>
                  <a:cubicBezTo>
                    <a:pt x="682" y="510"/>
                    <a:pt x="685" y="521"/>
                    <a:pt x="677" y="526"/>
                  </a:cubicBezTo>
                  <a:cubicBezTo>
                    <a:pt x="673" y="533"/>
                    <a:pt x="670" y="531"/>
                    <a:pt x="664" y="534"/>
                  </a:cubicBezTo>
                  <a:cubicBezTo>
                    <a:pt x="658" y="546"/>
                    <a:pt x="670" y="549"/>
                    <a:pt x="679" y="552"/>
                  </a:cubicBezTo>
                  <a:cubicBezTo>
                    <a:pt x="676" y="564"/>
                    <a:pt x="656" y="578"/>
                    <a:pt x="644" y="580"/>
                  </a:cubicBezTo>
                  <a:cubicBezTo>
                    <a:pt x="630" y="579"/>
                    <a:pt x="626" y="575"/>
                    <a:pt x="614" y="573"/>
                  </a:cubicBezTo>
                  <a:cubicBezTo>
                    <a:pt x="608" y="569"/>
                    <a:pt x="603" y="568"/>
                    <a:pt x="601" y="576"/>
                  </a:cubicBezTo>
                  <a:cubicBezTo>
                    <a:pt x="602" y="584"/>
                    <a:pt x="600" y="585"/>
                    <a:pt x="593" y="588"/>
                  </a:cubicBezTo>
                  <a:cubicBezTo>
                    <a:pt x="584" y="601"/>
                    <a:pt x="584" y="595"/>
                    <a:pt x="596" y="607"/>
                  </a:cubicBezTo>
                  <a:cubicBezTo>
                    <a:pt x="601" y="618"/>
                    <a:pt x="607" y="628"/>
                    <a:pt x="613" y="639"/>
                  </a:cubicBezTo>
                  <a:cubicBezTo>
                    <a:pt x="614" y="647"/>
                    <a:pt x="615" y="651"/>
                    <a:pt x="608" y="655"/>
                  </a:cubicBezTo>
                  <a:cubicBezTo>
                    <a:pt x="604" y="661"/>
                    <a:pt x="600" y="662"/>
                    <a:pt x="596" y="667"/>
                  </a:cubicBezTo>
                  <a:cubicBezTo>
                    <a:pt x="575" y="666"/>
                    <a:pt x="583" y="663"/>
                    <a:pt x="569" y="655"/>
                  </a:cubicBezTo>
                  <a:cubicBezTo>
                    <a:pt x="566" y="651"/>
                    <a:pt x="563" y="646"/>
                    <a:pt x="560" y="642"/>
                  </a:cubicBezTo>
                  <a:cubicBezTo>
                    <a:pt x="559" y="636"/>
                    <a:pt x="541" y="633"/>
                    <a:pt x="556" y="630"/>
                  </a:cubicBezTo>
                  <a:cubicBezTo>
                    <a:pt x="554" y="625"/>
                    <a:pt x="545" y="618"/>
                    <a:pt x="545" y="618"/>
                  </a:cubicBezTo>
                  <a:cubicBezTo>
                    <a:pt x="539" y="608"/>
                    <a:pt x="537" y="600"/>
                    <a:pt x="527" y="594"/>
                  </a:cubicBezTo>
                  <a:cubicBezTo>
                    <a:pt x="521" y="586"/>
                    <a:pt x="519" y="582"/>
                    <a:pt x="515" y="574"/>
                  </a:cubicBezTo>
                  <a:cubicBezTo>
                    <a:pt x="513" y="563"/>
                    <a:pt x="505" y="554"/>
                    <a:pt x="494" y="552"/>
                  </a:cubicBezTo>
                  <a:cubicBezTo>
                    <a:pt x="488" y="544"/>
                    <a:pt x="479" y="539"/>
                    <a:pt x="470" y="535"/>
                  </a:cubicBezTo>
                  <a:cubicBezTo>
                    <a:pt x="459" y="539"/>
                    <a:pt x="450" y="536"/>
                    <a:pt x="442" y="528"/>
                  </a:cubicBezTo>
                  <a:cubicBezTo>
                    <a:pt x="440" y="523"/>
                    <a:pt x="439" y="518"/>
                    <a:pt x="437" y="513"/>
                  </a:cubicBezTo>
                  <a:cubicBezTo>
                    <a:pt x="435" y="504"/>
                    <a:pt x="431" y="502"/>
                    <a:pt x="422" y="501"/>
                  </a:cubicBezTo>
                  <a:cubicBezTo>
                    <a:pt x="412" y="502"/>
                    <a:pt x="409" y="506"/>
                    <a:pt x="401" y="511"/>
                  </a:cubicBezTo>
                  <a:cubicBezTo>
                    <a:pt x="403" y="522"/>
                    <a:pt x="403" y="530"/>
                    <a:pt x="415" y="532"/>
                  </a:cubicBezTo>
                  <a:cubicBezTo>
                    <a:pt x="420" y="536"/>
                    <a:pt x="421" y="539"/>
                    <a:pt x="424" y="544"/>
                  </a:cubicBezTo>
                  <a:cubicBezTo>
                    <a:pt x="425" y="555"/>
                    <a:pt x="424" y="558"/>
                    <a:pt x="436" y="559"/>
                  </a:cubicBezTo>
                  <a:cubicBezTo>
                    <a:pt x="450" y="566"/>
                    <a:pt x="455" y="567"/>
                    <a:pt x="473" y="577"/>
                  </a:cubicBezTo>
                  <a:cubicBezTo>
                    <a:pt x="477" y="584"/>
                    <a:pt x="479" y="585"/>
                    <a:pt x="487" y="586"/>
                  </a:cubicBezTo>
                  <a:cubicBezTo>
                    <a:pt x="488" y="587"/>
                    <a:pt x="490" y="588"/>
                    <a:pt x="491" y="588"/>
                  </a:cubicBezTo>
                  <a:cubicBezTo>
                    <a:pt x="493" y="588"/>
                    <a:pt x="494" y="584"/>
                    <a:pt x="496" y="585"/>
                  </a:cubicBezTo>
                  <a:cubicBezTo>
                    <a:pt x="501" y="587"/>
                    <a:pt x="509" y="595"/>
                    <a:pt x="509" y="595"/>
                  </a:cubicBezTo>
                  <a:cubicBezTo>
                    <a:pt x="513" y="601"/>
                    <a:pt x="514" y="605"/>
                    <a:pt x="506" y="607"/>
                  </a:cubicBezTo>
                  <a:cubicBezTo>
                    <a:pt x="497" y="611"/>
                    <a:pt x="489" y="605"/>
                    <a:pt x="485" y="615"/>
                  </a:cubicBezTo>
                  <a:cubicBezTo>
                    <a:pt x="489" y="623"/>
                    <a:pt x="483" y="627"/>
                    <a:pt x="476" y="628"/>
                  </a:cubicBezTo>
                  <a:cubicBezTo>
                    <a:pt x="471" y="632"/>
                    <a:pt x="467" y="634"/>
                    <a:pt x="460" y="636"/>
                  </a:cubicBezTo>
                  <a:cubicBezTo>
                    <a:pt x="450" y="620"/>
                    <a:pt x="468" y="651"/>
                    <a:pt x="455" y="607"/>
                  </a:cubicBezTo>
                  <a:cubicBezTo>
                    <a:pt x="455" y="606"/>
                    <a:pt x="441" y="599"/>
                    <a:pt x="440" y="598"/>
                  </a:cubicBezTo>
                  <a:cubicBezTo>
                    <a:pt x="436" y="593"/>
                    <a:pt x="426" y="589"/>
                    <a:pt x="419" y="588"/>
                  </a:cubicBezTo>
                  <a:cubicBezTo>
                    <a:pt x="421" y="575"/>
                    <a:pt x="421" y="571"/>
                    <a:pt x="410" y="564"/>
                  </a:cubicBezTo>
                  <a:cubicBezTo>
                    <a:pt x="400" y="548"/>
                    <a:pt x="391" y="568"/>
                    <a:pt x="383" y="573"/>
                  </a:cubicBezTo>
                  <a:cubicBezTo>
                    <a:pt x="375" y="571"/>
                    <a:pt x="369" y="568"/>
                    <a:pt x="362" y="565"/>
                  </a:cubicBezTo>
                  <a:cubicBezTo>
                    <a:pt x="358" y="567"/>
                    <a:pt x="353" y="568"/>
                    <a:pt x="349" y="570"/>
                  </a:cubicBezTo>
                  <a:cubicBezTo>
                    <a:pt x="346" y="576"/>
                    <a:pt x="348" y="578"/>
                    <a:pt x="353" y="583"/>
                  </a:cubicBezTo>
                  <a:cubicBezTo>
                    <a:pt x="357" y="592"/>
                    <a:pt x="357" y="601"/>
                    <a:pt x="353" y="610"/>
                  </a:cubicBezTo>
                  <a:cubicBezTo>
                    <a:pt x="352" y="617"/>
                    <a:pt x="350" y="618"/>
                    <a:pt x="344" y="621"/>
                  </a:cubicBezTo>
                  <a:cubicBezTo>
                    <a:pt x="334" y="619"/>
                    <a:pt x="328" y="621"/>
                    <a:pt x="323" y="613"/>
                  </a:cubicBezTo>
                  <a:cubicBezTo>
                    <a:pt x="324" y="604"/>
                    <a:pt x="324" y="596"/>
                    <a:pt x="328" y="588"/>
                  </a:cubicBezTo>
                  <a:cubicBezTo>
                    <a:pt x="329" y="582"/>
                    <a:pt x="333" y="575"/>
                    <a:pt x="337" y="570"/>
                  </a:cubicBezTo>
                  <a:cubicBezTo>
                    <a:pt x="340" y="557"/>
                    <a:pt x="344" y="549"/>
                    <a:pt x="358" y="546"/>
                  </a:cubicBezTo>
                  <a:cubicBezTo>
                    <a:pt x="369" y="527"/>
                    <a:pt x="354" y="528"/>
                    <a:pt x="340" y="517"/>
                  </a:cubicBezTo>
                  <a:cubicBezTo>
                    <a:pt x="333" y="519"/>
                    <a:pt x="329" y="522"/>
                    <a:pt x="323" y="523"/>
                  </a:cubicBezTo>
                  <a:cubicBezTo>
                    <a:pt x="317" y="528"/>
                    <a:pt x="309" y="530"/>
                    <a:pt x="302" y="534"/>
                  </a:cubicBezTo>
                  <a:cubicBezTo>
                    <a:pt x="295" y="543"/>
                    <a:pt x="290" y="533"/>
                    <a:pt x="284" y="528"/>
                  </a:cubicBezTo>
                  <a:cubicBezTo>
                    <a:pt x="280" y="521"/>
                    <a:pt x="276" y="522"/>
                    <a:pt x="268" y="523"/>
                  </a:cubicBezTo>
                  <a:cubicBezTo>
                    <a:pt x="263" y="525"/>
                    <a:pt x="259" y="528"/>
                    <a:pt x="254" y="531"/>
                  </a:cubicBezTo>
                  <a:cubicBezTo>
                    <a:pt x="247" y="529"/>
                    <a:pt x="245" y="528"/>
                    <a:pt x="242" y="535"/>
                  </a:cubicBezTo>
                  <a:cubicBezTo>
                    <a:pt x="244" y="541"/>
                    <a:pt x="244" y="547"/>
                    <a:pt x="247" y="553"/>
                  </a:cubicBezTo>
                  <a:cubicBezTo>
                    <a:pt x="244" y="561"/>
                    <a:pt x="243" y="562"/>
                    <a:pt x="235" y="559"/>
                  </a:cubicBezTo>
                  <a:cubicBezTo>
                    <a:pt x="230" y="560"/>
                    <a:pt x="225" y="559"/>
                    <a:pt x="221" y="561"/>
                  </a:cubicBezTo>
                  <a:cubicBezTo>
                    <a:pt x="214" y="563"/>
                    <a:pt x="215" y="572"/>
                    <a:pt x="206" y="574"/>
                  </a:cubicBezTo>
                  <a:cubicBezTo>
                    <a:pt x="201" y="578"/>
                    <a:pt x="198" y="581"/>
                    <a:pt x="194" y="586"/>
                  </a:cubicBezTo>
                  <a:cubicBezTo>
                    <a:pt x="191" y="599"/>
                    <a:pt x="193" y="599"/>
                    <a:pt x="208" y="601"/>
                  </a:cubicBezTo>
                  <a:cubicBezTo>
                    <a:pt x="214" y="604"/>
                    <a:pt x="214" y="606"/>
                    <a:pt x="214" y="612"/>
                  </a:cubicBezTo>
                  <a:close/>
                </a:path>
              </a:pathLst>
            </a:custGeom>
            <a:solidFill>
              <a:schemeClr val="bg2">
                <a:alpha val="100000"/>
              </a:schemeClr>
            </a:solidFill>
            <a:ln w="9525">
              <a:noFill/>
            </a:ln>
          </p:spPr>
          <p:txBody>
            <a:bodyPr/>
            <a:lstStyle/>
            <a:p>
              <a:endParaRPr lang="zh-CN" altLang="en-US"/>
            </a:p>
          </p:txBody>
        </p:sp>
        <p:sp>
          <p:nvSpPr>
            <p:cNvPr id="31834" name="Freeform 84"/>
            <p:cNvSpPr/>
            <p:nvPr/>
          </p:nvSpPr>
          <p:spPr>
            <a:xfrm>
              <a:off x="2438" y="91"/>
              <a:ext cx="1164" cy="618"/>
            </a:xfrm>
            <a:custGeom>
              <a:avLst/>
              <a:gdLst>
                <a:gd name="txL" fmla="*/ 0 w 1555"/>
                <a:gd name="txT" fmla="*/ 0 h 824"/>
                <a:gd name="txR" fmla="*/ 1555 w 1555"/>
                <a:gd name="txB" fmla="*/ 824 h 82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3" y="2"/>
                </a:cxn>
                <a:cxn ang="0">
                  <a:pos x="3" y="2"/>
                </a:cxn>
                <a:cxn ang="0">
                  <a:pos x="3" y="2"/>
                </a:cxn>
                <a:cxn ang="0">
                  <a:pos x="3" y="2"/>
                </a:cxn>
                <a:cxn ang="0">
                  <a:pos x="3" y="2"/>
                </a:cxn>
                <a:cxn ang="0">
                  <a:pos x="3" y="0"/>
                </a:cxn>
                <a:cxn ang="0">
                  <a:pos x="3" y="2"/>
                </a:cxn>
                <a:cxn ang="0">
                  <a:pos x="3" y="2"/>
                </a:cxn>
                <a:cxn ang="0">
                  <a:pos x="3" y="2"/>
                </a:cxn>
                <a:cxn ang="0">
                  <a:pos x="3" y="2"/>
                </a:cxn>
                <a:cxn ang="0">
                  <a:pos x="3" y="2"/>
                </a:cxn>
                <a:cxn ang="0">
                  <a:pos x="2" y="2"/>
                </a:cxn>
                <a:cxn ang="0">
                  <a:pos x="2" y="2"/>
                </a:cxn>
                <a:cxn ang="0">
                  <a:pos x="2" y="2"/>
                </a:cxn>
                <a:cxn ang="0">
                  <a:pos x="2" y="2"/>
                </a:cxn>
                <a:cxn ang="0">
                  <a:pos x="2" y="2"/>
                </a:cxn>
                <a:cxn ang="0">
                  <a:pos x="1" y="2"/>
                </a:cxn>
              </a:cxnLst>
              <a:rect l="txL" t="txT" r="txR" b="txB"/>
              <a:pathLst>
                <a:path w="1555" h="824">
                  <a:moveTo>
                    <a:pt x="760" y="58"/>
                  </a:moveTo>
                  <a:cubicBezTo>
                    <a:pt x="748" y="56"/>
                    <a:pt x="744" y="54"/>
                    <a:pt x="732" y="56"/>
                  </a:cubicBezTo>
                  <a:cubicBezTo>
                    <a:pt x="725" y="60"/>
                    <a:pt x="723" y="68"/>
                    <a:pt x="716" y="72"/>
                  </a:cubicBezTo>
                  <a:cubicBezTo>
                    <a:pt x="712" y="74"/>
                    <a:pt x="704" y="76"/>
                    <a:pt x="704" y="76"/>
                  </a:cubicBezTo>
                  <a:cubicBezTo>
                    <a:pt x="694" y="60"/>
                    <a:pt x="695" y="63"/>
                    <a:pt x="676" y="60"/>
                  </a:cubicBezTo>
                  <a:cubicBezTo>
                    <a:pt x="664" y="52"/>
                    <a:pt x="671" y="41"/>
                    <a:pt x="664" y="30"/>
                  </a:cubicBezTo>
                  <a:cubicBezTo>
                    <a:pt x="655" y="16"/>
                    <a:pt x="630" y="12"/>
                    <a:pt x="614" y="8"/>
                  </a:cubicBezTo>
                  <a:cubicBezTo>
                    <a:pt x="592" y="10"/>
                    <a:pt x="602" y="8"/>
                    <a:pt x="584" y="14"/>
                  </a:cubicBezTo>
                  <a:cubicBezTo>
                    <a:pt x="578" y="16"/>
                    <a:pt x="566" y="20"/>
                    <a:pt x="566" y="20"/>
                  </a:cubicBezTo>
                  <a:cubicBezTo>
                    <a:pt x="546" y="15"/>
                    <a:pt x="567" y="23"/>
                    <a:pt x="556" y="12"/>
                  </a:cubicBezTo>
                  <a:cubicBezTo>
                    <a:pt x="551" y="7"/>
                    <a:pt x="538" y="4"/>
                    <a:pt x="532" y="0"/>
                  </a:cubicBezTo>
                  <a:cubicBezTo>
                    <a:pt x="518" y="2"/>
                    <a:pt x="504" y="3"/>
                    <a:pt x="490" y="8"/>
                  </a:cubicBezTo>
                  <a:cubicBezTo>
                    <a:pt x="484" y="25"/>
                    <a:pt x="480" y="29"/>
                    <a:pt x="466" y="38"/>
                  </a:cubicBezTo>
                  <a:cubicBezTo>
                    <a:pt x="448" y="35"/>
                    <a:pt x="450" y="32"/>
                    <a:pt x="430" y="34"/>
                  </a:cubicBezTo>
                  <a:cubicBezTo>
                    <a:pt x="422" y="37"/>
                    <a:pt x="419" y="39"/>
                    <a:pt x="414" y="46"/>
                  </a:cubicBezTo>
                  <a:cubicBezTo>
                    <a:pt x="407" y="45"/>
                    <a:pt x="384" y="42"/>
                    <a:pt x="374" y="46"/>
                  </a:cubicBezTo>
                  <a:cubicBezTo>
                    <a:pt x="372" y="47"/>
                    <a:pt x="372" y="50"/>
                    <a:pt x="370" y="52"/>
                  </a:cubicBezTo>
                  <a:cubicBezTo>
                    <a:pt x="368" y="53"/>
                    <a:pt x="366" y="53"/>
                    <a:pt x="364" y="54"/>
                  </a:cubicBezTo>
                  <a:cubicBezTo>
                    <a:pt x="361" y="63"/>
                    <a:pt x="362" y="67"/>
                    <a:pt x="370" y="72"/>
                  </a:cubicBezTo>
                  <a:cubicBezTo>
                    <a:pt x="374" y="77"/>
                    <a:pt x="377" y="79"/>
                    <a:pt x="372" y="86"/>
                  </a:cubicBezTo>
                  <a:cubicBezTo>
                    <a:pt x="368" y="91"/>
                    <a:pt x="354" y="94"/>
                    <a:pt x="354" y="94"/>
                  </a:cubicBezTo>
                  <a:cubicBezTo>
                    <a:pt x="349" y="90"/>
                    <a:pt x="336" y="86"/>
                    <a:pt x="336" y="86"/>
                  </a:cubicBezTo>
                  <a:cubicBezTo>
                    <a:pt x="326" y="88"/>
                    <a:pt x="322" y="87"/>
                    <a:pt x="316" y="96"/>
                  </a:cubicBezTo>
                  <a:cubicBezTo>
                    <a:pt x="320" y="110"/>
                    <a:pt x="331" y="110"/>
                    <a:pt x="344" y="114"/>
                  </a:cubicBezTo>
                  <a:cubicBezTo>
                    <a:pt x="350" y="116"/>
                    <a:pt x="362" y="120"/>
                    <a:pt x="362" y="120"/>
                  </a:cubicBezTo>
                  <a:cubicBezTo>
                    <a:pt x="367" y="127"/>
                    <a:pt x="372" y="131"/>
                    <a:pt x="362" y="134"/>
                  </a:cubicBezTo>
                  <a:cubicBezTo>
                    <a:pt x="350" y="126"/>
                    <a:pt x="334" y="119"/>
                    <a:pt x="320" y="114"/>
                  </a:cubicBezTo>
                  <a:cubicBezTo>
                    <a:pt x="314" y="115"/>
                    <a:pt x="308" y="115"/>
                    <a:pt x="302" y="116"/>
                  </a:cubicBezTo>
                  <a:cubicBezTo>
                    <a:pt x="298" y="117"/>
                    <a:pt x="290" y="120"/>
                    <a:pt x="290" y="120"/>
                  </a:cubicBezTo>
                  <a:cubicBezTo>
                    <a:pt x="275" y="117"/>
                    <a:pt x="272" y="99"/>
                    <a:pt x="256" y="94"/>
                  </a:cubicBezTo>
                  <a:cubicBezTo>
                    <a:pt x="253" y="95"/>
                    <a:pt x="248" y="94"/>
                    <a:pt x="246" y="96"/>
                  </a:cubicBezTo>
                  <a:cubicBezTo>
                    <a:pt x="243" y="99"/>
                    <a:pt x="242" y="108"/>
                    <a:pt x="242" y="108"/>
                  </a:cubicBezTo>
                  <a:cubicBezTo>
                    <a:pt x="245" y="116"/>
                    <a:pt x="262" y="124"/>
                    <a:pt x="262" y="124"/>
                  </a:cubicBezTo>
                  <a:cubicBezTo>
                    <a:pt x="275" y="143"/>
                    <a:pt x="278" y="153"/>
                    <a:pt x="298" y="166"/>
                  </a:cubicBezTo>
                  <a:cubicBezTo>
                    <a:pt x="306" y="178"/>
                    <a:pt x="306" y="194"/>
                    <a:pt x="314" y="206"/>
                  </a:cubicBezTo>
                  <a:cubicBezTo>
                    <a:pt x="310" y="217"/>
                    <a:pt x="294" y="217"/>
                    <a:pt x="284" y="220"/>
                  </a:cubicBezTo>
                  <a:cubicBezTo>
                    <a:pt x="280" y="221"/>
                    <a:pt x="272" y="224"/>
                    <a:pt x="272" y="224"/>
                  </a:cubicBezTo>
                  <a:cubicBezTo>
                    <a:pt x="261" y="223"/>
                    <a:pt x="250" y="225"/>
                    <a:pt x="246" y="214"/>
                  </a:cubicBezTo>
                  <a:cubicBezTo>
                    <a:pt x="257" y="210"/>
                    <a:pt x="267" y="212"/>
                    <a:pt x="278" y="208"/>
                  </a:cubicBezTo>
                  <a:cubicBezTo>
                    <a:pt x="283" y="201"/>
                    <a:pt x="284" y="203"/>
                    <a:pt x="280" y="194"/>
                  </a:cubicBezTo>
                  <a:cubicBezTo>
                    <a:pt x="280" y="193"/>
                    <a:pt x="245" y="150"/>
                    <a:pt x="242" y="148"/>
                  </a:cubicBezTo>
                  <a:cubicBezTo>
                    <a:pt x="238" y="136"/>
                    <a:pt x="239" y="128"/>
                    <a:pt x="228" y="120"/>
                  </a:cubicBezTo>
                  <a:cubicBezTo>
                    <a:pt x="226" y="114"/>
                    <a:pt x="230" y="102"/>
                    <a:pt x="230" y="102"/>
                  </a:cubicBezTo>
                  <a:cubicBezTo>
                    <a:pt x="210" y="89"/>
                    <a:pt x="242" y="108"/>
                    <a:pt x="214" y="100"/>
                  </a:cubicBezTo>
                  <a:cubicBezTo>
                    <a:pt x="211" y="99"/>
                    <a:pt x="202" y="87"/>
                    <a:pt x="198" y="84"/>
                  </a:cubicBezTo>
                  <a:cubicBezTo>
                    <a:pt x="187" y="86"/>
                    <a:pt x="184" y="86"/>
                    <a:pt x="176" y="94"/>
                  </a:cubicBezTo>
                  <a:cubicBezTo>
                    <a:pt x="174" y="100"/>
                    <a:pt x="172" y="106"/>
                    <a:pt x="170" y="112"/>
                  </a:cubicBezTo>
                  <a:cubicBezTo>
                    <a:pt x="169" y="114"/>
                    <a:pt x="168" y="118"/>
                    <a:pt x="168" y="118"/>
                  </a:cubicBezTo>
                  <a:cubicBezTo>
                    <a:pt x="168" y="119"/>
                    <a:pt x="162" y="144"/>
                    <a:pt x="166" y="148"/>
                  </a:cubicBezTo>
                  <a:cubicBezTo>
                    <a:pt x="175" y="157"/>
                    <a:pt x="194" y="155"/>
                    <a:pt x="204" y="162"/>
                  </a:cubicBezTo>
                  <a:cubicBezTo>
                    <a:pt x="208" y="165"/>
                    <a:pt x="216" y="170"/>
                    <a:pt x="216" y="170"/>
                  </a:cubicBezTo>
                  <a:cubicBezTo>
                    <a:pt x="221" y="184"/>
                    <a:pt x="221" y="178"/>
                    <a:pt x="218" y="188"/>
                  </a:cubicBezTo>
                  <a:cubicBezTo>
                    <a:pt x="204" y="186"/>
                    <a:pt x="205" y="182"/>
                    <a:pt x="194" y="176"/>
                  </a:cubicBezTo>
                  <a:cubicBezTo>
                    <a:pt x="185" y="171"/>
                    <a:pt x="164" y="172"/>
                    <a:pt x="160" y="172"/>
                  </a:cubicBezTo>
                  <a:cubicBezTo>
                    <a:pt x="140" y="159"/>
                    <a:pt x="120" y="169"/>
                    <a:pt x="96" y="170"/>
                  </a:cubicBezTo>
                  <a:cubicBezTo>
                    <a:pt x="99" y="178"/>
                    <a:pt x="103" y="178"/>
                    <a:pt x="106" y="186"/>
                  </a:cubicBezTo>
                  <a:cubicBezTo>
                    <a:pt x="103" y="202"/>
                    <a:pt x="103" y="199"/>
                    <a:pt x="92" y="192"/>
                  </a:cubicBezTo>
                  <a:cubicBezTo>
                    <a:pt x="86" y="183"/>
                    <a:pt x="90" y="184"/>
                    <a:pt x="74" y="188"/>
                  </a:cubicBezTo>
                  <a:cubicBezTo>
                    <a:pt x="70" y="189"/>
                    <a:pt x="62" y="192"/>
                    <a:pt x="62" y="192"/>
                  </a:cubicBezTo>
                  <a:cubicBezTo>
                    <a:pt x="49" y="211"/>
                    <a:pt x="43" y="237"/>
                    <a:pt x="26" y="254"/>
                  </a:cubicBezTo>
                  <a:cubicBezTo>
                    <a:pt x="23" y="266"/>
                    <a:pt x="25" y="259"/>
                    <a:pt x="20" y="274"/>
                  </a:cubicBezTo>
                  <a:cubicBezTo>
                    <a:pt x="19" y="278"/>
                    <a:pt x="16" y="286"/>
                    <a:pt x="16" y="286"/>
                  </a:cubicBezTo>
                  <a:cubicBezTo>
                    <a:pt x="11" y="325"/>
                    <a:pt x="16" y="366"/>
                    <a:pt x="6" y="404"/>
                  </a:cubicBezTo>
                  <a:cubicBezTo>
                    <a:pt x="4" y="423"/>
                    <a:pt x="2" y="441"/>
                    <a:pt x="0" y="460"/>
                  </a:cubicBezTo>
                  <a:cubicBezTo>
                    <a:pt x="1" y="530"/>
                    <a:pt x="3" y="592"/>
                    <a:pt x="14" y="660"/>
                  </a:cubicBezTo>
                  <a:cubicBezTo>
                    <a:pt x="15" y="683"/>
                    <a:pt x="12" y="717"/>
                    <a:pt x="26" y="738"/>
                  </a:cubicBezTo>
                  <a:cubicBezTo>
                    <a:pt x="31" y="759"/>
                    <a:pt x="39" y="781"/>
                    <a:pt x="58" y="794"/>
                  </a:cubicBezTo>
                  <a:cubicBezTo>
                    <a:pt x="66" y="806"/>
                    <a:pt x="81" y="818"/>
                    <a:pt x="96" y="820"/>
                  </a:cubicBezTo>
                  <a:cubicBezTo>
                    <a:pt x="109" y="822"/>
                    <a:pt x="134" y="824"/>
                    <a:pt x="134" y="824"/>
                  </a:cubicBezTo>
                  <a:cubicBezTo>
                    <a:pt x="155" y="823"/>
                    <a:pt x="177" y="823"/>
                    <a:pt x="198" y="822"/>
                  </a:cubicBezTo>
                  <a:cubicBezTo>
                    <a:pt x="210" y="821"/>
                    <a:pt x="234" y="818"/>
                    <a:pt x="234" y="818"/>
                  </a:cubicBezTo>
                  <a:cubicBezTo>
                    <a:pt x="251" y="814"/>
                    <a:pt x="266" y="808"/>
                    <a:pt x="282" y="804"/>
                  </a:cubicBezTo>
                  <a:cubicBezTo>
                    <a:pt x="296" y="795"/>
                    <a:pt x="310" y="785"/>
                    <a:pt x="324" y="776"/>
                  </a:cubicBezTo>
                  <a:cubicBezTo>
                    <a:pt x="341" y="751"/>
                    <a:pt x="370" y="737"/>
                    <a:pt x="394" y="720"/>
                  </a:cubicBezTo>
                  <a:cubicBezTo>
                    <a:pt x="408" y="710"/>
                    <a:pt x="418" y="696"/>
                    <a:pt x="432" y="686"/>
                  </a:cubicBezTo>
                  <a:cubicBezTo>
                    <a:pt x="459" y="667"/>
                    <a:pt x="489" y="650"/>
                    <a:pt x="516" y="632"/>
                  </a:cubicBezTo>
                  <a:cubicBezTo>
                    <a:pt x="524" y="620"/>
                    <a:pt x="539" y="615"/>
                    <a:pt x="550" y="604"/>
                  </a:cubicBezTo>
                  <a:cubicBezTo>
                    <a:pt x="576" y="578"/>
                    <a:pt x="614" y="529"/>
                    <a:pt x="648" y="516"/>
                  </a:cubicBezTo>
                  <a:cubicBezTo>
                    <a:pt x="678" y="486"/>
                    <a:pt x="721" y="456"/>
                    <a:pt x="762" y="446"/>
                  </a:cubicBezTo>
                  <a:cubicBezTo>
                    <a:pt x="775" y="437"/>
                    <a:pt x="791" y="433"/>
                    <a:pt x="806" y="428"/>
                  </a:cubicBezTo>
                  <a:cubicBezTo>
                    <a:pt x="819" y="424"/>
                    <a:pt x="830" y="415"/>
                    <a:pt x="844" y="412"/>
                  </a:cubicBezTo>
                  <a:cubicBezTo>
                    <a:pt x="863" y="399"/>
                    <a:pt x="885" y="379"/>
                    <a:pt x="906" y="372"/>
                  </a:cubicBezTo>
                  <a:cubicBezTo>
                    <a:pt x="935" y="349"/>
                    <a:pt x="973" y="341"/>
                    <a:pt x="1002" y="318"/>
                  </a:cubicBezTo>
                  <a:cubicBezTo>
                    <a:pt x="1020" y="303"/>
                    <a:pt x="1042" y="294"/>
                    <a:pt x="1060" y="280"/>
                  </a:cubicBezTo>
                  <a:cubicBezTo>
                    <a:pt x="1071" y="272"/>
                    <a:pt x="1084" y="259"/>
                    <a:pt x="1098" y="254"/>
                  </a:cubicBezTo>
                  <a:cubicBezTo>
                    <a:pt x="1121" y="237"/>
                    <a:pt x="1149" y="230"/>
                    <a:pt x="1174" y="216"/>
                  </a:cubicBezTo>
                  <a:cubicBezTo>
                    <a:pt x="1193" y="205"/>
                    <a:pt x="1210" y="188"/>
                    <a:pt x="1230" y="180"/>
                  </a:cubicBezTo>
                  <a:cubicBezTo>
                    <a:pt x="1241" y="169"/>
                    <a:pt x="1272" y="146"/>
                    <a:pt x="1288" y="142"/>
                  </a:cubicBezTo>
                  <a:cubicBezTo>
                    <a:pt x="1306" y="130"/>
                    <a:pt x="1329" y="126"/>
                    <a:pt x="1350" y="120"/>
                  </a:cubicBezTo>
                  <a:cubicBezTo>
                    <a:pt x="1375" y="112"/>
                    <a:pt x="1400" y="104"/>
                    <a:pt x="1426" y="98"/>
                  </a:cubicBezTo>
                  <a:cubicBezTo>
                    <a:pt x="1436" y="88"/>
                    <a:pt x="1460" y="80"/>
                    <a:pt x="1474" y="76"/>
                  </a:cubicBezTo>
                  <a:cubicBezTo>
                    <a:pt x="1491" y="65"/>
                    <a:pt x="1485" y="41"/>
                    <a:pt x="1502" y="30"/>
                  </a:cubicBezTo>
                  <a:cubicBezTo>
                    <a:pt x="1506" y="23"/>
                    <a:pt x="1537" y="28"/>
                    <a:pt x="1544" y="26"/>
                  </a:cubicBezTo>
                  <a:cubicBezTo>
                    <a:pt x="1545" y="24"/>
                    <a:pt x="1546" y="22"/>
                    <a:pt x="1548" y="20"/>
                  </a:cubicBezTo>
                  <a:cubicBezTo>
                    <a:pt x="1550" y="19"/>
                    <a:pt x="1555" y="20"/>
                    <a:pt x="1554" y="18"/>
                  </a:cubicBezTo>
                  <a:cubicBezTo>
                    <a:pt x="1549" y="10"/>
                    <a:pt x="1527" y="3"/>
                    <a:pt x="1518" y="0"/>
                  </a:cubicBezTo>
                  <a:cubicBezTo>
                    <a:pt x="1483" y="3"/>
                    <a:pt x="1450" y="10"/>
                    <a:pt x="1414" y="12"/>
                  </a:cubicBezTo>
                  <a:cubicBezTo>
                    <a:pt x="1399" y="17"/>
                    <a:pt x="1405" y="13"/>
                    <a:pt x="1396" y="22"/>
                  </a:cubicBezTo>
                  <a:cubicBezTo>
                    <a:pt x="1394" y="28"/>
                    <a:pt x="1382" y="36"/>
                    <a:pt x="1382" y="36"/>
                  </a:cubicBezTo>
                  <a:cubicBezTo>
                    <a:pt x="1375" y="58"/>
                    <a:pt x="1394" y="54"/>
                    <a:pt x="1356" y="58"/>
                  </a:cubicBezTo>
                  <a:cubicBezTo>
                    <a:pt x="1351" y="66"/>
                    <a:pt x="1347" y="82"/>
                    <a:pt x="1340" y="88"/>
                  </a:cubicBezTo>
                  <a:cubicBezTo>
                    <a:pt x="1336" y="91"/>
                    <a:pt x="1328" y="96"/>
                    <a:pt x="1328" y="96"/>
                  </a:cubicBezTo>
                  <a:cubicBezTo>
                    <a:pt x="1321" y="94"/>
                    <a:pt x="1310" y="86"/>
                    <a:pt x="1310" y="86"/>
                  </a:cubicBezTo>
                  <a:cubicBezTo>
                    <a:pt x="1300" y="71"/>
                    <a:pt x="1296" y="76"/>
                    <a:pt x="1276" y="78"/>
                  </a:cubicBezTo>
                  <a:cubicBezTo>
                    <a:pt x="1261" y="83"/>
                    <a:pt x="1240" y="78"/>
                    <a:pt x="1224" y="76"/>
                  </a:cubicBezTo>
                  <a:cubicBezTo>
                    <a:pt x="1215" y="75"/>
                    <a:pt x="1196" y="72"/>
                    <a:pt x="1196" y="72"/>
                  </a:cubicBezTo>
                  <a:cubicBezTo>
                    <a:pt x="1178" y="66"/>
                    <a:pt x="1188" y="68"/>
                    <a:pt x="1166" y="70"/>
                  </a:cubicBezTo>
                  <a:cubicBezTo>
                    <a:pt x="1159" y="72"/>
                    <a:pt x="1146" y="76"/>
                    <a:pt x="1146" y="76"/>
                  </a:cubicBezTo>
                  <a:cubicBezTo>
                    <a:pt x="1130" y="71"/>
                    <a:pt x="1113" y="69"/>
                    <a:pt x="1096" y="68"/>
                  </a:cubicBezTo>
                  <a:cubicBezTo>
                    <a:pt x="1091" y="61"/>
                    <a:pt x="1088" y="57"/>
                    <a:pt x="1080" y="54"/>
                  </a:cubicBezTo>
                  <a:cubicBezTo>
                    <a:pt x="1061" y="56"/>
                    <a:pt x="1042" y="62"/>
                    <a:pt x="1024" y="68"/>
                  </a:cubicBezTo>
                  <a:cubicBezTo>
                    <a:pt x="1019" y="89"/>
                    <a:pt x="1007" y="87"/>
                    <a:pt x="988" y="90"/>
                  </a:cubicBezTo>
                  <a:cubicBezTo>
                    <a:pt x="985" y="100"/>
                    <a:pt x="985" y="103"/>
                    <a:pt x="974" y="100"/>
                  </a:cubicBezTo>
                  <a:cubicBezTo>
                    <a:pt x="966" y="92"/>
                    <a:pt x="968" y="83"/>
                    <a:pt x="958" y="80"/>
                  </a:cubicBezTo>
                  <a:cubicBezTo>
                    <a:pt x="944" y="85"/>
                    <a:pt x="950" y="82"/>
                    <a:pt x="940" y="88"/>
                  </a:cubicBezTo>
                  <a:cubicBezTo>
                    <a:pt x="921" y="75"/>
                    <a:pt x="908" y="61"/>
                    <a:pt x="886" y="54"/>
                  </a:cubicBezTo>
                  <a:cubicBezTo>
                    <a:pt x="863" y="56"/>
                    <a:pt x="843" y="60"/>
                    <a:pt x="820" y="62"/>
                  </a:cubicBezTo>
                  <a:cubicBezTo>
                    <a:pt x="806" y="67"/>
                    <a:pt x="811" y="74"/>
                    <a:pt x="800" y="78"/>
                  </a:cubicBezTo>
                  <a:cubicBezTo>
                    <a:pt x="782" y="75"/>
                    <a:pt x="773" y="71"/>
                    <a:pt x="760" y="58"/>
                  </a:cubicBezTo>
                  <a:close/>
                </a:path>
              </a:pathLst>
            </a:custGeom>
            <a:solidFill>
              <a:schemeClr val="bg2">
                <a:alpha val="100000"/>
              </a:schemeClr>
            </a:solidFill>
            <a:ln w="9525">
              <a:noFill/>
            </a:ln>
          </p:spPr>
          <p:txBody>
            <a:bodyPr/>
            <a:lstStyle/>
            <a:p>
              <a:endParaRPr lang="zh-CN" altLang="en-US"/>
            </a:p>
          </p:txBody>
        </p:sp>
        <p:sp>
          <p:nvSpPr>
            <p:cNvPr id="31835" name="Freeform 85"/>
            <p:cNvSpPr/>
            <p:nvPr/>
          </p:nvSpPr>
          <p:spPr>
            <a:xfrm>
              <a:off x="2391" y="100"/>
              <a:ext cx="141" cy="108"/>
            </a:xfrm>
            <a:custGeom>
              <a:avLst/>
              <a:gdLst>
                <a:gd name="txL" fmla="*/ 0 w 189"/>
                <a:gd name="txT" fmla="*/ 0 h 144"/>
                <a:gd name="txR" fmla="*/ 189 w 189"/>
                <a:gd name="txB" fmla="*/ 144 h 14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chemeClr val="bg2">
                <a:alpha val="100000"/>
              </a:schemeClr>
            </a:solidFill>
            <a:ln w="9525">
              <a:noFill/>
            </a:ln>
          </p:spPr>
          <p:txBody>
            <a:bodyPr/>
            <a:lstStyle/>
            <a:p>
              <a:endParaRPr lang="zh-CN" altLang="en-US"/>
            </a:p>
          </p:txBody>
        </p:sp>
        <p:sp>
          <p:nvSpPr>
            <p:cNvPr id="31836" name="Freeform 86"/>
            <p:cNvSpPr/>
            <p:nvPr/>
          </p:nvSpPr>
          <p:spPr>
            <a:xfrm>
              <a:off x="2475" y="204"/>
              <a:ext cx="40" cy="12"/>
            </a:xfrm>
            <a:custGeom>
              <a:avLst/>
              <a:gdLst>
                <a:gd name="txL" fmla="*/ 0 w 53"/>
                <a:gd name="txT" fmla="*/ 0 h 17"/>
                <a:gd name="txR" fmla="*/ 53 w 53"/>
                <a:gd name="txB" fmla="*/ 17 h 17"/>
              </a:gdLst>
              <a:ahLst/>
              <a:cxnLst>
                <a:cxn ang="0">
                  <a:pos x="2" y="0"/>
                </a:cxn>
                <a:cxn ang="0">
                  <a:pos x="2" y="1"/>
                </a:cxn>
                <a:cxn ang="0">
                  <a:pos x="2" y="1"/>
                </a:cxn>
                <a:cxn ang="0">
                  <a:pos x="2" y="1"/>
                </a:cxn>
                <a:cxn ang="0">
                  <a:pos x="2" y="0"/>
                </a:cxn>
              </a:cxnLst>
              <a:rect l="txL" t="txT" r="txR" b="tx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chemeClr val="bg2">
                <a:alpha val="100000"/>
              </a:schemeClr>
            </a:solidFill>
            <a:ln w="9525">
              <a:noFill/>
            </a:ln>
          </p:spPr>
          <p:txBody>
            <a:bodyPr/>
            <a:lstStyle/>
            <a:p>
              <a:endParaRPr lang="zh-CN" altLang="en-US"/>
            </a:p>
          </p:txBody>
        </p:sp>
        <p:sp>
          <p:nvSpPr>
            <p:cNvPr id="31837" name="Freeform 87"/>
            <p:cNvSpPr/>
            <p:nvPr/>
          </p:nvSpPr>
          <p:spPr>
            <a:xfrm>
              <a:off x="2680" y="48"/>
              <a:ext cx="42" cy="28"/>
            </a:xfrm>
            <a:custGeom>
              <a:avLst/>
              <a:gdLst>
                <a:gd name="txL" fmla="*/ 0 w 57"/>
                <a:gd name="txT" fmla="*/ 0 h 37"/>
                <a:gd name="txR" fmla="*/ 57 w 57"/>
                <a:gd name="txB" fmla="*/ 37 h 37"/>
              </a:gdLst>
              <a:ahLst/>
              <a:cxnLst>
                <a:cxn ang="0">
                  <a:pos x="1" y="2"/>
                </a:cxn>
                <a:cxn ang="0">
                  <a:pos x="1" y="2"/>
                </a:cxn>
                <a:cxn ang="0">
                  <a:pos x="1" y="2"/>
                </a:cxn>
                <a:cxn ang="0">
                  <a:pos x="1" y="2"/>
                </a:cxn>
                <a:cxn ang="0">
                  <a:pos x="1" y="0"/>
                </a:cxn>
                <a:cxn ang="0">
                  <a:pos x="1" y="2"/>
                </a:cxn>
              </a:cxnLst>
              <a:rect l="txL" t="txT" r="txR" b="tx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chemeClr val="bg2">
                <a:alpha val="100000"/>
              </a:schemeClr>
            </a:solidFill>
            <a:ln w="9525">
              <a:noFill/>
            </a:ln>
          </p:spPr>
          <p:txBody>
            <a:bodyPr/>
            <a:lstStyle/>
            <a:p>
              <a:endParaRPr lang="zh-CN" altLang="en-US"/>
            </a:p>
          </p:txBody>
        </p:sp>
        <p:sp>
          <p:nvSpPr>
            <p:cNvPr id="31838" name="Freeform 88"/>
            <p:cNvSpPr/>
            <p:nvPr/>
          </p:nvSpPr>
          <p:spPr>
            <a:xfrm>
              <a:off x="2710" y="61"/>
              <a:ext cx="50" cy="20"/>
            </a:xfrm>
            <a:custGeom>
              <a:avLst/>
              <a:gdLst>
                <a:gd name="txL" fmla="*/ 0 w 68"/>
                <a:gd name="txT" fmla="*/ 0 h 26"/>
                <a:gd name="txR" fmla="*/ 68 w 68"/>
                <a:gd name="txB" fmla="*/ 26 h 26"/>
              </a:gdLst>
              <a:ahLst/>
              <a:cxnLst>
                <a:cxn ang="0">
                  <a:pos x="1" y="0"/>
                </a:cxn>
                <a:cxn ang="0">
                  <a:pos x="1" y="2"/>
                </a:cxn>
                <a:cxn ang="0">
                  <a:pos x="1" y="2"/>
                </a:cxn>
                <a:cxn ang="0">
                  <a:pos x="1" y="2"/>
                </a:cxn>
                <a:cxn ang="0">
                  <a:pos x="1" y="0"/>
                </a:cxn>
              </a:cxnLst>
              <a:rect l="txL" t="txT" r="txR" b="tx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chemeClr val="bg2">
                <a:alpha val="100000"/>
              </a:schemeClr>
            </a:solidFill>
            <a:ln w="9525">
              <a:noFill/>
            </a:ln>
          </p:spPr>
          <p:txBody>
            <a:bodyPr/>
            <a:lstStyle/>
            <a:p>
              <a:endParaRPr lang="zh-CN" altLang="en-US"/>
            </a:p>
          </p:txBody>
        </p:sp>
        <p:sp>
          <p:nvSpPr>
            <p:cNvPr id="31839" name="Freeform 89"/>
            <p:cNvSpPr/>
            <p:nvPr/>
          </p:nvSpPr>
          <p:spPr>
            <a:xfrm>
              <a:off x="2764" y="64"/>
              <a:ext cx="50" cy="32"/>
            </a:xfrm>
            <a:custGeom>
              <a:avLst/>
              <a:gdLst>
                <a:gd name="txL" fmla="*/ 0 w 66"/>
                <a:gd name="txT" fmla="*/ 0 h 43"/>
                <a:gd name="txR" fmla="*/ 66 w 66"/>
                <a:gd name="txB" fmla="*/ 43 h 43"/>
              </a:gdLst>
              <a:ahLst/>
              <a:cxnLst>
                <a:cxn ang="0">
                  <a:pos x="2" y="1"/>
                </a:cxn>
                <a:cxn ang="0">
                  <a:pos x="2" y="1"/>
                </a:cxn>
                <a:cxn ang="0">
                  <a:pos x="2" y="1"/>
                </a:cxn>
                <a:cxn ang="0">
                  <a:pos x="2" y="1"/>
                </a:cxn>
                <a:cxn ang="0">
                  <a:pos x="2" y="1"/>
                </a:cxn>
                <a:cxn ang="0">
                  <a:pos x="2" y="1"/>
                </a:cxn>
                <a:cxn ang="0">
                  <a:pos x="2" y="1"/>
                </a:cxn>
              </a:cxnLst>
              <a:rect l="txL" t="txT" r="txR" b="tx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chemeClr val="bg2">
                <a:alpha val="100000"/>
              </a:schemeClr>
            </a:solidFill>
            <a:ln w="9525">
              <a:noFill/>
            </a:ln>
          </p:spPr>
          <p:txBody>
            <a:bodyPr/>
            <a:lstStyle/>
            <a:p>
              <a:endParaRPr lang="zh-CN" altLang="en-US"/>
            </a:p>
          </p:txBody>
        </p:sp>
        <p:sp>
          <p:nvSpPr>
            <p:cNvPr id="31840" name="Freeform 90"/>
            <p:cNvSpPr/>
            <p:nvPr/>
          </p:nvSpPr>
          <p:spPr>
            <a:xfrm>
              <a:off x="3113" y="91"/>
              <a:ext cx="88" cy="31"/>
            </a:xfrm>
            <a:custGeom>
              <a:avLst/>
              <a:gdLst>
                <a:gd name="txL" fmla="*/ 0 w 117"/>
                <a:gd name="txT" fmla="*/ 0 h 41"/>
                <a:gd name="txR" fmla="*/ 117 w 117"/>
                <a:gd name="txB" fmla="*/ 41 h 41"/>
              </a:gdLst>
              <a:ahLst/>
              <a:cxnLst>
                <a:cxn ang="0">
                  <a:pos x="2" y="0"/>
                </a:cxn>
                <a:cxn ang="0">
                  <a:pos x="2" y="2"/>
                </a:cxn>
                <a:cxn ang="0">
                  <a:pos x="2" y="2"/>
                </a:cxn>
                <a:cxn ang="0">
                  <a:pos x="2" y="2"/>
                </a:cxn>
                <a:cxn ang="0">
                  <a:pos x="2" y="2"/>
                </a:cxn>
                <a:cxn ang="0">
                  <a:pos x="2" y="2"/>
                </a:cxn>
                <a:cxn ang="0">
                  <a:pos x="2" y="0"/>
                </a:cxn>
              </a:cxnLst>
              <a:rect l="txL" t="txT" r="txR" b="tx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chemeClr val="bg2">
                <a:alpha val="100000"/>
              </a:schemeClr>
            </a:solidFill>
            <a:ln w="9525">
              <a:noFill/>
            </a:ln>
          </p:spPr>
          <p:txBody>
            <a:bodyPr/>
            <a:lstStyle/>
            <a:p>
              <a:endParaRPr lang="zh-CN" altLang="en-US"/>
            </a:p>
          </p:txBody>
        </p:sp>
        <p:sp>
          <p:nvSpPr>
            <p:cNvPr id="31841" name="Freeform 91"/>
            <p:cNvSpPr/>
            <p:nvPr/>
          </p:nvSpPr>
          <p:spPr>
            <a:xfrm>
              <a:off x="3203" y="90"/>
              <a:ext cx="46" cy="24"/>
            </a:xfrm>
            <a:custGeom>
              <a:avLst/>
              <a:gdLst>
                <a:gd name="txL" fmla="*/ 0 w 62"/>
                <a:gd name="txT" fmla="*/ 0 h 32"/>
                <a:gd name="txR" fmla="*/ 62 w 62"/>
                <a:gd name="txB" fmla="*/ 32 h 32"/>
              </a:gdLst>
              <a:ahLst/>
              <a:cxnLst>
                <a:cxn ang="0">
                  <a:pos x="1" y="2"/>
                </a:cxn>
                <a:cxn ang="0">
                  <a:pos x="1" y="2"/>
                </a:cxn>
                <a:cxn ang="0">
                  <a:pos x="1" y="2"/>
                </a:cxn>
                <a:cxn ang="0">
                  <a:pos x="1" y="2"/>
                </a:cxn>
                <a:cxn ang="0">
                  <a:pos x="1" y="2"/>
                </a:cxn>
              </a:cxnLst>
              <a:rect l="txL" t="txT" r="txR" b="tx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chemeClr val="bg2">
                <a:alpha val="100000"/>
              </a:schemeClr>
            </a:solidFill>
            <a:ln w="9525">
              <a:noFill/>
            </a:ln>
          </p:spPr>
          <p:txBody>
            <a:bodyPr/>
            <a:lstStyle/>
            <a:p>
              <a:endParaRPr lang="zh-CN" altLang="en-US"/>
            </a:p>
          </p:txBody>
        </p:sp>
        <p:sp>
          <p:nvSpPr>
            <p:cNvPr id="31842" name="Freeform 92"/>
            <p:cNvSpPr/>
            <p:nvPr/>
          </p:nvSpPr>
          <p:spPr>
            <a:xfrm>
              <a:off x="3182" y="119"/>
              <a:ext cx="37" cy="17"/>
            </a:xfrm>
            <a:custGeom>
              <a:avLst/>
              <a:gdLst>
                <a:gd name="txL" fmla="*/ 0 w 49"/>
                <a:gd name="txT" fmla="*/ 0 h 23"/>
                <a:gd name="txR" fmla="*/ 49 w 49"/>
                <a:gd name="txB" fmla="*/ 23 h 23"/>
              </a:gdLst>
              <a:ahLst/>
              <a:cxnLst>
                <a:cxn ang="0">
                  <a:pos x="2" y="1"/>
                </a:cxn>
                <a:cxn ang="0">
                  <a:pos x="2" y="1"/>
                </a:cxn>
                <a:cxn ang="0">
                  <a:pos x="2" y="1"/>
                </a:cxn>
                <a:cxn ang="0">
                  <a:pos x="2" y="1"/>
                </a:cxn>
              </a:cxnLst>
              <a:rect l="txL" t="txT" r="txR" b="txB"/>
              <a:pathLst>
                <a:path w="49" h="23">
                  <a:moveTo>
                    <a:pt x="20" y="1"/>
                  </a:moveTo>
                  <a:cubicBezTo>
                    <a:pt x="15" y="2"/>
                    <a:pt x="8" y="0"/>
                    <a:pt x="6" y="5"/>
                  </a:cubicBezTo>
                  <a:cubicBezTo>
                    <a:pt x="0" y="19"/>
                    <a:pt x="32" y="21"/>
                    <a:pt x="38" y="23"/>
                  </a:cubicBezTo>
                  <a:cubicBezTo>
                    <a:pt x="49" y="6"/>
                    <a:pt x="35" y="3"/>
                    <a:pt x="20" y="1"/>
                  </a:cubicBezTo>
                  <a:close/>
                </a:path>
              </a:pathLst>
            </a:custGeom>
            <a:solidFill>
              <a:schemeClr val="bg2">
                <a:alpha val="100000"/>
              </a:schemeClr>
            </a:solidFill>
            <a:ln w="9525">
              <a:noFill/>
            </a:ln>
          </p:spPr>
          <p:txBody>
            <a:bodyPr/>
            <a:lstStyle/>
            <a:p>
              <a:endParaRPr lang="zh-CN" altLang="en-US"/>
            </a:p>
          </p:txBody>
        </p:sp>
        <p:sp>
          <p:nvSpPr>
            <p:cNvPr id="31843" name="Freeform 93"/>
            <p:cNvSpPr/>
            <p:nvPr/>
          </p:nvSpPr>
          <p:spPr>
            <a:xfrm>
              <a:off x="3434" y="343"/>
              <a:ext cx="76" cy="114"/>
            </a:xfrm>
            <a:custGeom>
              <a:avLst/>
              <a:gdLst>
                <a:gd name="txL" fmla="*/ 0 w 102"/>
                <a:gd name="txT" fmla="*/ 0 h 152"/>
                <a:gd name="txR" fmla="*/ 102 w 102"/>
                <a:gd name="txB" fmla="*/ 152 h 152"/>
              </a:gdLst>
              <a:ahLst/>
              <a:cxnLst>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chemeClr val="bg2">
                <a:alpha val="100000"/>
              </a:schemeClr>
            </a:solidFill>
            <a:ln w="9525">
              <a:noFill/>
            </a:ln>
          </p:spPr>
          <p:txBody>
            <a:bodyPr/>
            <a:lstStyle/>
            <a:p>
              <a:endParaRPr lang="zh-CN" altLang="en-US"/>
            </a:p>
          </p:txBody>
        </p:sp>
        <p:sp>
          <p:nvSpPr>
            <p:cNvPr id="31844" name="Freeform 94"/>
            <p:cNvSpPr/>
            <p:nvPr/>
          </p:nvSpPr>
          <p:spPr>
            <a:xfrm>
              <a:off x="3495" y="461"/>
              <a:ext cx="55" cy="78"/>
            </a:xfrm>
            <a:custGeom>
              <a:avLst/>
              <a:gdLst>
                <a:gd name="txL" fmla="*/ 0 w 74"/>
                <a:gd name="txT" fmla="*/ 0 h 103"/>
                <a:gd name="txR" fmla="*/ 74 w 74"/>
                <a:gd name="txB" fmla="*/ 103 h 103"/>
              </a:gdLst>
              <a:ahLst/>
              <a:cxnLst>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Lst>
              <a:rect l="txL" t="txT" r="txR" b="tx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chemeClr val="bg2">
                <a:alpha val="100000"/>
              </a:schemeClr>
            </a:solidFill>
            <a:ln w="9525">
              <a:noFill/>
            </a:ln>
          </p:spPr>
          <p:txBody>
            <a:bodyPr/>
            <a:lstStyle/>
            <a:p>
              <a:endParaRPr lang="zh-CN" altLang="en-US"/>
            </a:p>
          </p:txBody>
        </p:sp>
        <p:sp>
          <p:nvSpPr>
            <p:cNvPr id="31845" name="Freeform 95"/>
            <p:cNvSpPr/>
            <p:nvPr/>
          </p:nvSpPr>
          <p:spPr>
            <a:xfrm>
              <a:off x="3459" y="541"/>
              <a:ext cx="109" cy="189"/>
            </a:xfrm>
            <a:custGeom>
              <a:avLst/>
              <a:gdLst>
                <a:gd name="txL" fmla="*/ 0 w 146"/>
                <a:gd name="txT" fmla="*/ 0 h 252"/>
                <a:gd name="txR" fmla="*/ 146 w 146"/>
                <a:gd name="txB" fmla="*/ 252 h 25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Lst>
              <a:rect l="txL" t="txT" r="txR" b="tx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chemeClr val="bg2">
                <a:alpha val="100000"/>
              </a:schemeClr>
            </a:solidFill>
            <a:ln w="9525">
              <a:noFill/>
            </a:ln>
          </p:spPr>
          <p:txBody>
            <a:bodyPr/>
            <a:lstStyle/>
            <a:p>
              <a:endParaRPr lang="zh-CN" altLang="en-US"/>
            </a:p>
          </p:txBody>
        </p:sp>
        <p:sp>
          <p:nvSpPr>
            <p:cNvPr id="31846" name="Freeform 96"/>
            <p:cNvSpPr/>
            <p:nvPr/>
          </p:nvSpPr>
          <p:spPr>
            <a:xfrm>
              <a:off x="2398" y="37"/>
              <a:ext cx="52" cy="30"/>
            </a:xfrm>
            <a:custGeom>
              <a:avLst/>
              <a:gdLst>
                <a:gd name="txL" fmla="*/ 0 w 70"/>
                <a:gd name="txT" fmla="*/ 0 h 40"/>
                <a:gd name="txR" fmla="*/ 70 w 70"/>
                <a:gd name="txB" fmla="*/ 40 h 40"/>
              </a:gdLst>
              <a:ahLst/>
              <a:cxnLst>
                <a:cxn ang="0">
                  <a:pos x="1" y="0"/>
                </a:cxn>
                <a:cxn ang="0">
                  <a:pos x="1" y="2"/>
                </a:cxn>
                <a:cxn ang="0">
                  <a:pos x="1" y="2"/>
                </a:cxn>
                <a:cxn ang="0">
                  <a:pos x="1" y="2"/>
                </a:cxn>
                <a:cxn ang="0">
                  <a:pos x="1" y="2"/>
                </a:cxn>
                <a:cxn ang="0">
                  <a:pos x="1" y="2"/>
                </a:cxn>
                <a:cxn ang="0">
                  <a:pos x="1" y="2"/>
                </a:cxn>
                <a:cxn ang="0">
                  <a:pos x="1" y="0"/>
                </a:cxn>
              </a:cxnLst>
              <a:rect l="txL" t="txT" r="txR" b="tx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chemeClr val="bg2">
                <a:alpha val="100000"/>
              </a:schemeClr>
            </a:solidFill>
            <a:ln w="9525">
              <a:noFill/>
            </a:ln>
          </p:spPr>
          <p:txBody>
            <a:bodyPr/>
            <a:lstStyle/>
            <a:p>
              <a:endParaRPr lang="zh-CN" altLang="en-US"/>
            </a:p>
          </p:txBody>
        </p:sp>
        <p:sp>
          <p:nvSpPr>
            <p:cNvPr id="31847" name="Freeform 97"/>
            <p:cNvSpPr/>
            <p:nvPr/>
          </p:nvSpPr>
          <p:spPr>
            <a:xfrm>
              <a:off x="2291" y="46"/>
              <a:ext cx="19" cy="22"/>
            </a:xfrm>
            <a:custGeom>
              <a:avLst/>
              <a:gdLst>
                <a:gd name="txL" fmla="*/ 0 w 26"/>
                <a:gd name="txT" fmla="*/ 0 h 29"/>
                <a:gd name="txR" fmla="*/ 26 w 26"/>
                <a:gd name="txB" fmla="*/ 29 h 29"/>
              </a:gdLst>
              <a:ahLst/>
              <a:cxnLst>
                <a:cxn ang="0">
                  <a:pos x="1" y="0"/>
                </a:cxn>
                <a:cxn ang="0">
                  <a:pos x="0" y="2"/>
                </a:cxn>
                <a:cxn ang="0">
                  <a:pos x="1" y="2"/>
                </a:cxn>
                <a:cxn ang="0">
                  <a:pos x="1" y="0"/>
                </a:cxn>
              </a:cxnLst>
              <a:rect l="txL" t="txT" r="txR" b="txB"/>
              <a:pathLst>
                <a:path w="26" h="29">
                  <a:moveTo>
                    <a:pt x="18" y="0"/>
                  </a:moveTo>
                  <a:cubicBezTo>
                    <a:pt x="9" y="6"/>
                    <a:pt x="4" y="7"/>
                    <a:pt x="0" y="18"/>
                  </a:cubicBezTo>
                  <a:cubicBezTo>
                    <a:pt x="7" y="25"/>
                    <a:pt x="9" y="29"/>
                    <a:pt x="18" y="26"/>
                  </a:cubicBezTo>
                  <a:cubicBezTo>
                    <a:pt x="22" y="14"/>
                    <a:pt x="26" y="12"/>
                    <a:pt x="18" y="0"/>
                  </a:cubicBezTo>
                  <a:close/>
                </a:path>
              </a:pathLst>
            </a:custGeom>
            <a:solidFill>
              <a:schemeClr val="bg2">
                <a:alpha val="100000"/>
              </a:schemeClr>
            </a:solidFill>
            <a:ln w="9525">
              <a:noFill/>
            </a:ln>
          </p:spPr>
          <p:txBody>
            <a:bodyPr/>
            <a:lstStyle/>
            <a:p>
              <a:endParaRPr lang="zh-CN" altLang="en-US"/>
            </a:p>
          </p:txBody>
        </p:sp>
        <p:sp>
          <p:nvSpPr>
            <p:cNvPr id="31848" name="Freeform 98"/>
            <p:cNvSpPr/>
            <p:nvPr/>
          </p:nvSpPr>
          <p:spPr>
            <a:xfrm>
              <a:off x="2315" y="45"/>
              <a:ext cx="37" cy="27"/>
            </a:xfrm>
            <a:custGeom>
              <a:avLst/>
              <a:gdLst>
                <a:gd name="txL" fmla="*/ 0 w 49"/>
                <a:gd name="txT" fmla="*/ 0 h 36"/>
                <a:gd name="txR" fmla="*/ 49 w 49"/>
                <a:gd name="txB" fmla="*/ 36 h 36"/>
              </a:gdLst>
              <a:ahLst/>
              <a:cxnLst>
                <a:cxn ang="0">
                  <a:pos x="2" y="2"/>
                </a:cxn>
                <a:cxn ang="0">
                  <a:pos x="0" y="2"/>
                </a:cxn>
                <a:cxn ang="0">
                  <a:pos x="2" y="2"/>
                </a:cxn>
                <a:cxn ang="0">
                  <a:pos x="2" y="2"/>
                </a:cxn>
                <a:cxn ang="0">
                  <a:pos x="2" y="2"/>
                </a:cxn>
                <a:cxn ang="0">
                  <a:pos x="2" y="2"/>
                </a:cxn>
              </a:cxnLst>
              <a:rect l="txL" t="txT" r="txR" b="tx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chemeClr val="bg2">
                <a:alpha val="100000"/>
              </a:schemeClr>
            </a:solidFill>
            <a:ln w="9525">
              <a:noFill/>
            </a:ln>
          </p:spPr>
          <p:txBody>
            <a:bodyPr/>
            <a:lstStyle/>
            <a:p>
              <a:endParaRPr lang="zh-CN" altLang="en-US"/>
            </a:p>
          </p:txBody>
        </p:sp>
        <p:sp>
          <p:nvSpPr>
            <p:cNvPr id="31849" name="Freeform 99"/>
            <p:cNvSpPr/>
            <p:nvPr/>
          </p:nvSpPr>
          <p:spPr>
            <a:xfrm>
              <a:off x="2376" y="36"/>
              <a:ext cx="20" cy="16"/>
            </a:xfrm>
            <a:custGeom>
              <a:avLst/>
              <a:gdLst>
                <a:gd name="txL" fmla="*/ 0 w 27"/>
                <a:gd name="txT" fmla="*/ 0 h 22"/>
                <a:gd name="txR" fmla="*/ 27 w 27"/>
                <a:gd name="txB" fmla="*/ 22 h 22"/>
              </a:gdLst>
              <a:ahLst/>
              <a:cxnLst>
                <a:cxn ang="0">
                  <a:pos x="1" y="0"/>
                </a:cxn>
                <a:cxn ang="0">
                  <a:pos x="1" y="1"/>
                </a:cxn>
                <a:cxn ang="0">
                  <a:pos x="1" y="1"/>
                </a:cxn>
                <a:cxn ang="0">
                  <a:pos x="1" y="0"/>
                </a:cxn>
              </a:cxnLst>
              <a:rect l="txL" t="txT" r="txR" b="txB"/>
              <a:pathLst>
                <a:path w="27" h="22">
                  <a:moveTo>
                    <a:pt x="11" y="0"/>
                  </a:moveTo>
                  <a:cubicBezTo>
                    <a:pt x="8" y="4"/>
                    <a:pt x="0" y="8"/>
                    <a:pt x="3" y="12"/>
                  </a:cubicBezTo>
                  <a:cubicBezTo>
                    <a:pt x="6" y="17"/>
                    <a:pt x="19" y="22"/>
                    <a:pt x="19" y="22"/>
                  </a:cubicBezTo>
                  <a:cubicBezTo>
                    <a:pt x="27" y="10"/>
                    <a:pt x="15" y="11"/>
                    <a:pt x="11" y="0"/>
                  </a:cubicBezTo>
                  <a:close/>
                </a:path>
              </a:pathLst>
            </a:custGeom>
            <a:solidFill>
              <a:schemeClr val="bg2">
                <a:alpha val="100000"/>
              </a:schemeClr>
            </a:solidFill>
            <a:ln w="9525">
              <a:noFill/>
            </a:ln>
          </p:spPr>
          <p:txBody>
            <a:bodyPr/>
            <a:lstStyle/>
            <a:p>
              <a:endParaRPr lang="zh-CN" altLang="en-US"/>
            </a:p>
          </p:txBody>
        </p:sp>
        <p:sp>
          <p:nvSpPr>
            <p:cNvPr id="31850" name="Freeform 100"/>
            <p:cNvSpPr/>
            <p:nvPr/>
          </p:nvSpPr>
          <p:spPr>
            <a:xfrm>
              <a:off x="2358" y="54"/>
              <a:ext cx="15" cy="13"/>
            </a:xfrm>
            <a:custGeom>
              <a:avLst/>
              <a:gdLst>
                <a:gd name="txL" fmla="*/ 0 w 20"/>
                <a:gd name="txT" fmla="*/ 0 h 18"/>
                <a:gd name="txR" fmla="*/ 20 w 20"/>
                <a:gd name="txB" fmla="*/ 18 h 18"/>
              </a:gdLst>
              <a:ahLst/>
              <a:cxnLst>
                <a:cxn ang="0">
                  <a:pos x="2" y="0"/>
                </a:cxn>
                <a:cxn ang="0">
                  <a:pos x="2" y="1"/>
                </a:cxn>
                <a:cxn ang="0">
                  <a:pos x="2" y="0"/>
                </a:cxn>
              </a:cxnLst>
              <a:rect l="txL" t="txT" r="txR" b="txB"/>
              <a:pathLst>
                <a:path w="20" h="18">
                  <a:moveTo>
                    <a:pt x="11" y="0"/>
                  </a:moveTo>
                  <a:cubicBezTo>
                    <a:pt x="1" y="14"/>
                    <a:pt x="0" y="9"/>
                    <a:pt x="9" y="18"/>
                  </a:cubicBezTo>
                  <a:cubicBezTo>
                    <a:pt x="20" y="14"/>
                    <a:pt x="16" y="18"/>
                    <a:pt x="11" y="0"/>
                  </a:cubicBezTo>
                  <a:close/>
                </a:path>
              </a:pathLst>
            </a:custGeom>
            <a:solidFill>
              <a:schemeClr val="bg2">
                <a:alpha val="100000"/>
              </a:schemeClr>
            </a:solidFill>
            <a:ln w="9525">
              <a:noFill/>
            </a:ln>
          </p:spPr>
          <p:txBody>
            <a:bodyPr/>
            <a:lstStyle/>
            <a:p>
              <a:endParaRPr lang="zh-CN" altLang="en-US"/>
            </a:p>
          </p:txBody>
        </p:sp>
        <p:sp>
          <p:nvSpPr>
            <p:cNvPr id="31851" name="Freeform 101"/>
            <p:cNvSpPr/>
            <p:nvPr/>
          </p:nvSpPr>
          <p:spPr>
            <a:xfrm>
              <a:off x="3498" y="70"/>
              <a:ext cx="18" cy="33"/>
            </a:xfrm>
            <a:custGeom>
              <a:avLst/>
              <a:gdLst>
                <a:gd name="txL" fmla="*/ 0 w 24"/>
                <a:gd name="txT" fmla="*/ 0 h 44"/>
                <a:gd name="txR" fmla="*/ 24 w 24"/>
                <a:gd name="txB" fmla="*/ 44 h 44"/>
              </a:gdLst>
              <a:ahLst/>
              <a:cxnLst>
                <a:cxn ang="0">
                  <a:pos x="2" y="0"/>
                </a:cxn>
                <a:cxn ang="0">
                  <a:pos x="2" y="2"/>
                </a:cxn>
                <a:cxn ang="0">
                  <a:pos x="0" y="2"/>
                </a:cxn>
                <a:cxn ang="0">
                  <a:pos x="2" y="2"/>
                </a:cxn>
                <a:cxn ang="0">
                  <a:pos x="2" y="0"/>
                </a:cxn>
              </a:cxnLst>
              <a:rect l="txL" t="txT" r="txR" b="tx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chemeClr val="bg2">
                <a:alpha val="100000"/>
              </a:schemeClr>
            </a:solidFill>
            <a:ln w="9525">
              <a:noFill/>
            </a:ln>
          </p:spPr>
          <p:txBody>
            <a:bodyPr/>
            <a:lstStyle/>
            <a:p>
              <a:endParaRPr lang="zh-CN" altLang="en-US"/>
            </a:p>
          </p:txBody>
        </p:sp>
        <p:sp>
          <p:nvSpPr>
            <p:cNvPr id="31852" name="Freeform 102"/>
            <p:cNvSpPr/>
            <p:nvPr/>
          </p:nvSpPr>
          <p:spPr>
            <a:xfrm>
              <a:off x="2614" y="1522"/>
              <a:ext cx="31" cy="18"/>
            </a:xfrm>
            <a:custGeom>
              <a:avLst/>
              <a:gdLst>
                <a:gd name="txL" fmla="*/ 0 w 41"/>
                <a:gd name="txT" fmla="*/ 0 h 24"/>
                <a:gd name="txR" fmla="*/ 41 w 41"/>
                <a:gd name="txB" fmla="*/ 24 h 24"/>
              </a:gdLst>
              <a:ahLst/>
              <a:cxnLst>
                <a:cxn ang="0">
                  <a:pos x="2" y="0"/>
                </a:cxn>
                <a:cxn ang="0">
                  <a:pos x="2" y="2"/>
                </a:cxn>
                <a:cxn ang="0">
                  <a:pos x="2" y="0"/>
                </a:cxn>
              </a:cxnLst>
              <a:rect l="txL" t="txT" r="txR" b="txB"/>
              <a:pathLst>
                <a:path w="41" h="24">
                  <a:moveTo>
                    <a:pt x="30" y="0"/>
                  </a:moveTo>
                  <a:cubicBezTo>
                    <a:pt x="4" y="4"/>
                    <a:pt x="0" y="17"/>
                    <a:pt x="26" y="24"/>
                  </a:cubicBezTo>
                  <a:cubicBezTo>
                    <a:pt x="41" y="19"/>
                    <a:pt x="38" y="10"/>
                    <a:pt x="30" y="0"/>
                  </a:cubicBezTo>
                  <a:close/>
                </a:path>
              </a:pathLst>
            </a:custGeom>
            <a:solidFill>
              <a:schemeClr val="bg2">
                <a:alpha val="100000"/>
              </a:schemeClr>
            </a:solidFill>
            <a:ln w="9525">
              <a:noFill/>
            </a:ln>
          </p:spPr>
          <p:txBody>
            <a:bodyPr/>
            <a:lstStyle/>
            <a:p>
              <a:endParaRPr lang="zh-CN" altLang="en-US"/>
            </a:p>
          </p:txBody>
        </p:sp>
        <p:sp>
          <p:nvSpPr>
            <p:cNvPr id="31853" name="Freeform 103"/>
            <p:cNvSpPr/>
            <p:nvPr/>
          </p:nvSpPr>
          <p:spPr>
            <a:xfrm>
              <a:off x="2654" y="1515"/>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4" name="Freeform 104"/>
            <p:cNvSpPr/>
            <p:nvPr/>
          </p:nvSpPr>
          <p:spPr>
            <a:xfrm>
              <a:off x="2587" y="1361"/>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5" name="Freeform 105"/>
            <p:cNvSpPr/>
            <p:nvPr/>
          </p:nvSpPr>
          <p:spPr>
            <a:xfrm>
              <a:off x="2647" y="1288"/>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6" name="Freeform 106"/>
            <p:cNvSpPr/>
            <p:nvPr/>
          </p:nvSpPr>
          <p:spPr>
            <a:xfrm>
              <a:off x="2623" y="1287"/>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7" name="Freeform 107"/>
            <p:cNvSpPr/>
            <p:nvPr/>
          </p:nvSpPr>
          <p:spPr>
            <a:xfrm>
              <a:off x="2612" y="1309"/>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8" name="Freeform 108"/>
            <p:cNvSpPr/>
            <p:nvPr/>
          </p:nvSpPr>
          <p:spPr>
            <a:xfrm>
              <a:off x="2587" y="1343"/>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9" name="Freeform 109"/>
            <p:cNvSpPr/>
            <p:nvPr/>
          </p:nvSpPr>
          <p:spPr>
            <a:xfrm>
              <a:off x="2606" y="1330"/>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0" name="Freeform 110"/>
            <p:cNvSpPr/>
            <p:nvPr/>
          </p:nvSpPr>
          <p:spPr>
            <a:xfrm>
              <a:off x="1873" y="34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1" name="Freeform 111"/>
            <p:cNvSpPr/>
            <p:nvPr/>
          </p:nvSpPr>
          <p:spPr>
            <a:xfrm>
              <a:off x="1812" y="308"/>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2" name="Freeform 112"/>
            <p:cNvSpPr/>
            <p:nvPr/>
          </p:nvSpPr>
          <p:spPr>
            <a:xfrm>
              <a:off x="1593" y="88"/>
              <a:ext cx="2053" cy="1635"/>
            </a:xfrm>
            <a:custGeom>
              <a:avLst/>
              <a:gdLst>
                <a:gd name="txL" fmla="*/ 0 w 2742"/>
                <a:gd name="txT" fmla="*/ 0 h 2182"/>
                <a:gd name="txR" fmla="*/ 2742 w 2742"/>
                <a:gd name="txB" fmla="*/ 2182 h 2182"/>
              </a:gdLst>
              <a:ahLst/>
              <a:cxnLst>
                <a:cxn ang="0">
                  <a:pos x="1" y="2"/>
                </a:cxn>
                <a:cxn ang="0">
                  <a:pos x="1" y="1"/>
                </a:cxn>
                <a:cxn ang="0">
                  <a:pos x="1" y="1"/>
                </a:cxn>
                <a:cxn ang="0">
                  <a:pos x="1" y="1"/>
                </a:cxn>
                <a:cxn ang="0">
                  <a:pos x="1" y="2"/>
                </a:cxn>
                <a:cxn ang="0">
                  <a:pos x="1" y="2"/>
                </a:cxn>
                <a:cxn ang="0">
                  <a:pos x="1" y="2"/>
                </a:cxn>
                <a:cxn ang="0">
                  <a:pos x="1" y="3"/>
                </a:cxn>
                <a:cxn ang="0">
                  <a:pos x="1" y="3"/>
                </a:cxn>
                <a:cxn ang="0">
                  <a:pos x="1" y="3"/>
                </a:cxn>
                <a:cxn ang="0">
                  <a:pos x="1" y="3"/>
                </a:cxn>
                <a:cxn ang="0">
                  <a:pos x="1" y="3"/>
                </a:cxn>
                <a:cxn ang="0">
                  <a:pos x="1" y="4"/>
                </a:cxn>
                <a:cxn ang="0">
                  <a:pos x="1" y="4"/>
                </a:cxn>
                <a:cxn ang="0">
                  <a:pos x="1" y="5"/>
                </a:cxn>
                <a:cxn ang="0">
                  <a:pos x="1" y="5"/>
                </a:cxn>
                <a:cxn ang="0">
                  <a:pos x="2" y="4"/>
                </a:cxn>
                <a:cxn ang="0">
                  <a:pos x="2" y="4"/>
                </a:cxn>
                <a:cxn ang="0">
                  <a:pos x="2" y="4"/>
                </a:cxn>
                <a:cxn ang="0">
                  <a:pos x="3" y="3"/>
                </a:cxn>
                <a:cxn ang="0">
                  <a:pos x="3" y="3"/>
                </a:cxn>
                <a:cxn ang="0">
                  <a:pos x="2" y="3"/>
                </a:cxn>
                <a:cxn ang="0">
                  <a:pos x="2" y="2"/>
                </a:cxn>
                <a:cxn ang="0">
                  <a:pos x="2" y="2"/>
                </a:cxn>
                <a:cxn ang="0">
                  <a:pos x="3" y="3"/>
                </a:cxn>
                <a:cxn ang="0">
                  <a:pos x="3" y="3"/>
                </a:cxn>
                <a:cxn ang="0">
                  <a:pos x="3" y="2"/>
                </a:cxn>
                <a:cxn ang="0">
                  <a:pos x="3" y="2"/>
                </a:cxn>
                <a:cxn ang="0">
                  <a:pos x="3" y="2"/>
                </a:cxn>
                <a:cxn ang="0">
                  <a:pos x="3" y="2"/>
                </a:cxn>
                <a:cxn ang="0">
                  <a:pos x="3" y="2"/>
                </a:cxn>
                <a:cxn ang="0">
                  <a:pos x="4" y="2"/>
                </a:cxn>
                <a:cxn ang="0">
                  <a:pos x="4" y="2"/>
                </a:cxn>
                <a:cxn ang="0">
                  <a:pos x="4" y="3"/>
                </a:cxn>
                <a:cxn ang="0">
                  <a:pos x="4" y="3"/>
                </a:cxn>
                <a:cxn ang="0">
                  <a:pos x="5" y="2"/>
                </a:cxn>
                <a:cxn ang="0">
                  <a:pos x="5" y="3"/>
                </a:cxn>
                <a:cxn ang="0">
                  <a:pos x="5" y="3"/>
                </a:cxn>
                <a:cxn ang="0">
                  <a:pos x="5" y="3"/>
                </a:cxn>
                <a:cxn ang="0">
                  <a:pos x="5" y="2"/>
                </a:cxn>
                <a:cxn ang="0">
                  <a:pos x="5" y="2"/>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0"/>
                </a:cxn>
              </a:cxnLst>
              <a:rect l="txL" t="txT" r="txR" b="txB"/>
              <a:pathLst>
                <a:path w="2742" h="2182">
                  <a:moveTo>
                    <a:pt x="926" y="908"/>
                  </a:moveTo>
                  <a:cubicBezTo>
                    <a:pt x="877" y="906"/>
                    <a:pt x="867" y="898"/>
                    <a:pt x="822" y="896"/>
                  </a:cubicBezTo>
                  <a:cubicBezTo>
                    <a:pt x="806" y="893"/>
                    <a:pt x="790" y="887"/>
                    <a:pt x="774" y="884"/>
                  </a:cubicBezTo>
                  <a:cubicBezTo>
                    <a:pt x="768" y="880"/>
                    <a:pt x="756" y="872"/>
                    <a:pt x="756" y="872"/>
                  </a:cubicBezTo>
                  <a:cubicBezTo>
                    <a:pt x="733" y="875"/>
                    <a:pt x="741" y="879"/>
                    <a:pt x="726" y="884"/>
                  </a:cubicBezTo>
                  <a:cubicBezTo>
                    <a:pt x="718" y="895"/>
                    <a:pt x="721" y="897"/>
                    <a:pt x="726" y="908"/>
                  </a:cubicBezTo>
                  <a:cubicBezTo>
                    <a:pt x="728" y="912"/>
                    <a:pt x="730" y="920"/>
                    <a:pt x="730" y="920"/>
                  </a:cubicBezTo>
                  <a:cubicBezTo>
                    <a:pt x="700" y="930"/>
                    <a:pt x="674" y="909"/>
                    <a:pt x="648" y="900"/>
                  </a:cubicBezTo>
                  <a:cubicBezTo>
                    <a:pt x="640" y="876"/>
                    <a:pt x="628" y="879"/>
                    <a:pt x="602" y="876"/>
                  </a:cubicBezTo>
                  <a:cubicBezTo>
                    <a:pt x="593" y="870"/>
                    <a:pt x="591" y="870"/>
                    <a:pt x="580" y="872"/>
                  </a:cubicBezTo>
                  <a:cubicBezTo>
                    <a:pt x="569" y="868"/>
                    <a:pt x="576" y="871"/>
                    <a:pt x="562" y="862"/>
                  </a:cubicBezTo>
                  <a:cubicBezTo>
                    <a:pt x="560" y="861"/>
                    <a:pt x="556" y="858"/>
                    <a:pt x="556" y="858"/>
                  </a:cubicBezTo>
                  <a:cubicBezTo>
                    <a:pt x="554" y="856"/>
                    <a:pt x="550" y="850"/>
                    <a:pt x="550" y="846"/>
                  </a:cubicBezTo>
                  <a:cubicBezTo>
                    <a:pt x="551" y="840"/>
                    <a:pt x="556" y="828"/>
                    <a:pt x="556" y="828"/>
                  </a:cubicBezTo>
                  <a:cubicBezTo>
                    <a:pt x="554" y="796"/>
                    <a:pt x="560" y="791"/>
                    <a:pt x="530" y="794"/>
                  </a:cubicBezTo>
                  <a:cubicBezTo>
                    <a:pt x="519" y="805"/>
                    <a:pt x="518" y="800"/>
                    <a:pt x="506" y="796"/>
                  </a:cubicBezTo>
                  <a:cubicBezTo>
                    <a:pt x="491" y="797"/>
                    <a:pt x="479" y="800"/>
                    <a:pt x="464" y="802"/>
                  </a:cubicBezTo>
                  <a:cubicBezTo>
                    <a:pt x="457" y="801"/>
                    <a:pt x="449" y="802"/>
                    <a:pt x="442" y="800"/>
                  </a:cubicBezTo>
                  <a:cubicBezTo>
                    <a:pt x="440" y="799"/>
                    <a:pt x="438" y="796"/>
                    <a:pt x="436" y="796"/>
                  </a:cubicBezTo>
                  <a:cubicBezTo>
                    <a:pt x="417" y="794"/>
                    <a:pt x="394" y="803"/>
                    <a:pt x="376" y="808"/>
                  </a:cubicBezTo>
                  <a:cubicBezTo>
                    <a:pt x="366" y="811"/>
                    <a:pt x="356" y="815"/>
                    <a:pt x="346" y="818"/>
                  </a:cubicBezTo>
                  <a:cubicBezTo>
                    <a:pt x="340" y="820"/>
                    <a:pt x="328" y="824"/>
                    <a:pt x="328" y="824"/>
                  </a:cubicBezTo>
                  <a:cubicBezTo>
                    <a:pt x="302" y="821"/>
                    <a:pt x="278" y="820"/>
                    <a:pt x="252" y="822"/>
                  </a:cubicBezTo>
                  <a:cubicBezTo>
                    <a:pt x="245" y="824"/>
                    <a:pt x="239" y="826"/>
                    <a:pt x="232" y="830"/>
                  </a:cubicBezTo>
                  <a:cubicBezTo>
                    <a:pt x="231" y="832"/>
                    <a:pt x="231" y="834"/>
                    <a:pt x="230" y="836"/>
                  </a:cubicBezTo>
                  <a:cubicBezTo>
                    <a:pt x="228" y="838"/>
                    <a:pt x="225" y="838"/>
                    <a:pt x="224" y="840"/>
                  </a:cubicBezTo>
                  <a:cubicBezTo>
                    <a:pt x="217" y="852"/>
                    <a:pt x="222" y="860"/>
                    <a:pt x="210" y="866"/>
                  </a:cubicBezTo>
                  <a:cubicBezTo>
                    <a:pt x="204" y="870"/>
                    <a:pt x="198" y="874"/>
                    <a:pt x="192" y="878"/>
                  </a:cubicBezTo>
                  <a:cubicBezTo>
                    <a:pt x="188" y="881"/>
                    <a:pt x="180" y="886"/>
                    <a:pt x="180" y="886"/>
                  </a:cubicBezTo>
                  <a:cubicBezTo>
                    <a:pt x="178" y="891"/>
                    <a:pt x="173" y="893"/>
                    <a:pt x="172" y="898"/>
                  </a:cubicBezTo>
                  <a:cubicBezTo>
                    <a:pt x="170" y="907"/>
                    <a:pt x="174" y="927"/>
                    <a:pt x="164" y="936"/>
                  </a:cubicBezTo>
                  <a:cubicBezTo>
                    <a:pt x="156" y="943"/>
                    <a:pt x="144" y="950"/>
                    <a:pt x="134" y="954"/>
                  </a:cubicBezTo>
                  <a:cubicBezTo>
                    <a:pt x="134" y="954"/>
                    <a:pt x="119" y="959"/>
                    <a:pt x="116" y="960"/>
                  </a:cubicBezTo>
                  <a:cubicBezTo>
                    <a:pt x="114" y="961"/>
                    <a:pt x="110" y="962"/>
                    <a:pt x="110" y="962"/>
                  </a:cubicBezTo>
                  <a:cubicBezTo>
                    <a:pt x="101" y="971"/>
                    <a:pt x="91" y="981"/>
                    <a:pt x="80" y="988"/>
                  </a:cubicBezTo>
                  <a:cubicBezTo>
                    <a:pt x="74" y="998"/>
                    <a:pt x="71" y="1010"/>
                    <a:pt x="62" y="1016"/>
                  </a:cubicBezTo>
                  <a:cubicBezTo>
                    <a:pt x="57" y="1024"/>
                    <a:pt x="49" y="1028"/>
                    <a:pt x="42" y="1036"/>
                  </a:cubicBezTo>
                  <a:cubicBezTo>
                    <a:pt x="35" y="1044"/>
                    <a:pt x="33" y="1056"/>
                    <a:pt x="30" y="1066"/>
                  </a:cubicBezTo>
                  <a:cubicBezTo>
                    <a:pt x="27" y="1074"/>
                    <a:pt x="25" y="1082"/>
                    <a:pt x="22" y="1090"/>
                  </a:cubicBezTo>
                  <a:cubicBezTo>
                    <a:pt x="21" y="1094"/>
                    <a:pt x="18" y="1102"/>
                    <a:pt x="18" y="1102"/>
                  </a:cubicBezTo>
                  <a:cubicBezTo>
                    <a:pt x="21" y="1111"/>
                    <a:pt x="36" y="1126"/>
                    <a:pt x="36" y="1126"/>
                  </a:cubicBezTo>
                  <a:cubicBezTo>
                    <a:pt x="34" y="1133"/>
                    <a:pt x="22" y="1142"/>
                    <a:pt x="22" y="1142"/>
                  </a:cubicBezTo>
                  <a:cubicBezTo>
                    <a:pt x="19" y="1152"/>
                    <a:pt x="23" y="1158"/>
                    <a:pt x="32" y="1164"/>
                  </a:cubicBezTo>
                  <a:cubicBezTo>
                    <a:pt x="38" y="1181"/>
                    <a:pt x="22" y="1205"/>
                    <a:pt x="8" y="1214"/>
                  </a:cubicBezTo>
                  <a:cubicBezTo>
                    <a:pt x="0" y="1238"/>
                    <a:pt x="6" y="1237"/>
                    <a:pt x="16" y="1256"/>
                  </a:cubicBezTo>
                  <a:cubicBezTo>
                    <a:pt x="31" y="1285"/>
                    <a:pt x="40" y="1292"/>
                    <a:pt x="70" y="1302"/>
                  </a:cubicBezTo>
                  <a:cubicBezTo>
                    <a:pt x="80" y="1316"/>
                    <a:pt x="75" y="1311"/>
                    <a:pt x="84" y="1320"/>
                  </a:cubicBezTo>
                  <a:cubicBezTo>
                    <a:pt x="83" y="1326"/>
                    <a:pt x="79" y="1330"/>
                    <a:pt x="78" y="1336"/>
                  </a:cubicBezTo>
                  <a:cubicBezTo>
                    <a:pt x="77" y="1346"/>
                    <a:pt x="93" y="1361"/>
                    <a:pt x="98" y="1368"/>
                  </a:cubicBezTo>
                  <a:cubicBezTo>
                    <a:pt x="103" y="1376"/>
                    <a:pt x="122" y="1382"/>
                    <a:pt x="122" y="1382"/>
                  </a:cubicBezTo>
                  <a:cubicBezTo>
                    <a:pt x="125" y="1381"/>
                    <a:pt x="128" y="1382"/>
                    <a:pt x="130" y="1380"/>
                  </a:cubicBezTo>
                  <a:cubicBezTo>
                    <a:pt x="132" y="1379"/>
                    <a:pt x="130" y="1375"/>
                    <a:pt x="132" y="1374"/>
                  </a:cubicBezTo>
                  <a:cubicBezTo>
                    <a:pt x="134" y="1373"/>
                    <a:pt x="143" y="1384"/>
                    <a:pt x="144" y="1384"/>
                  </a:cubicBezTo>
                  <a:cubicBezTo>
                    <a:pt x="158" y="1396"/>
                    <a:pt x="177" y="1406"/>
                    <a:pt x="194" y="1412"/>
                  </a:cubicBezTo>
                  <a:cubicBezTo>
                    <a:pt x="197" y="1422"/>
                    <a:pt x="202" y="1420"/>
                    <a:pt x="212" y="1418"/>
                  </a:cubicBezTo>
                  <a:cubicBezTo>
                    <a:pt x="216" y="1415"/>
                    <a:pt x="220" y="1413"/>
                    <a:pt x="224" y="1410"/>
                  </a:cubicBezTo>
                  <a:cubicBezTo>
                    <a:pt x="228" y="1408"/>
                    <a:pt x="236" y="1406"/>
                    <a:pt x="236" y="1406"/>
                  </a:cubicBezTo>
                  <a:cubicBezTo>
                    <a:pt x="256" y="1413"/>
                    <a:pt x="278" y="1414"/>
                    <a:pt x="298" y="1416"/>
                  </a:cubicBezTo>
                  <a:cubicBezTo>
                    <a:pt x="307" y="1422"/>
                    <a:pt x="304" y="1427"/>
                    <a:pt x="316" y="1424"/>
                  </a:cubicBezTo>
                  <a:cubicBezTo>
                    <a:pt x="317" y="1416"/>
                    <a:pt x="316" y="1408"/>
                    <a:pt x="318" y="1400"/>
                  </a:cubicBezTo>
                  <a:cubicBezTo>
                    <a:pt x="322" y="1387"/>
                    <a:pt x="342" y="1413"/>
                    <a:pt x="346" y="1414"/>
                  </a:cubicBezTo>
                  <a:cubicBezTo>
                    <a:pt x="355" y="1400"/>
                    <a:pt x="370" y="1401"/>
                    <a:pt x="386" y="1400"/>
                  </a:cubicBezTo>
                  <a:cubicBezTo>
                    <a:pt x="395" y="1397"/>
                    <a:pt x="401" y="1391"/>
                    <a:pt x="410" y="1388"/>
                  </a:cubicBezTo>
                  <a:cubicBezTo>
                    <a:pt x="424" y="1390"/>
                    <a:pt x="438" y="1393"/>
                    <a:pt x="452" y="1398"/>
                  </a:cubicBezTo>
                  <a:cubicBezTo>
                    <a:pt x="454" y="1400"/>
                    <a:pt x="458" y="1406"/>
                    <a:pt x="458" y="1410"/>
                  </a:cubicBezTo>
                  <a:cubicBezTo>
                    <a:pt x="458" y="1414"/>
                    <a:pt x="454" y="1422"/>
                    <a:pt x="454" y="1422"/>
                  </a:cubicBezTo>
                  <a:cubicBezTo>
                    <a:pt x="462" y="1427"/>
                    <a:pt x="471" y="1429"/>
                    <a:pt x="480" y="1432"/>
                  </a:cubicBezTo>
                  <a:cubicBezTo>
                    <a:pt x="482" y="1433"/>
                    <a:pt x="486" y="1434"/>
                    <a:pt x="486" y="1434"/>
                  </a:cubicBezTo>
                  <a:cubicBezTo>
                    <a:pt x="498" y="1430"/>
                    <a:pt x="511" y="1431"/>
                    <a:pt x="522" y="1438"/>
                  </a:cubicBezTo>
                  <a:cubicBezTo>
                    <a:pt x="526" y="1444"/>
                    <a:pt x="530" y="1450"/>
                    <a:pt x="534" y="1456"/>
                  </a:cubicBezTo>
                  <a:cubicBezTo>
                    <a:pt x="537" y="1460"/>
                    <a:pt x="542" y="1468"/>
                    <a:pt x="542" y="1468"/>
                  </a:cubicBezTo>
                  <a:cubicBezTo>
                    <a:pt x="537" y="1484"/>
                    <a:pt x="531" y="1500"/>
                    <a:pt x="526" y="1516"/>
                  </a:cubicBezTo>
                  <a:cubicBezTo>
                    <a:pt x="522" y="1527"/>
                    <a:pt x="525" y="1520"/>
                    <a:pt x="516" y="1534"/>
                  </a:cubicBezTo>
                  <a:cubicBezTo>
                    <a:pt x="515" y="1536"/>
                    <a:pt x="512" y="1540"/>
                    <a:pt x="512" y="1540"/>
                  </a:cubicBezTo>
                  <a:cubicBezTo>
                    <a:pt x="516" y="1577"/>
                    <a:pt x="528" y="1570"/>
                    <a:pt x="546" y="1594"/>
                  </a:cubicBezTo>
                  <a:cubicBezTo>
                    <a:pt x="568" y="1622"/>
                    <a:pt x="585" y="1649"/>
                    <a:pt x="594" y="1684"/>
                  </a:cubicBezTo>
                  <a:cubicBezTo>
                    <a:pt x="593" y="1702"/>
                    <a:pt x="601" y="1747"/>
                    <a:pt x="578" y="1762"/>
                  </a:cubicBezTo>
                  <a:cubicBezTo>
                    <a:pt x="569" y="1790"/>
                    <a:pt x="576" y="1763"/>
                    <a:pt x="572" y="1818"/>
                  </a:cubicBezTo>
                  <a:cubicBezTo>
                    <a:pt x="571" y="1829"/>
                    <a:pt x="560" y="1837"/>
                    <a:pt x="556" y="1848"/>
                  </a:cubicBezTo>
                  <a:cubicBezTo>
                    <a:pt x="560" y="1877"/>
                    <a:pt x="572" y="1890"/>
                    <a:pt x="592" y="1910"/>
                  </a:cubicBezTo>
                  <a:cubicBezTo>
                    <a:pt x="596" y="1914"/>
                    <a:pt x="600" y="1917"/>
                    <a:pt x="602" y="1922"/>
                  </a:cubicBezTo>
                  <a:cubicBezTo>
                    <a:pt x="604" y="1926"/>
                    <a:pt x="606" y="1934"/>
                    <a:pt x="606" y="1934"/>
                  </a:cubicBezTo>
                  <a:cubicBezTo>
                    <a:pt x="608" y="1959"/>
                    <a:pt x="609" y="1976"/>
                    <a:pt x="612" y="1998"/>
                  </a:cubicBezTo>
                  <a:cubicBezTo>
                    <a:pt x="614" y="2012"/>
                    <a:pt x="613" y="2008"/>
                    <a:pt x="618" y="2022"/>
                  </a:cubicBezTo>
                  <a:cubicBezTo>
                    <a:pt x="619" y="2024"/>
                    <a:pt x="620" y="2028"/>
                    <a:pt x="620" y="2028"/>
                  </a:cubicBezTo>
                  <a:cubicBezTo>
                    <a:pt x="622" y="2048"/>
                    <a:pt x="623" y="2060"/>
                    <a:pt x="640" y="2072"/>
                  </a:cubicBezTo>
                  <a:cubicBezTo>
                    <a:pt x="645" y="2079"/>
                    <a:pt x="649" y="2083"/>
                    <a:pt x="656" y="2088"/>
                  </a:cubicBezTo>
                  <a:cubicBezTo>
                    <a:pt x="661" y="2104"/>
                    <a:pt x="669" y="2120"/>
                    <a:pt x="674" y="2136"/>
                  </a:cubicBezTo>
                  <a:cubicBezTo>
                    <a:pt x="673" y="2142"/>
                    <a:pt x="675" y="2149"/>
                    <a:pt x="672" y="2154"/>
                  </a:cubicBezTo>
                  <a:cubicBezTo>
                    <a:pt x="670" y="2158"/>
                    <a:pt x="660" y="2162"/>
                    <a:pt x="660" y="2162"/>
                  </a:cubicBezTo>
                  <a:cubicBezTo>
                    <a:pt x="649" y="2179"/>
                    <a:pt x="678" y="2181"/>
                    <a:pt x="688" y="2182"/>
                  </a:cubicBezTo>
                  <a:cubicBezTo>
                    <a:pt x="716" y="2176"/>
                    <a:pt x="741" y="2170"/>
                    <a:pt x="770" y="2168"/>
                  </a:cubicBezTo>
                  <a:cubicBezTo>
                    <a:pt x="794" y="2164"/>
                    <a:pt x="816" y="2159"/>
                    <a:pt x="840" y="2156"/>
                  </a:cubicBezTo>
                  <a:cubicBezTo>
                    <a:pt x="844" y="2155"/>
                    <a:pt x="848" y="2154"/>
                    <a:pt x="852" y="2152"/>
                  </a:cubicBezTo>
                  <a:cubicBezTo>
                    <a:pt x="854" y="2151"/>
                    <a:pt x="856" y="2149"/>
                    <a:pt x="858" y="2148"/>
                  </a:cubicBezTo>
                  <a:cubicBezTo>
                    <a:pt x="862" y="2146"/>
                    <a:pt x="870" y="2144"/>
                    <a:pt x="870" y="2144"/>
                  </a:cubicBezTo>
                  <a:cubicBezTo>
                    <a:pt x="877" y="2137"/>
                    <a:pt x="884" y="2129"/>
                    <a:pt x="892" y="2124"/>
                  </a:cubicBezTo>
                  <a:cubicBezTo>
                    <a:pt x="897" y="2117"/>
                    <a:pt x="901" y="2113"/>
                    <a:pt x="908" y="2108"/>
                  </a:cubicBezTo>
                  <a:cubicBezTo>
                    <a:pt x="914" y="2099"/>
                    <a:pt x="926" y="2093"/>
                    <a:pt x="936" y="2090"/>
                  </a:cubicBezTo>
                  <a:cubicBezTo>
                    <a:pt x="951" y="2075"/>
                    <a:pt x="965" y="2059"/>
                    <a:pt x="972" y="2038"/>
                  </a:cubicBezTo>
                  <a:cubicBezTo>
                    <a:pt x="971" y="2034"/>
                    <a:pt x="970" y="2030"/>
                    <a:pt x="970" y="2026"/>
                  </a:cubicBezTo>
                  <a:cubicBezTo>
                    <a:pt x="970" y="1985"/>
                    <a:pt x="979" y="1999"/>
                    <a:pt x="1002" y="1984"/>
                  </a:cubicBezTo>
                  <a:cubicBezTo>
                    <a:pt x="1008" y="1976"/>
                    <a:pt x="1013" y="1969"/>
                    <a:pt x="1016" y="1960"/>
                  </a:cubicBezTo>
                  <a:cubicBezTo>
                    <a:pt x="1015" y="1938"/>
                    <a:pt x="1017" y="1912"/>
                    <a:pt x="1004" y="1892"/>
                  </a:cubicBezTo>
                  <a:cubicBezTo>
                    <a:pt x="1009" y="1878"/>
                    <a:pt x="1025" y="1886"/>
                    <a:pt x="1036" y="1890"/>
                  </a:cubicBezTo>
                  <a:cubicBezTo>
                    <a:pt x="1040" y="1896"/>
                    <a:pt x="1040" y="1907"/>
                    <a:pt x="1044" y="1896"/>
                  </a:cubicBezTo>
                  <a:cubicBezTo>
                    <a:pt x="1045" y="1882"/>
                    <a:pt x="1045" y="1868"/>
                    <a:pt x="1046" y="1854"/>
                  </a:cubicBezTo>
                  <a:cubicBezTo>
                    <a:pt x="1047" y="1843"/>
                    <a:pt x="1077" y="1840"/>
                    <a:pt x="1086" y="1834"/>
                  </a:cubicBezTo>
                  <a:cubicBezTo>
                    <a:pt x="1092" y="1825"/>
                    <a:pt x="1105" y="1818"/>
                    <a:pt x="1114" y="1812"/>
                  </a:cubicBezTo>
                  <a:cubicBezTo>
                    <a:pt x="1118" y="1809"/>
                    <a:pt x="1126" y="1804"/>
                    <a:pt x="1126" y="1804"/>
                  </a:cubicBezTo>
                  <a:cubicBezTo>
                    <a:pt x="1137" y="1788"/>
                    <a:pt x="1125" y="1773"/>
                    <a:pt x="1122" y="1756"/>
                  </a:cubicBezTo>
                  <a:cubicBezTo>
                    <a:pt x="1124" y="1742"/>
                    <a:pt x="1126" y="1740"/>
                    <a:pt x="1130" y="1728"/>
                  </a:cubicBezTo>
                  <a:cubicBezTo>
                    <a:pt x="1127" y="1713"/>
                    <a:pt x="1120" y="1712"/>
                    <a:pt x="1110" y="1702"/>
                  </a:cubicBezTo>
                  <a:cubicBezTo>
                    <a:pt x="1108" y="1696"/>
                    <a:pt x="1104" y="1684"/>
                    <a:pt x="1104" y="1684"/>
                  </a:cubicBezTo>
                  <a:cubicBezTo>
                    <a:pt x="1105" y="1664"/>
                    <a:pt x="1105" y="1644"/>
                    <a:pt x="1106" y="1624"/>
                  </a:cubicBezTo>
                  <a:cubicBezTo>
                    <a:pt x="1108" y="1587"/>
                    <a:pt x="1144" y="1574"/>
                    <a:pt x="1166" y="1552"/>
                  </a:cubicBezTo>
                  <a:cubicBezTo>
                    <a:pt x="1169" y="1544"/>
                    <a:pt x="1175" y="1544"/>
                    <a:pt x="1178" y="1536"/>
                  </a:cubicBezTo>
                  <a:cubicBezTo>
                    <a:pt x="1183" y="1524"/>
                    <a:pt x="1181" y="1521"/>
                    <a:pt x="1190" y="1512"/>
                  </a:cubicBezTo>
                  <a:cubicBezTo>
                    <a:pt x="1194" y="1501"/>
                    <a:pt x="1204" y="1484"/>
                    <a:pt x="1216" y="1480"/>
                  </a:cubicBezTo>
                  <a:cubicBezTo>
                    <a:pt x="1222" y="1471"/>
                    <a:pt x="1229" y="1464"/>
                    <a:pt x="1238" y="1458"/>
                  </a:cubicBezTo>
                  <a:cubicBezTo>
                    <a:pt x="1243" y="1451"/>
                    <a:pt x="1247" y="1451"/>
                    <a:pt x="1254" y="1446"/>
                  </a:cubicBezTo>
                  <a:cubicBezTo>
                    <a:pt x="1259" y="1439"/>
                    <a:pt x="1262" y="1437"/>
                    <a:pt x="1270" y="1434"/>
                  </a:cubicBezTo>
                  <a:cubicBezTo>
                    <a:pt x="1279" y="1420"/>
                    <a:pt x="1274" y="1425"/>
                    <a:pt x="1284" y="1418"/>
                  </a:cubicBezTo>
                  <a:cubicBezTo>
                    <a:pt x="1292" y="1406"/>
                    <a:pt x="1300" y="1394"/>
                    <a:pt x="1308" y="1382"/>
                  </a:cubicBezTo>
                  <a:cubicBezTo>
                    <a:pt x="1313" y="1374"/>
                    <a:pt x="1315" y="1359"/>
                    <a:pt x="1318" y="1350"/>
                  </a:cubicBezTo>
                  <a:cubicBezTo>
                    <a:pt x="1322" y="1339"/>
                    <a:pt x="1319" y="1346"/>
                    <a:pt x="1328" y="1332"/>
                  </a:cubicBezTo>
                  <a:cubicBezTo>
                    <a:pt x="1333" y="1324"/>
                    <a:pt x="1333" y="1313"/>
                    <a:pt x="1336" y="1304"/>
                  </a:cubicBezTo>
                  <a:cubicBezTo>
                    <a:pt x="1333" y="1289"/>
                    <a:pt x="1329" y="1295"/>
                    <a:pt x="1316" y="1298"/>
                  </a:cubicBezTo>
                  <a:cubicBezTo>
                    <a:pt x="1290" y="1315"/>
                    <a:pt x="1252" y="1311"/>
                    <a:pt x="1224" y="1312"/>
                  </a:cubicBezTo>
                  <a:cubicBezTo>
                    <a:pt x="1186" y="1309"/>
                    <a:pt x="1190" y="1304"/>
                    <a:pt x="1168" y="1282"/>
                  </a:cubicBezTo>
                  <a:cubicBezTo>
                    <a:pt x="1163" y="1266"/>
                    <a:pt x="1153" y="1259"/>
                    <a:pt x="1140" y="1250"/>
                  </a:cubicBezTo>
                  <a:cubicBezTo>
                    <a:pt x="1135" y="1246"/>
                    <a:pt x="1122" y="1242"/>
                    <a:pt x="1122" y="1242"/>
                  </a:cubicBezTo>
                  <a:cubicBezTo>
                    <a:pt x="1113" y="1215"/>
                    <a:pt x="1102" y="1190"/>
                    <a:pt x="1086" y="1166"/>
                  </a:cubicBezTo>
                  <a:cubicBezTo>
                    <a:pt x="1079" y="1156"/>
                    <a:pt x="1084" y="1161"/>
                    <a:pt x="1070" y="1152"/>
                  </a:cubicBezTo>
                  <a:cubicBezTo>
                    <a:pt x="1066" y="1149"/>
                    <a:pt x="1058" y="1144"/>
                    <a:pt x="1058" y="1144"/>
                  </a:cubicBezTo>
                  <a:cubicBezTo>
                    <a:pt x="1046" y="1126"/>
                    <a:pt x="1056" y="1104"/>
                    <a:pt x="1044" y="1086"/>
                  </a:cubicBezTo>
                  <a:cubicBezTo>
                    <a:pt x="1029" y="1063"/>
                    <a:pt x="1009" y="1033"/>
                    <a:pt x="990" y="1014"/>
                  </a:cubicBezTo>
                  <a:cubicBezTo>
                    <a:pt x="986" y="996"/>
                    <a:pt x="980" y="985"/>
                    <a:pt x="970" y="970"/>
                  </a:cubicBezTo>
                  <a:cubicBezTo>
                    <a:pt x="966" y="965"/>
                    <a:pt x="962" y="952"/>
                    <a:pt x="962" y="952"/>
                  </a:cubicBezTo>
                  <a:cubicBezTo>
                    <a:pt x="985" y="944"/>
                    <a:pt x="1006" y="982"/>
                    <a:pt x="1020" y="996"/>
                  </a:cubicBezTo>
                  <a:cubicBezTo>
                    <a:pt x="1026" y="1015"/>
                    <a:pt x="1026" y="1017"/>
                    <a:pt x="1046" y="1024"/>
                  </a:cubicBezTo>
                  <a:cubicBezTo>
                    <a:pt x="1053" y="1026"/>
                    <a:pt x="1064" y="1036"/>
                    <a:pt x="1064" y="1036"/>
                  </a:cubicBezTo>
                  <a:cubicBezTo>
                    <a:pt x="1069" y="1044"/>
                    <a:pt x="1075" y="1050"/>
                    <a:pt x="1080" y="1058"/>
                  </a:cubicBezTo>
                  <a:cubicBezTo>
                    <a:pt x="1081" y="1075"/>
                    <a:pt x="1082" y="1082"/>
                    <a:pt x="1086" y="1096"/>
                  </a:cubicBezTo>
                  <a:cubicBezTo>
                    <a:pt x="1089" y="1125"/>
                    <a:pt x="1091" y="1124"/>
                    <a:pt x="1116" y="1132"/>
                  </a:cubicBezTo>
                  <a:cubicBezTo>
                    <a:pt x="1122" y="1138"/>
                    <a:pt x="1126" y="1144"/>
                    <a:pt x="1132" y="1150"/>
                  </a:cubicBezTo>
                  <a:cubicBezTo>
                    <a:pt x="1133" y="1152"/>
                    <a:pt x="1134" y="1154"/>
                    <a:pt x="1134" y="1156"/>
                  </a:cubicBezTo>
                  <a:cubicBezTo>
                    <a:pt x="1135" y="1161"/>
                    <a:pt x="1135" y="1167"/>
                    <a:pt x="1136" y="1172"/>
                  </a:cubicBezTo>
                  <a:cubicBezTo>
                    <a:pt x="1139" y="1182"/>
                    <a:pt x="1157" y="1187"/>
                    <a:pt x="1164" y="1194"/>
                  </a:cubicBezTo>
                  <a:cubicBezTo>
                    <a:pt x="1179" y="1238"/>
                    <a:pt x="1157" y="1261"/>
                    <a:pt x="1210" y="1274"/>
                  </a:cubicBezTo>
                  <a:cubicBezTo>
                    <a:pt x="1225" y="1272"/>
                    <a:pt x="1231" y="1274"/>
                    <a:pt x="1242" y="1266"/>
                  </a:cubicBezTo>
                  <a:cubicBezTo>
                    <a:pt x="1248" y="1257"/>
                    <a:pt x="1255" y="1255"/>
                    <a:pt x="1264" y="1250"/>
                  </a:cubicBezTo>
                  <a:cubicBezTo>
                    <a:pt x="1292" y="1234"/>
                    <a:pt x="1301" y="1229"/>
                    <a:pt x="1334" y="1222"/>
                  </a:cubicBezTo>
                  <a:cubicBezTo>
                    <a:pt x="1343" y="1220"/>
                    <a:pt x="1353" y="1217"/>
                    <a:pt x="1362" y="1214"/>
                  </a:cubicBezTo>
                  <a:cubicBezTo>
                    <a:pt x="1371" y="1211"/>
                    <a:pt x="1377" y="1201"/>
                    <a:pt x="1386" y="1198"/>
                  </a:cubicBezTo>
                  <a:cubicBezTo>
                    <a:pt x="1398" y="1194"/>
                    <a:pt x="1410" y="1193"/>
                    <a:pt x="1420" y="1186"/>
                  </a:cubicBezTo>
                  <a:cubicBezTo>
                    <a:pt x="1426" y="1177"/>
                    <a:pt x="1435" y="1171"/>
                    <a:pt x="1440" y="1162"/>
                  </a:cubicBezTo>
                  <a:cubicBezTo>
                    <a:pt x="1446" y="1150"/>
                    <a:pt x="1448" y="1136"/>
                    <a:pt x="1460" y="1128"/>
                  </a:cubicBezTo>
                  <a:cubicBezTo>
                    <a:pt x="1467" y="1117"/>
                    <a:pt x="1470" y="1104"/>
                    <a:pt x="1474" y="1092"/>
                  </a:cubicBezTo>
                  <a:cubicBezTo>
                    <a:pt x="1476" y="1085"/>
                    <a:pt x="1482" y="1081"/>
                    <a:pt x="1484" y="1074"/>
                  </a:cubicBezTo>
                  <a:cubicBezTo>
                    <a:pt x="1475" y="1071"/>
                    <a:pt x="1475" y="1077"/>
                    <a:pt x="1466" y="1080"/>
                  </a:cubicBezTo>
                  <a:cubicBezTo>
                    <a:pt x="1461" y="1073"/>
                    <a:pt x="1467" y="1065"/>
                    <a:pt x="1460" y="1060"/>
                  </a:cubicBezTo>
                  <a:cubicBezTo>
                    <a:pt x="1455" y="1057"/>
                    <a:pt x="1442" y="1054"/>
                    <a:pt x="1442" y="1054"/>
                  </a:cubicBezTo>
                  <a:cubicBezTo>
                    <a:pt x="1432" y="1044"/>
                    <a:pt x="1430" y="1047"/>
                    <a:pt x="1418" y="1052"/>
                  </a:cubicBezTo>
                  <a:cubicBezTo>
                    <a:pt x="1414" y="1054"/>
                    <a:pt x="1406" y="1056"/>
                    <a:pt x="1406" y="1056"/>
                  </a:cubicBezTo>
                  <a:cubicBezTo>
                    <a:pt x="1402" y="1055"/>
                    <a:pt x="1397" y="1057"/>
                    <a:pt x="1394" y="1054"/>
                  </a:cubicBezTo>
                  <a:cubicBezTo>
                    <a:pt x="1391" y="1051"/>
                    <a:pt x="1390" y="1042"/>
                    <a:pt x="1390" y="1042"/>
                  </a:cubicBezTo>
                  <a:cubicBezTo>
                    <a:pt x="1392" y="1041"/>
                    <a:pt x="1394" y="1039"/>
                    <a:pt x="1396" y="1038"/>
                  </a:cubicBezTo>
                  <a:cubicBezTo>
                    <a:pt x="1410" y="1034"/>
                    <a:pt x="1419" y="1042"/>
                    <a:pt x="1410" y="1022"/>
                  </a:cubicBezTo>
                  <a:cubicBezTo>
                    <a:pt x="1409" y="1020"/>
                    <a:pt x="1406" y="1019"/>
                    <a:pt x="1404" y="1018"/>
                  </a:cubicBezTo>
                  <a:cubicBezTo>
                    <a:pt x="1400" y="1019"/>
                    <a:pt x="1394" y="1018"/>
                    <a:pt x="1392" y="1022"/>
                  </a:cubicBezTo>
                  <a:cubicBezTo>
                    <a:pt x="1391" y="1024"/>
                    <a:pt x="1390" y="1026"/>
                    <a:pt x="1388" y="1028"/>
                  </a:cubicBezTo>
                  <a:cubicBezTo>
                    <a:pt x="1377" y="1037"/>
                    <a:pt x="1363" y="1040"/>
                    <a:pt x="1350" y="1044"/>
                  </a:cubicBezTo>
                  <a:cubicBezTo>
                    <a:pt x="1345" y="1043"/>
                    <a:pt x="1339" y="1041"/>
                    <a:pt x="1334" y="1040"/>
                  </a:cubicBezTo>
                  <a:cubicBezTo>
                    <a:pt x="1331" y="1039"/>
                    <a:pt x="1326" y="1038"/>
                    <a:pt x="1326" y="1038"/>
                  </a:cubicBezTo>
                  <a:cubicBezTo>
                    <a:pt x="1314" y="1020"/>
                    <a:pt x="1311" y="1018"/>
                    <a:pt x="1290" y="1014"/>
                  </a:cubicBezTo>
                  <a:cubicBezTo>
                    <a:pt x="1291" y="1008"/>
                    <a:pt x="1294" y="1000"/>
                    <a:pt x="1290" y="994"/>
                  </a:cubicBezTo>
                  <a:cubicBezTo>
                    <a:pt x="1288" y="991"/>
                    <a:pt x="1276" y="986"/>
                    <a:pt x="1272" y="984"/>
                  </a:cubicBezTo>
                  <a:cubicBezTo>
                    <a:pt x="1268" y="982"/>
                    <a:pt x="1260" y="980"/>
                    <a:pt x="1260" y="980"/>
                  </a:cubicBezTo>
                  <a:cubicBezTo>
                    <a:pt x="1252" y="972"/>
                    <a:pt x="1244" y="968"/>
                    <a:pt x="1236" y="960"/>
                  </a:cubicBezTo>
                  <a:cubicBezTo>
                    <a:pt x="1238" y="947"/>
                    <a:pt x="1239" y="938"/>
                    <a:pt x="1252" y="934"/>
                  </a:cubicBezTo>
                  <a:cubicBezTo>
                    <a:pt x="1270" y="936"/>
                    <a:pt x="1286" y="940"/>
                    <a:pt x="1304" y="944"/>
                  </a:cubicBezTo>
                  <a:cubicBezTo>
                    <a:pt x="1311" y="954"/>
                    <a:pt x="1314" y="959"/>
                    <a:pt x="1324" y="966"/>
                  </a:cubicBezTo>
                  <a:cubicBezTo>
                    <a:pt x="1335" y="983"/>
                    <a:pt x="1346" y="985"/>
                    <a:pt x="1362" y="996"/>
                  </a:cubicBezTo>
                  <a:cubicBezTo>
                    <a:pt x="1374" y="995"/>
                    <a:pt x="1389" y="1000"/>
                    <a:pt x="1398" y="992"/>
                  </a:cubicBezTo>
                  <a:cubicBezTo>
                    <a:pt x="1411" y="982"/>
                    <a:pt x="1393" y="989"/>
                    <a:pt x="1408" y="984"/>
                  </a:cubicBezTo>
                  <a:cubicBezTo>
                    <a:pt x="1414" y="988"/>
                    <a:pt x="1420" y="990"/>
                    <a:pt x="1426" y="994"/>
                  </a:cubicBezTo>
                  <a:cubicBezTo>
                    <a:pt x="1435" y="1007"/>
                    <a:pt x="1454" y="1005"/>
                    <a:pt x="1468" y="1008"/>
                  </a:cubicBezTo>
                  <a:cubicBezTo>
                    <a:pt x="1491" y="1023"/>
                    <a:pt x="1475" y="1016"/>
                    <a:pt x="1518" y="1018"/>
                  </a:cubicBezTo>
                  <a:cubicBezTo>
                    <a:pt x="1531" y="1022"/>
                    <a:pt x="1538" y="1026"/>
                    <a:pt x="1546" y="1038"/>
                  </a:cubicBezTo>
                  <a:cubicBezTo>
                    <a:pt x="1542" y="1053"/>
                    <a:pt x="1552" y="1045"/>
                    <a:pt x="1560" y="1040"/>
                  </a:cubicBezTo>
                  <a:cubicBezTo>
                    <a:pt x="1563" y="1032"/>
                    <a:pt x="1567" y="1032"/>
                    <a:pt x="1570" y="1024"/>
                  </a:cubicBezTo>
                  <a:cubicBezTo>
                    <a:pt x="1583" y="1028"/>
                    <a:pt x="1580" y="1034"/>
                    <a:pt x="1578" y="1048"/>
                  </a:cubicBezTo>
                  <a:cubicBezTo>
                    <a:pt x="1590" y="1056"/>
                    <a:pt x="1603" y="1052"/>
                    <a:pt x="1616" y="1056"/>
                  </a:cubicBezTo>
                  <a:cubicBezTo>
                    <a:pt x="1625" y="1059"/>
                    <a:pt x="1631" y="1067"/>
                    <a:pt x="1640" y="1070"/>
                  </a:cubicBezTo>
                  <a:cubicBezTo>
                    <a:pt x="1655" y="1075"/>
                    <a:pt x="1670" y="1080"/>
                    <a:pt x="1682" y="1092"/>
                  </a:cubicBezTo>
                  <a:cubicBezTo>
                    <a:pt x="1686" y="1105"/>
                    <a:pt x="1692" y="1112"/>
                    <a:pt x="1704" y="1116"/>
                  </a:cubicBezTo>
                  <a:cubicBezTo>
                    <a:pt x="1710" y="1125"/>
                    <a:pt x="1713" y="1132"/>
                    <a:pt x="1722" y="1138"/>
                  </a:cubicBezTo>
                  <a:cubicBezTo>
                    <a:pt x="1740" y="1135"/>
                    <a:pt x="1732" y="1137"/>
                    <a:pt x="1748" y="1132"/>
                  </a:cubicBezTo>
                  <a:cubicBezTo>
                    <a:pt x="1750" y="1131"/>
                    <a:pt x="1754" y="1130"/>
                    <a:pt x="1754" y="1130"/>
                  </a:cubicBezTo>
                  <a:cubicBezTo>
                    <a:pt x="1767" y="1139"/>
                    <a:pt x="1757" y="1126"/>
                    <a:pt x="1754" y="1122"/>
                  </a:cubicBezTo>
                  <a:cubicBezTo>
                    <a:pt x="1750" y="1128"/>
                    <a:pt x="1744" y="1133"/>
                    <a:pt x="1742" y="1140"/>
                  </a:cubicBezTo>
                  <a:cubicBezTo>
                    <a:pt x="1741" y="1144"/>
                    <a:pt x="1738" y="1152"/>
                    <a:pt x="1738" y="1152"/>
                  </a:cubicBezTo>
                  <a:cubicBezTo>
                    <a:pt x="1739" y="1161"/>
                    <a:pt x="1741" y="1176"/>
                    <a:pt x="1754" y="1176"/>
                  </a:cubicBezTo>
                  <a:lnTo>
                    <a:pt x="1756" y="1222"/>
                  </a:lnTo>
                  <a:lnTo>
                    <a:pt x="1794" y="1340"/>
                  </a:lnTo>
                  <a:lnTo>
                    <a:pt x="1826" y="1378"/>
                  </a:lnTo>
                  <a:lnTo>
                    <a:pt x="1884" y="1326"/>
                  </a:lnTo>
                  <a:lnTo>
                    <a:pt x="1880" y="1290"/>
                  </a:lnTo>
                  <a:lnTo>
                    <a:pt x="1894" y="1280"/>
                  </a:lnTo>
                  <a:lnTo>
                    <a:pt x="1892" y="1236"/>
                  </a:lnTo>
                  <a:lnTo>
                    <a:pt x="1930" y="1222"/>
                  </a:lnTo>
                  <a:lnTo>
                    <a:pt x="2022" y="1142"/>
                  </a:lnTo>
                  <a:lnTo>
                    <a:pt x="2038" y="1122"/>
                  </a:lnTo>
                  <a:lnTo>
                    <a:pt x="2112" y="1102"/>
                  </a:lnTo>
                  <a:lnTo>
                    <a:pt x="2138" y="1132"/>
                  </a:lnTo>
                  <a:lnTo>
                    <a:pt x="2130" y="1146"/>
                  </a:lnTo>
                  <a:lnTo>
                    <a:pt x="2154" y="1170"/>
                  </a:lnTo>
                  <a:lnTo>
                    <a:pt x="2160" y="1200"/>
                  </a:lnTo>
                  <a:lnTo>
                    <a:pt x="2182" y="1210"/>
                  </a:lnTo>
                  <a:lnTo>
                    <a:pt x="2230" y="1192"/>
                  </a:lnTo>
                  <a:lnTo>
                    <a:pt x="2228" y="1300"/>
                  </a:lnTo>
                  <a:lnTo>
                    <a:pt x="2240" y="1276"/>
                  </a:lnTo>
                  <a:lnTo>
                    <a:pt x="2270" y="1334"/>
                  </a:lnTo>
                  <a:lnTo>
                    <a:pt x="2266" y="1374"/>
                  </a:lnTo>
                  <a:lnTo>
                    <a:pt x="2286" y="1350"/>
                  </a:lnTo>
                  <a:lnTo>
                    <a:pt x="2290" y="1330"/>
                  </a:lnTo>
                  <a:lnTo>
                    <a:pt x="2312" y="1296"/>
                  </a:lnTo>
                  <a:lnTo>
                    <a:pt x="2298" y="1278"/>
                  </a:lnTo>
                  <a:lnTo>
                    <a:pt x="2310" y="1258"/>
                  </a:lnTo>
                  <a:lnTo>
                    <a:pt x="2294" y="1218"/>
                  </a:lnTo>
                  <a:lnTo>
                    <a:pt x="2304" y="1188"/>
                  </a:lnTo>
                  <a:lnTo>
                    <a:pt x="2280" y="1196"/>
                  </a:lnTo>
                  <a:lnTo>
                    <a:pt x="2270" y="1168"/>
                  </a:lnTo>
                  <a:lnTo>
                    <a:pt x="2262" y="1128"/>
                  </a:lnTo>
                  <a:lnTo>
                    <a:pt x="2278" y="1090"/>
                  </a:lnTo>
                  <a:lnTo>
                    <a:pt x="2298" y="1116"/>
                  </a:lnTo>
                  <a:lnTo>
                    <a:pt x="2290" y="1176"/>
                  </a:lnTo>
                  <a:lnTo>
                    <a:pt x="2312" y="1134"/>
                  </a:lnTo>
                  <a:lnTo>
                    <a:pt x="2304" y="1102"/>
                  </a:lnTo>
                  <a:lnTo>
                    <a:pt x="2330" y="1080"/>
                  </a:lnTo>
                  <a:lnTo>
                    <a:pt x="2330" y="1066"/>
                  </a:lnTo>
                  <a:lnTo>
                    <a:pt x="2338" y="1070"/>
                  </a:lnTo>
                  <a:lnTo>
                    <a:pt x="2388" y="1012"/>
                  </a:lnTo>
                  <a:lnTo>
                    <a:pt x="2400" y="918"/>
                  </a:lnTo>
                  <a:lnTo>
                    <a:pt x="2406" y="880"/>
                  </a:lnTo>
                  <a:lnTo>
                    <a:pt x="2386" y="892"/>
                  </a:lnTo>
                  <a:lnTo>
                    <a:pt x="2378" y="878"/>
                  </a:lnTo>
                  <a:lnTo>
                    <a:pt x="2394" y="856"/>
                  </a:lnTo>
                  <a:lnTo>
                    <a:pt x="2362" y="796"/>
                  </a:lnTo>
                  <a:lnTo>
                    <a:pt x="2344" y="780"/>
                  </a:lnTo>
                  <a:lnTo>
                    <a:pt x="2372" y="732"/>
                  </a:lnTo>
                  <a:lnTo>
                    <a:pt x="2342" y="726"/>
                  </a:lnTo>
                  <a:lnTo>
                    <a:pt x="2318" y="716"/>
                  </a:lnTo>
                  <a:lnTo>
                    <a:pt x="2328" y="680"/>
                  </a:lnTo>
                  <a:lnTo>
                    <a:pt x="2344" y="658"/>
                  </a:lnTo>
                  <a:lnTo>
                    <a:pt x="2348" y="700"/>
                  </a:lnTo>
                  <a:lnTo>
                    <a:pt x="2378" y="674"/>
                  </a:lnTo>
                  <a:lnTo>
                    <a:pt x="2400" y="672"/>
                  </a:lnTo>
                  <a:lnTo>
                    <a:pt x="2390" y="700"/>
                  </a:lnTo>
                  <a:lnTo>
                    <a:pt x="2424" y="712"/>
                  </a:lnTo>
                  <a:lnTo>
                    <a:pt x="2414" y="734"/>
                  </a:lnTo>
                  <a:lnTo>
                    <a:pt x="2434" y="754"/>
                  </a:lnTo>
                  <a:lnTo>
                    <a:pt x="2434" y="790"/>
                  </a:lnTo>
                  <a:lnTo>
                    <a:pt x="2474" y="754"/>
                  </a:lnTo>
                  <a:lnTo>
                    <a:pt x="2460" y="716"/>
                  </a:lnTo>
                  <a:lnTo>
                    <a:pt x="2420" y="660"/>
                  </a:lnTo>
                  <a:lnTo>
                    <a:pt x="2434" y="640"/>
                  </a:lnTo>
                  <a:lnTo>
                    <a:pt x="2426" y="608"/>
                  </a:lnTo>
                  <a:lnTo>
                    <a:pt x="2452" y="578"/>
                  </a:lnTo>
                  <a:lnTo>
                    <a:pt x="2484" y="564"/>
                  </a:lnTo>
                  <a:lnTo>
                    <a:pt x="2482" y="500"/>
                  </a:lnTo>
                  <a:lnTo>
                    <a:pt x="2480" y="454"/>
                  </a:lnTo>
                  <a:lnTo>
                    <a:pt x="2470" y="414"/>
                  </a:lnTo>
                  <a:lnTo>
                    <a:pt x="2434" y="344"/>
                  </a:lnTo>
                  <a:lnTo>
                    <a:pt x="2428" y="378"/>
                  </a:lnTo>
                  <a:lnTo>
                    <a:pt x="2402" y="356"/>
                  </a:lnTo>
                  <a:lnTo>
                    <a:pt x="2380" y="366"/>
                  </a:lnTo>
                  <a:lnTo>
                    <a:pt x="2400" y="314"/>
                  </a:lnTo>
                  <a:lnTo>
                    <a:pt x="2420" y="270"/>
                  </a:lnTo>
                  <a:lnTo>
                    <a:pt x="2460" y="250"/>
                  </a:lnTo>
                  <a:lnTo>
                    <a:pt x="2464" y="228"/>
                  </a:lnTo>
                  <a:lnTo>
                    <a:pt x="2490" y="220"/>
                  </a:lnTo>
                  <a:lnTo>
                    <a:pt x="2490" y="240"/>
                  </a:lnTo>
                  <a:lnTo>
                    <a:pt x="2522" y="208"/>
                  </a:lnTo>
                  <a:lnTo>
                    <a:pt x="2504" y="200"/>
                  </a:lnTo>
                  <a:lnTo>
                    <a:pt x="2504" y="174"/>
                  </a:lnTo>
                  <a:lnTo>
                    <a:pt x="2526" y="158"/>
                  </a:lnTo>
                  <a:lnTo>
                    <a:pt x="2534" y="178"/>
                  </a:lnTo>
                  <a:lnTo>
                    <a:pt x="2564" y="148"/>
                  </a:lnTo>
                  <a:lnTo>
                    <a:pt x="2560" y="174"/>
                  </a:lnTo>
                  <a:lnTo>
                    <a:pt x="2562" y="196"/>
                  </a:lnTo>
                  <a:lnTo>
                    <a:pt x="2560" y="224"/>
                  </a:lnTo>
                  <a:lnTo>
                    <a:pt x="2550" y="248"/>
                  </a:lnTo>
                  <a:lnTo>
                    <a:pt x="2570" y="276"/>
                  </a:lnTo>
                  <a:lnTo>
                    <a:pt x="2578" y="296"/>
                  </a:lnTo>
                  <a:lnTo>
                    <a:pt x="2590" y="292"/>
                  </a:lnTo>
                  <a:lnTo>
                    <a:pt x="2650" y="354"/>
                  </a:lnTo>
                  <a:lnTo>
                    <a:pt x="2662" y="324"/>
                  </a:lnTo>
                  <a:lnTo>
                    <a:pt x="2678" y="300"/>
                  </a:lnTo>
                  <a:lnTo>
                    <a:pt x="2652" y="286"/>
                  </a:lnTo>
                  <a:lnTo>
                    <a:pt x="2658" y="260"/>
                  </a:lnTo>
                  <a:lnTo>
                    <a:pt x="2658" y="242"/>
                  </a:lnTo>
                  <a:lnTo>
                    <a:pt x="2630" y="214"/>
                  </a:lnTo>
                  <a:lnTo>
                    <a:pt x="2606" y="210"/>
                  </a:lnTo>
                  <a:lnTo>
                    <a:pt x="2584" y="180"/>
                  </a:lnTo>
                  <a:lnTo>
                    <a:pt x="2614" y="172"/>
                  </a:lnTo>
                  <a:lnTo>
                    <a:pt x="2628" y="148"/>
                  </a:lnTo>
                  <a:lnTo>
                    <a:pt x="2648" y="156"/>
                  </a:lnTo>
                  <a:lnTo>
                    <a:pt x="2666" y="146"/>
                  </a:lnTo>
                  <a:lnTo>
                    <a:pt x="2654" y="118"/>
                  </a:lnTo>
                  <a:lnTo>
                    <a:pt x="2666" y="92"/>
                  </a:lnTo>
                  <a:lnTo>
                    <a:pt x="2694" y="84"/>
                  </a:lnTo>
                  <a:lnTo>
                    <a:pt x="2668" y="74"/>
                  </a:lnTo>
                  <a:lnTo>
                    <a:pt x="2630" y="66"/>
                  </a:lnTo>
                  <a:lnTo>
                    <a:pt x="2650" y="46"/>
                  </a:lnTo>
                  <a:lnTo>
                    <a:pt x="2646" y="30"/>
                  </a:lnTo>
                  <a:lnTo>
                    <a:pt x="2666" y="42"/>
                  </a:lnTo>
                  <a:lnTo>
                    <a:pt x="2674" y="30"/>
                  </a:lnTo>
                  <a:lnTo>
                    <a:pt x="2696" y="30"/>
                  </a:lnTo>
                  <a:lnTo>
                    <a:pt x="2714" y="50"/>
                  </a:lnTo>
                  <a:lnTo>
                    <a:pt x="2742" y="34"/>
                  </a:lnTo>
                  <a:lnTo>
                    <a:pt x="2720" y="18"/>
                  </a:lnTo>
                  <a:lnTo>
                    <a:pt x="2716" y="0"/>
                  </a:lnTo>
                  <a:lnTo>
                    <a:pt x="2692" y="2"/>
                  </a:lnTo>
                  <a:lnTo>
                    <a:pt x="2668" y="10"/>
                  </a:lnTo>
                  <a:lnTo>
                    <a:pt x="926" y="908"/>
                  </a:lnTo>
                  <a:close/>
                </a:path>
              </a:pathLst>
            </a:custGeom>
            <a:solidFill>
              <a:schemeClr val="bg2">
                <a:alpha val="100000"/>
              </a:schemeClr>
            </a:solidFill>
            <a:ln w="9525">
              <a:noFill/>
            </a:ln>
          </p:spPr>
          <p:txBody>
            <a:bodyPr/>
            <a:lstStyle/>
            <a:p>
              <a:endParaRPr lang="zh-CN" altLang="en-US"/>
            </a:p>
          </p:txBody>
        </p:sp>
      </p:grpSp>
      <p:sp>
        <p:nvSpPr>
          <p:cNvPr id="31863" name="Line 113"/>
          <p:cNvSpPr/>
          <p:nvPr/>
        </p:nvSpPr>
        <p:spPr>
          <a:xfrm flipH="1" flipV="1">
            <a:off x="2516718" y="4302125"/>
            <a:ext cx="3549649" cy="1733550"/>
          </a:xfrm>
          <a:prstGeom prst="line">
            <a:avLst/>
          </a:prstGeom>
          <a:ln w="57150" cap="flat" cmpd="sng">
            <a:solidFill>
              <a:schemeClr val="folHlink"/>
            </a:solidFill>
            <a:prstDash val="solid"/>
            <a:headEnd type="none" w="med" len="med"/>
            <a:tailEnd type="triangle" w="med" len="med"/>
          </a:ln>
        </p:spPr>
      </p:sp>
      <p:sp>
        <p:nvSpPr>
          <p:cNvPr id="31864" name="Line 114"/>
          <p:cNvSpPr/>
          <p:nvPr/>
        </p:nvSpPr>
        <p:spPr>
          <a:xfrm flipH="1" flipV="1">
            <a:off x="6117167" y="4125913"/>
            <a:ext cx="0" cy="1776412"/>
          </a:xfrm>
          <a:prstGeom prst="line">
            <a:avLst/>
          </a:prstGeom>
          <a:ln w="57150" cap="flat" cmpd="sng">
            <a:solidFill>
              <a:schemeClr val="folHlink"/>
            </a:solidFill>
            <a:prstDash val="solid"/>
            <a:headEnd type="none" w="med" len="med"/>
            <a:tailEnd type="triangle" w="med" len="med"/>
          </a:ln>
        </p:spPr>
      </p:sp>
      <p:sp>
        <p:nvSpPr>
          <p:cNvPr id="31865" name="Line 115"/>
          <p:cNvSpPr/>
          <p:nvPr/>
        </p:nvSpPr>
        <p:spPr>
          <a:xfrm flipV="1">
            <a:off x="6151033" y="4259263"/>
            <a:ext cx="3335867" cy="1778000"/>
          </a:xfrm>
          <a:prstGeom prst="line">
            <a:avLst/>
          </a:prstGeom>
          <a:ln w="57150" cap="flat" cmpd="sng">
            <a:solidFill>
              <a:schemeClr val="folHlink"/>
            </a:solidFill>
            <a:prstDash val="solid"/>
            <a:headEnd type="none" w="med" len="med"/>
            <a:tailEnd type="triangle" w="med" len="med"/>
          </a:ln>
        </p:spPr>
      </p:sp>
      <p:pic>
        <p:nvPicPr>
          <p:cNvPr id="31866" name="Picture 116" descr="shadow_1"/>
          <p:cNvPicPr>
            <a:picLocks noChangeAspect="1"/>
          </p:cNvPicPr>
          <p:nvPr/>
        </p:nvPicPr>
        <p:blipFill>
          <a:blip r:embed="rId1"/>
          <a:stretch>
            <a:fillRect/>
          </a:stretch>
        </p:blipFill>
        <p:spPr>
          <a:xfrm>
            <a:off x="3352800" y="5467350"/>
            <a:ext cx="5581651" cy="960438"/>
          </a:xfrm>
          <a:prstGeom prst="rect">
            <a:avLst/>
          </a:prstGeom>
          <a:noFill/>
          <a:ln w="9525">
            <a:noFill/>
          </a:ln>
        </p:spPr>
      </p:pic>
      <p:sp>
        <p:nvSpPr>
          <p:cNvPr id="31867" name="Freeform 117"/>
          <p:cNvSpPr/>
          <p:nvPr/>
        </p:nvSpPr>
        <p:spPr>
          <a:xfrm>
            <a:off x="791634" y="1165715"/>
            <a:ext cx="3433233" cy="2768600"/>
          </a:xfrm>
          <a:custGeom>
            <a:avLst/>
            <a:gdLst>
              <a:gd name="txL" fmla="*/ 0 w 1622"/>
              <a:gd name="txT" fmla="*/ 0 h 1744"/>
              <a:gd name="txR" fmla="*/ 1622 w 1622"/>
              <a:gd name="txB" fmla="*/ 1744 h 1744"/>
            </a:gdLst>
            <a:ahLst/>
            <a:cxnLst>
              <a:cxn ang="0">
                <a:pos x="0" y="0"/>
              </a:cxn>
              <a:cxn ang="0">
                <a:pos x="2147483647" y="2147483647"/>
              </a:cxn>
              <a:cxn ang="0">
                <a:pos x="2147483647" y="2147483647"/>
              </a:cxn>
              <a:cxn ang="0">
                <a:pos x="2147483647" y="2147483647"/>
              </a:cxn>
              <a:cxn ang="0">
                <a:pos x="0" y="0"/>
              </a:cxn>
            </a:cxnLst>
            <a:rect l="txL" t="txT" r="txR" b="txB"/>
            <a:pathLst>
              <a:path w="1622" h="1744">
                <a:moveTo>
                  <a:pt x="0" y="0"/>
                </a:moveTo>
                <a:lnTo>
                  <a:pt x="4" y="1744"/>
                </a:lnTo>
                <a:lnTo>
                  <a:pt x="1622" y="1705"/>
                </a:lnTo>
                <a:lnTo>
                  <a:pt x="1622" y="130"/>
                </a:lnTo>
                <a:lnTo>
                  <a:pt x="0" y="0"/>
                </a:lnTo>
                <a:close/>
              </a:path>
            </a:pathLst>
          </a:custGeom>
          <a:solidFill>
            <a:schemeClr val="accent2">
              <a:alpha val="96999"/>
            </a:schemeClr>
          </a:solidFill>
          <a:ln w="9525" cap="flat" cmpd="sng">
            <a:prstDash val="solid"/>
            <a:headEnd type="none" w="med" len="med"/>
            <a:tailEnd type="none" w="med" len="med"/>
          </a:ln>
          <a:scene3d>
            <a:camera prst="legacyPerspectiveTopLef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68" name="Rectangle 118"/>
          <p:cNvSpPr/>
          <p:nvPr/>
        </p:nvSpPr>
        <p:spPr>
          <a:xfrm>
            <a:off x="4356100" y="1372213"/>
            <a:ext cx="3420533" cy="2489200"/>
          </a:xfrm>
          <a:prstGeom prst="rect">
            <a:avLst/>
          </a:prstGeom>
          <a:solidFill>
            <a:schemeClr val="accent2"/>
          </a:solidFill>
          <a:ln w="9525" cap="flat" cmpd="sng">
            <a:prstDash val="solid"/>
            <a:miter/>
            <a:headEnd type="none" w="med" len="med"/>
            <a:tailEnd type="none" w="med" len="med"/>
          </a:ln>
          <a:scene3d>
            <a:camera prst="legacyPerspectiveTop">
              <a:rot lat="21300000" lon="0" rev="0"/>
            </a:camera>
            <a:lightRig rig="legacyFlat3" dir="r"/>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dirty="0">
              <a:latin typeface="Arial" panose="020B0604020202020204" charset="-122"/>
            </a:endParaRPr>
          </a:p>
        </p:txBody>
      </p:sp>
      <p:sp>
        <p:nvSpPr>
          <p:cNvPr id="31869" name="Freeform 119"/>
          <p:cNvSpPr/>
          <p:nvPr/>
        </p:nvSpPr>
        <p:spPr>
          <a:xfrm>
            <a:off x="7916334" y="1153505"/>
            <a:ext cx="3424767" cy="2749550"/>
          </a:xfrm>
          <a:custGeom>
            <a:avLst/>
            <a:gdLst>
              <a:gd name="txL" fmla="*/ 0 w 1618"/>
              <a:gd name="txT" fmla="*/ 0 h 1732"/>
              <a:gd name="txR" fmla="*/ 1618 w 1618"/>
              <a:gd name="txB" fmla="*/ 1732 h 1732"/>
            </a:gdLst>
            <a:ahLst/>
            <a:cxnLst>
              <a:cxn ang="0">
                <a:pos x="2147483647" y="0"/>
              </a:cxn>
              <a:cxn ang="0">
                <a:pos x="2147483647" y="2147483647"/>
              </a:cxn>
              <a:cxn ang="0">
                <a:pos x="0" y="2147483647"/>
              </a:cxn>
              <a:cxn ang="0">
                <a:pos x="0" y="2147483647"/>
              </a:cxn>
              <a:cxn ang="0">
                <a:pos x="2147483647" y="0"/>
              </a:cxn>
            </a:cxnLst>
            <a:rect l="txL" t="txT" r="txR" b="txB"/>
            <a:pathLst>
              <a:path w="1618" h="1732">
                <a:moveTo>
                  <a:pt x="1616" y="0"/>
                </a:moveTo>
                <a:lnTo>
                  <a:pt x="1618" y="1732"/>
                </a:lnTo>
                <a:lnTo>
                  <a:pt x="0" y="1693"/>
                </a:lnTo>
                <a:lnTo>
                  <a:pt x="0" y="118"/>
                </a:lnTo>
                <a:lnTo>
                  <a:pt x="1616" y="0"/>
                </a:lnTo>
                <a:close/>
              </a:path>
            </a:pathLst>
          </a:custGeom>
          <a:solidFill>
            <a:schemeClr val="accent2">
              <a:alpha val="100000"/>
            </a:schemeClr>
          </a:solidFill>
          <a:ln w="9525" cap="flat" cmpd="sng">
            <a:prstDash val="solid"/>
            <a:headEnd type="none" w="med" len="med"/>
            <a:tailEnd type="none" w="med" len="med"/>
          </a:ln>
          <a:scene3d>
            <a:camera prst="legacyPerspectiveTopRigh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70" name="Freeform 120"/>
          <p:cNvSpPr/>
          <p:nvPr/>
        </p:nvSpPr>
        <p:spPr>
          <a:xfrm>
            <a:off x="868975" y="1215792"/>
            <a:ext cx="3352800" cy="2649831"/>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ABBBF">
                  <a:alpha val="100000"/>
                </a:srgbClr>
              </a:gs>
              <a:gs pos="100000">
                <a:schemeClr val="bg2">
                  <a:alpha val="100000"/>
                </a:schemeClr>
              </a:gs>
            </a:gsLst>
            <a:lin ang="18900000" scaled="1"/>
            <a:tileRect/>
          </a:gradFill>
          <a:ln w="9525">
            <a:noFill/>
          </a:ln>
        </p:spPr>
        <p:txBody>
          <a:bodyPr/>
          <a:lstStyle/>
          <a:p>
            <a:endParaRPr lang="zh-CN" altLang="en-US" dirty="0"/>
          </a:p>
        </p:txBody>
      </p:sp>
      <p:sp>
        <p:nvSpPr>
          <p:cNvPr id="31871" name="Rectangle 121"/>
          <p:cNvSpPr/>
          <p:nvPr/>
        </p:nvSpPr>
        <p:spPr>
          <a:xfrm>
            <a:off x="4428067" y="1401843"/>
            <a:ext cx="3285067" cy="2443162"/>
          </a:xfrm>
          <a:prstGeom prst="rect">
            <a:avLst/>
          </a:prstGeom>
          <a:blipFill rotWithShape="1">
            <a:blip r:embed="rId2">
              <a:alphaModFix amt="98999"/>
              <a:lum bright="-35999" contrast="-48000"/>
            </a:blip>
            <a:stretch>
              <a:fillRect/>
            </a:stretch>
          </a:blipFill>
          <a:ln w="9525">
            <a:noFill/>
          </a:ln>
        </p:spPr>
        <p:txBody>
          <a:bodyPr wrap="none" anchor="ctr"/>
          <a:lstStyle/>
          <a:p>
            <a:endParaRPr lang="zh-CN" altLang="en-US" dirty="0">
              <a:latin typeface="Arial" panose="020B0604020202020204" charset="-122"/>
            </a:endParaRPr>
          </a:p>
        </p:txBody>
      </p:sp>
      <p:sp>
        <p:nvSpPr>
          <p:cNvPr id="31872" name="Freeform 122"/>
          <p:cNvSpPr/>
          <p:nvPr/>
        </p:nvSpPr>
        <p:spPr>
          <a:xfrm flipH="1">
            <a:off x="7961045" y="1136493"/>
            <a:ext cx="3352800" cy="2724150"/>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9BABE">
                  <a:alpha val="100000"/>
                </a:srgbClr>
              </a:gs>
              <a:gs pos="100000">
                <a:schemeClr val="bg2">
                  <a:alpha val="100000"/>
                </a:schemeClr>
              </a:gs>
            </a:gsLst>
            <a:lin ang="18900000" scaled="1"/>
            <a:tileRect/>
          </a:gradFill>
          <a:ln w="9525">
            <a:noFill/>
          </a:ln>
        </p:spPr>
        <p:txBody>
          <a:bodyPr/>
          <a:lstStyle/>
          <a:p>
            <a:endParaRPr lang="zh-CN" altLang="en-US"/>
          </a:p>
        </p:txBody>
      </p:sp>
      <p:sp>
        <p:nvSpPr>
          <p:cNvPr id="31875" name="Text Box 125"/>
          <p:cNvSpPr txBox="1"/>
          <p:nvPr/>
        </p:nvSpPr>
        <p:spPr>
          <a:xfrm>
            <a:off x="4489843" y="1553845"/>
            <a:ext cx="1938326" cy="1938992"/>
          </a:xfrm>
          <a:prstGeom prst="rect">
            <a:avLst/>
          </a:prstGeom>
          <a:noFill/>
          <a:ln w="9525">
            <a:noFill/>
          </a:ln>
        </p:spPr>
        <p:txBody>
          <a:bodyPr wrap="square">
            <a:spAutoFit/>
          </a:bodyPr>
          <a:lstStyle/>
          <a:p>
            <a:pPr marL="120650" lvl="0" indent="-120650">
              <a:spcBef>
                <a:spcPct val="50000"/>
              </a:spcBef>
              <a:buFontTx/>
              <a:buChar char="•"/>
            </a:pPr>
            <a:r>
              <a:rPr lang="zh-CN" altLang="en-US" sz="1200" dirty="0">
                <a:solidFill>
                  <a:schemeClr val="bg1"/>
                </a:solidFill>
                <a:latin typeface="Arial" panose="020B0604020202020204" charset="-122"/>
              </a:rPr>
              <a:t>心理学实验设计与编程</a:t>
            </a:r>
            <a:endParaRPr lang="en-US" altLang="zh-CN" sz="1200" dirty="0">
              <a:solidFill>
                <a:schemeClr val="bg1"/>
              </a:solidFill>
              <a:latin typeface="Arial" panose="020B0604020202020204" charset="-122"/>
            </a:endParaRPr>
          </a:p>
          <a:p>
            <a:pPr marL="120650" lvl="0" indent="-120650">
              <a:spcBef>
                <a:spcPct val="50000"/>
              </a:spcBef>
              <a:buFontTx/>
              <a:buChar char="•"/>
            </a:pPr>
            <a:r>
              <a:rPr lang="zh-CN" altLang="en-US" sz="1200" dirty="0">
                <a:solidFill>
                  <a:schemeClr val="bg1"/>
                </a:solidFill>
                <a:latin typeface="Arial" panose="020B0604020202020204" charset="-122"/>
              </a:rPr>
              <a:t>心理统计软件应用</a:t>
            </a:r>
            <a:endParaRPr lang="en-US" altLang="zh-CN" sz="1200" dirty="0">
              <a:solidFill>
                <a:schemeClr val="bg1"/>
              </a:solidFill>
              <a:latin typeface="Arial" panose="020B0604020202020204" charset="-122"/>
            </a:endParaRPr>
          </a:p>
          <a:p>
            <a:pPr marL="120650" lvl="0" indent="-120650">
              <a:spcBef>
                <a:spcPct val="50000"/>
              </a:spcBef>
              <a:buFontTx/>
              <a:buChar char="•"/>
            </a:pPr>
            <a:r>
              <a:rPr lang="zh-CN" altLang="en-US" sz="1200" dirty="0">
                <a:solidFill>
                  <a:schemeClr val="bg1"/>
                </a:solidFill>
                <a:latin typeface="Arial" panose="020B0604020202020204" charset="-122"/>
              </a:rPr>
              <a:t>心理测量实验</a:t>
            </a:r>
            <a:endParaRPr lang="en-US" altLang="zh-CN" sz="1200" dirty="0">
              <a:solidFill>
                <a:schemeClr val="bg1"/>
              </a:solidFill>
              <a:latin typeface="Arial" panose="020B0604020202020204" charset="-122"/>
            </a:endParaRPr>
          </a:p>
          <a:p>
            <a:pPr marL="120650" lvl="0" indent="-120650">
              <a:spcBef>
                <a:spcPct val="50000"/>
              </a:spcBef>
              <a:buFontTx/>
              <a:buChar char="•"/>
            </a:pPr>
            <a:r>
              <a:rPr lang="zh-CN" altLang="en-US" sz="1200" dirty="0">
                <a:solidFill>
                  <a:schemeClr val="bg1"/>
                </a:solidFill>
                <a:latin typeface="Arial" panose="020B0604020202020204" charset="-122"/>
              </a:rPr>
              <a:t>个体咨询基础实务</a:t>
            </a:r>
            <a:endParaRPr lang="en-US" altLang="zh-CN" sz="1200" dirty="0">
              <a:solidFill>
                <a:schemeClr val="bg1"/>
              </a:solidFill>
              <a:latin typeface="Arial" panose="020B0604020202020204" charset="-122"/>
            </a:endParaRPr>
          </a:p>
          <a:p>
            <a:pPr marL="120650" lvl="0" indent="-120650">
              <a:spcBef>
                <a:spcPct val="50000"/>
              </a:spcBef>
              <a:buFontTx/>
              <a:buChar char="•"/>
            </a:pPr>
            <a:r>
              <a:rPr lang="zh-CN" altLang="en-US" sz="1200" dirty="0">
                <a:solidFill>
                  <a:schemeClr val="bg1"/>
                </a:solidFill>
                <a:latin typeface="Arial" panose="020B0604020202020204" charset="-122"/>
              </a:rPr>
              <a:t>个体咨询高级实务</a:t>
            </a:r>
            <a:endParaRPr lang="en-US" altLang="zh-CN" sz="1200" dirty="0">
              <a:solidFill>
                <a:schemeClr val="bg1"/>
              </a:solidFill>
              <a:latin typeface="Arial" panose="020B0604020202020204" charset="-122"/>
            </a:endParaRPr>
          </a:p>
          <a:p>
            <a:pPr marL="120650" lvl="0" indent="-120650">
              <a:spcBef>
                <a:spcPct val="50000"/>
              </a:spcBef>
              <a:buFontTx/>
              <a:buChar char="•"/>
            </a:pPr>
            <a:r>
              <a:rPr lang="zh-CN" altLang="en-US" sz="1200" dirty="0">
                <a:solidFill>
                  <a:schemeClr val="bg1"/>
                </a:solidFill>
                <a:latin typeface="Arial" panose="020B0604020202020204" charset="-122"/>
              </a:rPr>
              <a:t>团体咨询与辅导实务</a:t>
            </a:r>
            <a:endParaRPr lang="en-US" altLang="zh-CN" sz="1200" dirty="0">
              <a:solidFill>
                <a:schemeClr val="bg1"/>
              </a:solidFill>
              <a:latin typeface="Arial" panose="020B0604020202020204" charset="-122"/>
            </a:endParaRPr>
          </a:p>
          <a:p>
            <a:pPr marL="120650" lvl="0" indent="-120650">
              <a:spcBef>
                <a:spcPct val="50000"/>
              </a:spcBef>
              <a:buFontTx/>
              <a:buChar char="•"/>
            </a:pPr>
            <a:r>
              <a:rPr lang="zh-CN" altLang="en-US" sz="1200" dirty="0">
                <a:solidFill>
                  <a:schemeClr val="bg1"/>
                </a:solidFill>
                <a:latin typeface="Arial" panose="020B0604020202020204" charset="-122"/>
              </a:rPr>
              <a:t>心理健康教育课程实务</a:t>
            </a:r>
            <a:endParaRPr lang="en-US" altLang="zh-CN" sz="1200" dirty="0">
              <a:solidFill>
                <a:schemeClr val="bg1"/>
              </a:solidFill>
              <a:latin typeface="Arial" panose="020B0604020202020204" charset="-122"/>
            </a:endParaRPr>
          </a:p>
        </p:txBody>
      </p:sp>
      <p:grpSp>
        <p:nvGrpSpPr>
          <p:cNvPr id="31876" name="组合 31875"/>
          <p:cNvGrpSpPr/>
          <p:nvPr/>
        </p:nvGrpSpPr>
        <p:grpSpPr>
          <a:xfrm>
            <a:off x="3661833" y="4929189"/>
            <a:ext cx="4963584" cy="1208087"/>
            <a:chOff x="0" y="0"/>
            <a:chExt cx="1959" cy="629"/>
          </a:xfrm>
        </p:grpSpPr>
        <p:sp>
          <p:nvSpPr>
            <p:cNvPr id="31877" name="Oval 127"/>
            <p:cNvSpPr/>
            <p:nvPr/>
          </p:nvSpPr>
          <p:spPr>
            <a:xfrm>
              <a:off x="1" y="48"/>
              <a:ext cx="1958" cy="581"/>
            </a:xfrm>
            <a:prstGeom prst="ellipse">
              <a:avLst/>
            </a:prstGeom>
            <a:gradFill rotWithShape="1">
              <a:gsLst>
                <a:gs pos="0">
                  <a:srgbClr val="C0C0C0"/>
                </a:gs>
                <a:gs pos="50000">
                  <a:srgbClr val="575757"/>
                </a:gs>
                <a:gs pos="100000">
                  <a:srgbClr val="C0C0C0"/>
                </a:gs>
              </a:gsLst>
              <a:lin ang="0" scaled="1"/>
              <a:tileRect/>
            </a:gradFill>
            <a:ln w="9525">
              <a:noFill/>
            </a:ln>
          </p:spPr>
          <p:txBody>
            <a:bodyPr wrap="none" anchor="ctr"/>
            <a:lstStyle/>
            <a:p>
              <a:endParaRPr lang="zh-CN" altLang="en-US" dirty="0">
                <a:latin typeface="Arial" panose="020B0604020202020204" charset="-122"/>
              </a:endParaRPr>
            </a:p>
          </p:txBody>
        </p:sp>
        <p:sp>
          <p:nvSpPr>
            <p:cNvPr id="31878" name="Oval 128"/>
            <p:cNvSpPr/>
            <p:nvPr/>
          </p:nvSpPr>
          <p:spPr>
            <a:xfrm>
              <a:off x="0" y="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lstStyle/>
            <a:p>
              <a:endParaRPr lang="zh-CN" altLang="en-US" dirty="0">
                <a:latin typeface="Arial" panose="020B0604020202020204" charset="-122"/>
              </a:endParaRPr>
            </a:p>
          </p:txBody>
        </p:sp>
      </p:grpSp>
      <p:sp>
        <p:nvSpPr>
          <p:cNvPr id="31879" name="Text Box 129"/>
          <p:cNvSpPr txBox="1"/>
          <p:nvPr/>
        </p:nvSpPr>
        <p:spPr>
          <a:xfrm>
            <a:off x="3731684" y="5229225"/>
            <a:ext cx="4781549" cy="461665"/>
          </a:xfrm>
          <a:prstGeom prst="rect">
            <a:avLst/>
          </a:prstGeom>
          <a:noFill/>
          <a:ln w="9525">
            <a:noFill/>
          </a:ln>
        </p:spPr>
        <p:txBody>
          <a:bodyPr>
            <a:spAutoFit/>
          </a:bodyPr>
          <a:lstStyle/>
          <a:p>
            <a:pPr marL="120650" indent="-120650" algn="ctr">
              <a:spcBef>
                <a:spcPct val="50000"/>
              </a:spcBef>
            </a:pPr>
            <a:r>
              <a:rPr lang="zh-CN" altLang="en-US" sz="2400" b="1" dirty="0">
                <a:solidFill>
                  <a:srgbClr val="1C1C1C"/>
                </a:solidFill>
                <a:latin typeface="黑体" panose="02010609060101010101" pitchFamily="2" charset="-122"/>
                <a:ea typeface="黑体" panose="02010609060101010101" pitchFamily="2" charset="-122"/>
              </a:rPr>
              <a:t>实践教育（</a:t>
            </a:r>
            <a:r>
              <a:rPr lang="en-US" altLang="zh-CN" sz="2400" b="1" dirty="0">
                <a:solidFill>
                  <a:srgbClr val="1C1C1C"/>
                </a:solidFill>
                <a:latin typeface="黑体" panose="02010609060101010101" pitchFamily="2" charset="-122"/>
                <a:ea typeface="黑体" panose="02010609060101010101" pitchFamily="2" charset="-122"/>
              </a:rPr>
              <a:t>12+9</a:t>
            </a:r>
            <a:r>
              <a:rPr lang="zh-CN" altLang="en-US" sz="2400" b="1" dirty="0">
                <a:solidFill>
                  <a:srgbClr val="1C1C1C"/>
                </a:solidFill>
                <a:latin typeface="黑体" panose="02010609060101010101" pitchFamily="2" charset="-122"/>
                <a:ea typeface="黑体" panose="02010609060101010101" pitchFamily="2" charset="-122"/>
              </a:rPr>
              <a:t>）</a:t>
            </a:r>
            <a:endParaRPr lang="en-US" altLang="zh-CN" sz="2400" b="1" dirty="0">
              <a:solidFill>
                <a:srgbClr val="1C1C1C"/>
              </a:solidFill>
              <a:latin typeface="黑体" panose="02010609060101010101" pitchFamily="2" charset="-122"/>
              <a:ea typeface="黑体" panose="02010609060101010101" pitchFamily="2" charset="-122"/>
            </a:endParaRPr>
          </a:p>
        </p:txBody>
      </p:sp>
      <p:pic>
        <p:nvPicPr>
          <p:cNvPr id="31880" name="Picture 16" descr="wenhuayongpinyi2_0016"/>
          <p:cNvPicPr>
            <a:picLocks noChangeAspect="1"/>
          </p:cNvPicPr>
          <p:nvPr/>
        </p:nvPicPr>
        <p:blipFill>
          <a:blip r:embed="rId3">
            <a:clrChange>
              <a:clrFrom>
                <a:srgbClr val="FFFFFF"/>
              </a:clrFrom>
              <a:clrTo>
                <a:srgbClr val="FFFFFF">
                  <a:alpha val="0"/>
                </a:srgbClr>
              </a:clrTo>
            </a:clrChange>
          </a:blip>
          <a:stretch>
            <a:fillRect/>
          </a:stretch>
        </p:blipFill>
        <p:spPr>
          <a:xfrm>
            <a:off x="9647767" y="5373688"/>
            <a:ext cx="1991784" cy="1028700"/>
          </a:xfrm>
          <a:prstGeom prst="rect">
            <a:avLst/>
          </a:prstGeom>
          <a:noFill/>
          <a:ln w="9525">
            <a:noFill/>
          </a:ln>
        </p:spPr>
      </p:pic>
      <p:pic>
        <p:nvPicPr>
          <p:cNvPr id="31881" name="Picture 47" descr="20080528160824318">
            <a:hlinkClick r:id="" action="ppaction://hlinkshowjump?jump=endshow"/>
          </p:cNvPr>
          <p:cNvPicPr>
            <a:picLocks noChangeAspect="1"/>
          </p:cNvPicPr>
          <p:nvPr/>
        </p:nvPicPr>
        <p:blipFill>
          <a:blip r:embed="rId4"/>
          <a:stretch>
            <a:fillRect/>
          </a:stretch>
        </p:blipFill>
        <p:spPr>
          <a:xfrm>
            <a:off x="11811000" y="-20637"/>
            <a:ext cx="406400" cy="301625"/>
          </a:xfrm>
          <a:prstGeom prst="rect">
            <a:avLst/>
          </a:prstGeom>
          <a:noFill/>
          <a:ln w="9525">
            <a:noFill/>
          </a:ln>
        </p:spPr>
      </p:pic>
      <p:sp>
        <p:nvSpPr>
          <p:cNvPr id="143"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144" name="组合 143"/>
          <p:cNvGrpSpPr/>
          <p:nvPr/>
        </p:nvGrpSpPr>
        <p:grpSpPr>
          <a:xfrm>
            <a:off x="281518" y="330201"/>
            <a:ext cx="2772833" cy="473075"/>
            <a:chOff x="0" y="0"/>
            <a:chExt cx="1164" cy="298"/>
          </a:xfrm>
        </p:grpSpPr>
        <p:sp>
          <p:nvSpPr>
            <p:cNvPr id="145"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146"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147"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2" name="矩形 1"/>
          <p:cNvSpPr/>
          <p:nvPr/>
        </p:nvSpPr>
        <p:spPr>
          <a:xfrm>
            <a:off x="1844437" y="4035400"/>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知识需求</a:t>
            </a:r>
            <a:endParaRPr lang="en-US" altLang="zh-CN" b="1" dirty="0">
              <a:latin typeface="华文中宋" panose="02010600040101010101" pitchFamily="2" charset="-122"/>
              <a:ea typeface="华文中宋" panose="02010600040101010101" pitchFamily="2" charset="-122"/>
            </a:endParaRPr>
          </a:p>
        </p:txBody>
      </p:sp>
      <p:sp>
        <p:nvSpPr>
          <p:cNvPr id="148" name="矩形 147"/>
          <p:cNvSpPr/>
          <p:nvPr/>
        </p:nvSpPr>
        <p:spPr>
          <a:xfrm>
            <a:off x="5557756" y="3952803"/>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能力需求</a:t>
            </a:r>
            <a:endParaRPr lang="en-US" altLang="zh-CN" b="1" dirty="0">
              <a:latin typeface="华文中宋" panose="02010600040101010101" pitchFamily="2" charset="-122"/>
              <a:ea typeface="华文中宋" panose="02010600040101010101" pitchFamily="2" charset="-122"/>
            </a:endParaRPr>
          </a:p>
        </p:txBody>
      </p:sp>
      <p:sp>
        <p:nvSpPr>
          <p:cNvPr id="149" name="矩形 148"/>
          <p:cNvSpPr/>
          <p:nvPr/>
        </p:nvSpPr>
        <p:spPr>
          <a:xfrm>
            <a:off x="8945140" y="4032067"/>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素质需求</a:t>
            </a:r>
            <a:endParaRPr lang="en-US" altLang="zh-CN" b="1" dirty="0">
              <a:latin typeface="华文中宋" panose="02010600040101010101" pitchFamily="2" charset="-122"/>
              <a:ea typeface="华文中宋" panose="02010600040101010101" pitchFamily="2" charset="-122"/>
            </a:endParaRPr>
          </a:p>
        </p:txBody>
      </p:sp>
      <p:sp>
        <p:nvSpPr>
          <p:cNvPr id="3" name="矩形 2"/>
          <p:cNvSpPr/>
          <p:nvPr/>
        </p:nvSpPr>
        <p:spPr>
          <a:xfrm>
            <a:off x="1444125" y="1515265"/>
            <a:ext cx="1889529" cy="1938992"/>
          </a:xfrm>
          <a:prstGeom prst="rect">
            <a:avLst/>
          </a:prstGeom>
        </p:spPr>
        <p:txBody>
          <a:bodyPr wrap="square">
            <a:spAutoFit/>
          </a:bodyPr>
          <a:lstStyle/>
          <a:p>
            <a:pPr marL="120650" lvl="0" indent="-120650">
              <a:spcBef>
                <a:spcPct val="50000"/>
              </a:spcBef>
              <a:buFontTx/>
              <a:buChar char="•"/>
            </a:pPr>
            <a:r>
              <a:rPr lang="zh-CN" altLang="en-US" sz="1200" dirty="0">
                <a:solidFill>
                  <a:prstClr val="black"/>
                </a:solidFill>
                <a:latin typeface="Arial" panose="020B0604020202020204" charset="-122"/>
              </a:rPr>
              <a:t>心理学实验设计与编程</a:t>
            </a:r>
            <a:endParaRPr lang="en-US" altLang="zh-CN" sz="1200" dirty="0">
              <a:solidFill>
                <a:prstClr val="black"/>
              </a:solidFill>
              <a:latin typeface="Arial" panose="020B0604020202020204" charset="-122"/>
            </a:endParaRPr>
          </a:p>
          <a:p>
            <a:pPr marL="120650" lvl="0" indent="-120650">
              <a:spcBef>
                <a:spcPct val="50000"/>
              </a:spcBef>
              <a:buFontTx/>
              <a:buChar char="•"/>
            </a:pPr>
            <a:r>
              <a:rPr lang="zh-CN" altLang="en-US" sz="1200" dirty="0">
                <a:solidFill>
                  <a:prstClr val="black"/>
                </a:solidFill>
                <a:latin typeface="Arial" panose="020B0604020202020204" charset="-122"/>
              </a:rPr>
              <a:t>心理统计软件应用</a:t>
            </a:r>
            <a:endParaRPr lang="en-US" altLang="zh-CN" sz="1200" dirty="0">
              <a:solidFill>
                <a:prstClr val="black"/>
              </a:solidFill>
              <a:latin typeface="Arial" panose="020B0604020202020204" charset="-122"/>
            </a:endParaRPr>
          </a:p>
          <a:p>
            <a:pPr marL="120650" lvl="0" indent="-120650">
              <a:spcBef>
                <a:spcPct val="50000"/>
              </a:spcBef>
              <a:buFontTx/>
              <a:buChar char="•"/>
            </a:pPr>
            <a:r>
              <a:rPr lang="zh-CN" altLang="en-US" sz="1200" dirty="0">
                <a:solidFill>
                  <a:prstClr val="black"/>
                </a:solidFill>
                <a:latin typeface="Arial" panose="020B0604020202020204" charset="-122"/>
              </a:rPr>
              <a:t>心理测量实验</a:t>
            </a:r>
            <a:endParaRPr lang="en-US" altLang="zh-CN" sz="1200" dirty="0">
              <a:solidFill>
                <a:prstClr val="black"/>
              </a:solidFill>
              <a:latin typeface="Arial" panose="020B0604020202020204" charset="-122"/>
            </a:endParaRPr>
          </a:p>
          <a:p>
            <a:pPr marL="120650" lvl="0" indent="-120650">
              <a:spcBef>
                <a:spcPct val="50000"/>
              </a:spcBef>
              <a:buFontTx/>
              <a:buChar char="•"/>
            </a:pPr>
            <a:r>
              <a:rPr lang="zh-CN" altLang="en-US" sz="1200" dirty="0">
                <a:solidFill>
                  <a:srgbClr val="7030A0"/>
                </a:solidFill>
                <a:latin typeface="Arial" panose="020B0604020202020204" charset="-122"/>
              </a:rPr>
              <a:t>个体咨询基础实务</a:t>
            </a:r>
            <a:endParaRPr lang="en-US" altLang="zh-CN" sz="1200" dirty="0">
              <a:solidFill>
                <a:srgbClr val="7030A0"/>
              </a:solidFill>
              <a:latin typeface="Arial" panose="020B0604020202020204" charset="-122"/>
            </a:endParaRPr>
          </a:p>
          <a:p>
            <a:pPr marL="120650" lvl="0" indent="-120650">
              <a:spcBef>
                <a:spcPct val="50000"/>
              </a:spcBef>
              <a:buFontTx/>
              <a:buChar char="•"/>
            </a:pPr>
            <a:r>
              <a:rPr lang="zh-CN" altLang="en-US" sz="1200" dirty="0">
                <a:solidFill>
                  <a:srgbClr val="7030A0"/>
                </a:solidFill>
                <a:latin typeface="Arial" panose="020B0604020202020204" charset="-122"/>
              </a:rPr>
              <a:t>个体咨询高级实务</a:t>
            </a:r>
            <a:endParaRPr lang="en-US" altLang="zh-CN" sz="1200" dirty="0">
              <a:solidFill>
                <a:srgbClr val="7030A0"/>
              </a:solidFill>
              <a:latin typeface="Arial" panose="020B0604020202020204" charset="-122"/>
            </a:endParaRPr>
          </a:p>
          <a:p>
            <a:pPr marL="120650" lvl="0" indent="-120650">
              <a:spcBef>
                <a:spcPct val="50000"/>
              </a:spcBef>
              <a:buFontTx/>
              <a:buChar char="•"/>
            </a:pPr>
            <a:r>
              <a:rPr lang="zh-CN" altLang="en-US" sz="1200" dirty="0">
                <a:solidFill>
                  <a:srgbClr val="7030A0"/>
                </a:solidFill>
                <a:latin typeface="Arial" panose="020B0604020202020204" charset="-122"/>
              </a:rPr>
              <a:t>团体咨询与辅导实务</a:t>
            </a:r>
            <a:endParaRPr lang="en-US" altLang="zh-CN" sz="1200" dirty="0">
              <a:solidFill>
                <a:srgbClr val="7030A0"/>
              </a:solidFill>
              <a:latin typeface="Arial" panose="020B0604020202020204" charset="-122"/>
            </a:endParaRPr>
          </a:p>
          <a:p>
            <a:pPr marL="120650" lvl="0" indent="-120650">
              <a:spcBef>
                <a:spcPct val="50000"/>
              </a:spcBef>
              <a:buFontTx/>
              <a:buChar char="•"/>
            </a:pPr>
            <a:r>
              <a:rPr lang="zh-CN" altLang="en-US" sz="1200" dirty="0">
                <a:solidFill>
                  <a:srgbClr val="7030A0"/>
                </a:solidFill>
                <a:latin typeface="Arial" panose="020B0604020202020204" charset="-122"/>
              </a:rPr>
              <a:t>心理健康教育课程实务</a:t>
            </a:r>
            <a:endParaRPr lang="en-US" altLang="zh-CN" sz="1200" dirty="0">
              <a:solidFill>
                <a:srgbClr val="7030A0"/>
              </a:solidFill>
              <a:latin typeface="Arial" panose="020B0604020202020204" charset="-122"/>
            </a:endParaRPr>
          </a:p>
        </p:txBody>
      </p:sp>
      <p:sp>
        <p:nvSpPr>
          <p:cNvPr id="153" name="矩形 152"/>
          <p:cNvSpPr/>
          <p:nvPr/>
        </p:nvSpPr>
        <p:spPr>
          <a:xfrm>
            <a:off x="8094904" y="1556578"/>
            <a:ext cx="1889529" cy="1938992"/>
          </a:xfrm>
          <a:prstGeom prst="rect">
            <a:avLst/>
          </a:prstGeom>
        </p:spPr>
        <p:txBody>
          <a:bodyPr wrap="square">
            <a:spAutoFit/>
          </a:bodyPr>
          <a:lstStyle/>
          <a:p>
            <a:pPr marL="120650" lvl="0" indent="-120650">
              <a:spcBef>
                <a:spcPct val="50000"/>
              </a:spcBef>
              <a:buFontTx/>
              <a:buChar char="•"/>
            </a:pPr>
            <a:r>
              <a:rPr lang="zh-CN" altLang="en-US" sz="1200" dirty="0">
                <a:solidFill>
                  <a:prstClr val="black"/>
                </a:solidFill>
                <a:latin typeface="Arial" panose="020B0604020202020204" charset="-122"/>
              </a:rPr>
              <a:t>心理学实验设计与编程</a:t>
            </a:r>
            <a:endParaRPr lang="en-US" altLang="zh-CN" sz="1200" dirty="0">
              <a:solidFill>
                <a:prstClr val="black"/>
              </a:solidFill>
              <a:latin typeface="Arial" panose="020B0604020202020204" charset="-122"/>
            </a:endParaRPr>
          </a:p>
          <a:p>
            <a:pPr marL="120650" lvl="0" indent="-120650">
              <a:spcBef>
                <a:spcPct val="50000"/>
              </a:spcBef>
              <a:buFontTx/>
              <a:buChar char="•"/>
            </a:pPr>
            <a:r>
              <a:rPr lang="zh-CN" altLang="en-US" sz="1200" dirty="0">
                <a:solidFill>
                  <a:prstClr val="black"/>
                </a:solidFill>
                <a:latin typeface="Arial" panose="020B0604020202020204" charset="-122"/>
              </a:rPr>
              <a:t>心理统计软件应用</a:t>
            </a:r>
            <a:endParaRPr lang="en-US" altLang="zh-CN" sz="1200" dirty="0">
              <a:solidFill>
                <a:prstClr val="black"/>
              </a:solidFill>
              <a:latin typeface="Arial" panose="020B0604020202020204" charset="-122"/>
            </a:endParaRPr>
          </a:p>
          <a:p>
            <a:pPr marL="120650" lvl="0" indent="-120650">
              <a:spcBef>
                <a:spcPct val="50000"/>
              </a:spcBef>
              <a:buFontTx/>
              <a:buChar char="•"/>
            </a:pPr>
            <a:r>
              <a:rPr lang="zh-CN" altLang="en-US" sz="1200" dirty="0">
                <a:solidFill>
                  <a:prstClr val="black"/>
                </a:solidFill>
                <a:latin typeface="Arial" panose="020B0604020202020204" charset="-122"/>
              </a:rPr>
              <a:t>心理测量实验</a:t>
            </a:r>
            <a:endParaRPr lang="en-US" altLang="zh-CN" sz="1200" dirty="0">
              <a:solidFill>
                <a:prstClr val="black"/>
              </a:solidFill>
              <a:latin typeface="Arial" panose="020B0604020202020204" charset="-122"/>
            </a:endParaRPr>
          </a:p>
          <a:p>
            <a:pPr marL="120650" lvl="0" indent="-120650">
              <a:spcBef>
                <a:spcPct val="50000"/>
              </a:spcBef>
              <a:buFontTx/>
              <a:buChar char="•"/>
            </a:pPr>
            <a:r>
              <a:rPr lang="zh-CN" altLang="en-US" sz="1200" dirty="0">
                <a:solidFill>
                  <a:srgbClr val="7030A0"/>
                </a:solidFill>
                <a:latin typeface="Arial" panose="020B0604020202020204" charset="-122"/>
              </a:rPr>
              <a:t>个体咨询基础实务</a:t>
            </a:r>
            <a:endParaRPr lang="en-US" altLang="zh-CN" sz="1200" dirty="0">
              <a:solidFill>
                <a:srgbClr val="7030A0"/>
              </a:solidFill>
              <a:latin typeface="Arial" panose="020B0604020202020204" charset="-122"/>
            </a:endParaRPr>
          </a:p>
          <a:p>
            <a:pPr marL="120650" lvl="0" indent="-120650">
              <a:spcBef>
                <a:spcPct val="50000"/>
              </a:spcBef>
              <a:buFontTx/>
              <a:buChar char="•"/>
            </a:pPr>
            <a:r>
              <a:rPr lang="zh-CN" altLang="en-US" sz="1200" dirty="0">
                <a:solidFill>
                  <a:srgbClr val="7030A0"/>
                </a:solidFill>
                <a:latin typeface="Arial" panose="020B0604020202020204" charset="-122"/>
              </a:rPr>
              <a:t>个体咨询高级实务</a:t>
            </a:r>
            <a:endParaRPr lang="en-US" altLang="zh-CN" sz="1200" dirty="0">
              <a:solidFill>
                <a:srgbClr val="7030A0"/>
              </a:solidFill>
              <a:latin typeface="Arial" panose="020B0604020202020204" charset="-122"/>
            </a:endParaRPr>
          </a:p>
          <a:p>
            <a:pPr marL="120650" lvl="0" indent="-120650">
              <a:spcBef>
                <a:spcPct val="50000"/>
              </a:spcBef>
              <a:buFontTx/>
              <a:buChar char="•"/>
            </a:pPr>
            <a:r>
              <a:rPr lang="zh-CN" altLang="en-US" sz="1200" dirty="0">
                <a:solidFill>
                  <a:srgbClr val="7030A0"/>
                </a:solidFill>
                <a:latin typeface="Arial" panose="020B0604020202020204" charset="-122"/>
              </a:rPr>
              <a:t>团体咨询与辅导实务</a:t>
            </a:r>
            <a:endParaRPr lang="en-US" altLang="zh-CN" sz="1200" dirty="0">
              <a:solidFill>
                <a:srgbClr val="7030A0"/>
              </a:solidFill>
              <a:latin typeface="Arial" panose="020B0604020202020204" charset="-122"/>
            </a:endParaRPr>
          </a:p>
          <a:p>
            <a:pPr marL="120650" lvl="0" indent="-120650">
              <a:spcBef>
                <a:spcPct val="50000"/>
              </a:spcBef>
              <a:buFontTx/>
              <a:buChar char="•"/>
            </a:pPr>
            <a:r>
              <a:rPr lang="zh-CN" altLang="en-US" sz="1200" dirty="0">
                <a:solidFill>
                  <a:srgbClr val="7030A0"/>
                </a:solidFill>
                <a:latin typeface="Arial" panose="020B0604020202020204" charset="-122"/>
              </a:rPr>
              <a:t>心理健康教育课程实务</a:t>
            </a:r>
            <a:endParaRPr lang="en-US" altLang="zh-CN" sz="1200" dirty="0">
              <a:solidFill>
                <a:srgbClr val="7030A0"/>
              </a:solidFill>
              <a:latin typeface="Arial" panose="020B0604020202020204" charset="-122"/>
            </a:endParaRPr>
          </a:p>
        </p:txBody>
      </p:sp>
      <p:sp>
        <p:nvSpPr>
          <p:cNvPr id="154" name="矩形 153"/>
          <p:cNvSpPr/>
          <p:nvPr/>
        </p:nvSpPr>
        <p:spPr>
          <a:xfrm>
            <a:off x="6452702" y="1799810"/>
            <a:ext cx="1104245" cy="1384995"/>
          </a:xfrm>
          <a:prstGeom prst="rect">
            <a:avLst/>
          </a:prstGeom>
        </p:spPr>
        <p:txBody>
          <a:bodyPr wrap="square">
            <a:spAutoFit/>
          </a:bodyPr>
          <a:lstStyle/>
          <a:p>
            <a:pPr marL="120650" indent="-120650">
              <a:spcBef>
                <a:spcPct val="50000"/>
              </a:spcBef>
              <a:buFontTx/>
              <a:buChar char="•"/>
            </a:pPr>
            <a:r>
              <a:rPr lang="zh-CN" altLang="en-US" sz="1200" dirty="0">
                <a:solidFill>
                  <a:schemeClr val="bg1"/>
                </a:solidFill>
                <a:latin typeface="Arial" panose="020B0604020202020204" charset="-122"/>
              </a:rPr>
              <a:t>专业研习</a:t>
            </a:r>
            <a:endParaRPr lang="en-US" altLang="zh-CN" sz="1200" dirty="0">
              <a:solidFill>
                <a:schemeClr val="bg1"/>
              </a:solidFill>
              <a:latin typeface="Arial" panose="020B0604020202020204" charset="-122"/>
            </a:endParaRPr>
          </a:p>
          <a:p>
            <a:pPr marL="120650" indent="-120650">
              <a:spcBef>
                <a:spcPct val="50000"/>
              </a:spcBef>
              <a:buFontTx/>
              <a:buChar char="•"/>
            </a:pPr>
            <a:r>
              <a:rPr lang="zh-CN" altLang="en-US" sz="1200" dirty="0">
                <a:solidFill>
                  <a:schemeClr val="bg1"/>
                </a:solidFill>
                <a:latin typeface="Arial" panose="020B0604020202020204" charset="-122"/>
              </a:rPr>
              <a:t>专业见习</a:t>
            </a:r>
            <a:endParaRPr lang="en-US" altLang="zh-CN" sz="1200" dirty="0">
              <a:solidFill>
                <a:schemeClr val="bg1"/>
              </a:solidFill>
              <a:latin typeface="Arial" panose="020B0604020202020204" charset="-122"/>
            </a:endParaRPr>
          </a:p>
          <a:p>
            <a:pPr marL="120650" indent="-120650">
              <a:spcBef>
                <a:spcPct val="50000"/>
              </a:spcBef>
              <a:buFontTx/>
              <a:buChar char="•"/>
            </a:pPr>
            <a:r>
              <a:rPr lang="zh-CN" altLang="en-US" sz="1200" dirty="0">
                <a:solidFill>
                  <a:schemeClr val="bg1"/>
                </a:solidFill>
                <a:latin typeface="Arial" panose="020B0604020202020204" charset="-122"/>
              </a:rPr>
              <a:t>专业实习</a:t>
            </a:r>
            <a:endParaRPr lang="en-US" altLang="zh-CN" sz="1200" dirty="0">
              <a:solidFill>
                <a:schemeClr val="bg1"/>
              </a:solidFill>
              <a:latin typeface="Arial" panose="020B0604020202020204" charset="-122"/>
            </a:endParaRPr>
          </a:p>
          <a:p>
            <a:pPr marL="120650" indent="-120650">
              <a:spcBef>
                <a:spcPct val="50000"/>
              </a:spcBef>
              <a:buFontTx/>
              <a:buChar char="•"/>
            </a:pPr>
            <a:r>
              <a:rPr lang="zh-CN" altLang="en-US" sz="1200" dirty="0">
                <a:solidFill>
                  <a:schemeClr val="bg1"/>
                </a:solidFill>
                <a:latin typeface="Arial" panose="020B0604020202020204" charset="-122"/>
              </a:rPr>
              <a:t>课程设计</a:t>
            </a:r>
            <a:endParaRPr lang="en-US" altLang="zh-CN" sz="1200" dirty="0">
              <a:solidFill>
                <a:schemeClr val="bg1"/>
              </a:solidFill>
              <a:latin typeface="Arial" panose="020B0604020202020204" charset="-122"/>
            </a:endParaRPr>
          </a:p>
          <a:p>
            <a:pPr marL="120650" indent="-120650">
              <a:spcBef>
                <a:spcPct val="50000"/>
              </a:spcBef>
              <a:buFontTx/>
              <a:buChar char="•"/>
            </a:pPr>
            <a:r>
              <a:rPr lang="zh-CN" altLang="en-US" sz="1200" dirty="0">
                <a:solidFill>
                  <a:schemeClr val="bg1"/>
                </a:solidFill>
                <a:latin typeface="Arial" panose="020B0604020202020204" charset="-122"/>
              </a:rPr>
              <a:t>毕业论文</a:t>
            </a:r>
            <a:endParaRPr lang="zh-CN" altLang="en-US" sz="1200" dirty="0">
              <a:solidFill>
                <a:schemeClr val="bg1"/>
              </a:solidFill>
              <a:latin typeface="Arial" panose="020B0604020202020204" charset="-122"/>
            </a:endParaRPr>
          </a:p>
        </p:txBody>
      </p:sp>
      <p:sp>
        <p:nvSpPr>
          <p:cNvPr id="155" name="矩形 154"/>
          <p:cNvSpPr/>
          <p:nvPr/>
        </p:nvSpPr>
        <p:spPr>
          <a:xfrm>
            <a:off x="10091536" y="1839691"/>
            <a:ext cx="1104245" cy="1384995"/>
          </a:xfrm>
          <a:prstGeom prst="rect">
            <a:avLst/>
          </a:prstGeom>
        </p:spPr>
        <p:txBody>
          <a:bodyPr wrap="square">
            <a:spAutoFit/>
          </a:bodyPr>
          <a:lstStyle/>
          <a:p>
            <a:pPr marL="120650" indent="-120650">
              <a:spcBef>
                <a:spcPct val="50000"/>
              </a:spcBef>
              <a:buFontTx/>
              <a:buChar char="•"/>
            </a:pPr>
            <a:r>
              <a:rPr lang="zh-CN" altLang="en-US" sz="1200" dirty="0">
                <a:latin typeface="Arial" panose="020B0604020202020204" charset="-122"/>
              </a:rPr>
              <a:t>专业研习</a:t>
            </a:r>
            <a:endParaRPr lang="en-US" altLang="zh-CN" sz="1200" dirty="0">
              <a:latin typeface="Arial" panose="020B0604020202020204" charset="-122"/>
            </a:endParaRPr>
          </a:p>
          <a:p>
            <a:pPr marL="120650" indent="-120650">
              <a:spcBef>
                <a:spcPct val="50000"/>
              </a:spcBef>
              <a:buFontTx/>
              <a:buChar char="•"/>
            </a:pPr>
            <a:r>
              <a:rPr lang="zh-CN" altLang="en-US" sz="1200" dirty="0">
                <a:latin typeface="Arial" panose="020B0604020202020204" charset="-122"/>
              </a:rPr>
              <a:t>专业见习</a:t>
            </a:r>
            <a:endParaRPr lang="en-US" altLang="zh-CN" sz="1200" dirty="0">
              <a:latin typeface="Arial" panose="020B0604020202020204" charset="-122"/>
            </a:endParaRPr>
          </a:p>
          <a:p>
            <a:pPr marL="120650" indent="-120650">
              <a:spcBef>
                <a:spcPct val="50000"/>
              </a:spcBef>
              <a:buFontTx/>
              <a:buChar char="•"/>
            </a:pPr>
            <a:r>
              <a:rPr lang="zh-CN" altLang="en-US" sz="1200" dirty="0">
                <a:latin typeface="Arial" panose="020B0604020202020204" charset="-122"/>
              </a:rPr>
              <a:t>专业实习</a:t>
            </a:r>
            <a:endParaRPr lang="en-US" altLang="zh-CN" sz="1200" dirty="0">
              <a:latin typeface="Arial" panose="020B0604020202020204" charset="-122"/>
            </a:endParaRPr>
          </a:p>
          <a:p>
            <a:pPr marL="120650" indent="-120650">
              <a:spcBef>
                <a:spcPct val="50000"/>
              </a:spcBef>
              <a:buFontTx/>
              <a:buChar char="•"/>
            </a:pPr>
            <a:r>
              <a:rPr lang="zh-CN" altLang="en-US" sz="1200" dirty="0">
                <a:latin typeface="Arial" panose="020B0604020202020204" charset="-122"/>
              </a:rPr>
              <a:t>课程设计</a:t>
            </a:r>
            <a:endParaRPr lang="en-US" altLang="zh-CN" sz="1200" dirty="0">
              <a:latin typeface="Arial" panose="020B0604020202020204" charset="-122"/>
            </a:endParaRPr>
          </a:p>
          <a:p>
            <a:pPr marL="120650" indent="-120650">
              <a:spcBef>
                <a:spcPct val="50000"/>
              </a:spcBef>
              <a:buFontTx/>
              <a:buChar char="•"/>
            </a:pPr>
            <a:r>
              <a:rPr lang="zh-CN" altLang="en-US" sz="1200" dirty="0">
                <a:latin typeface="Arial" panose="020B0604020202020204" charset="-122"/>
              </a:rPr>
              <a:t>毕业论文</a:t>
            </a:r>
            <a:endParaRPr lang="zh-CN" altLang="en-US" sz="1200" dirty="0">
              <a:latin typeface="Arial" panose="020B0604020202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reeform 3"/>
          <p:cNvSpPr/>
          <p:nvPr/>
        </p:nvSpPr>
        <p:spPr>
          <a:xfrm>
            <a:off x="746890" y="3604731"/>
            <a:ext cx="10608929" cy="2168055"/>
          </a:xfrm>
          <a:custGeom>
            <a:avLst/>
            <a:gdLst>
              <a:gd name="txL" fmla="*/ 0 w 4728"/>
              <a:gd name="txT" fmla="*/ 0 h 1686"/>
              <a:gd name="txR" fmla="*/ 4728 w 4728"/>
              <a:gd name="txB" fmla="*/ 1686 h 168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336699">
                  <a:alpha val="100000"/>
                </a:srgbClr>
              </a:gs>
              <a:gs pos="100000">
                <a:srgbClr val="D8E2EB">
                  <a:alpha val="100000"/>
                </a:srgbClr>
              </a:gs>
            </a:gsLst>
            <a:lin ang="5400000" scaled="1"/>
            <a:tileRect/>
          </a:gradFill>
          <a:ln w="9525" cap="flat" cmpd="sng">
            <a:prstDash val="solid"/>
            <a:headEnd type="none" w="med" len="med"/>
            <a:tailEnd type="none" w="med" len="med"/>
          </a:ln>
          <a:scene3d>
            <a:camera prst="legacyObliqueBottom">
              <a:rot lat="21300000" lon="0" rev="0"/>
            </a:camera>
            <a:lightRig rig="legacyFlat3" dir="b"/>
          </a:scene3d>
          <a:sp3d extrusionH="100000" prstMaterial="legacyMatte">
            <a:bevelT w="13500" h="13500" prst="angle"/>
            <a:bevelB w="13500" h="13500" prst="angle"/>
            <a:extrusionClr>
              <a:srgbClr val="336699"/>
            </a:extrusionClr>
          </a:sp3d>
        </p:spPr>
        <p:txBody>
          <a:bodyPr/>
          <a:lstStyle/>
          <a:p>
            <a:endParaRPr lang="zh-CN" altLang="en-US"/>
          </a:p>
        </p:txBody>
      </p:sp>
      <p:sp>
        <p:nvSpPr>
          <p:cNvPr id="31746" name="Text Box 35"/>
          <p:cNvSpPr txBox="1"/>
          <p:nvPr/>
        </p:nvSpPr>
        <p:spPr>
          <a:xfrm>
            <a:off x="2214034" y="830263"/>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grpSp>
        <p:nvGrpSpPr>
          <p:cNvPr id="31752" name="组合 31751"/>
          <p:cNvGrpSpPr/>
          <p:nvPr/>
        </p:nvGrpSpPr>
        <p:grpSpPr>
          <a:xfrm>
            <a:off x="999068" y="3967163"/>
            <a:ext cx="10545233" cy="2019300"/>
            <a:chOff x="0" y="0"/>
            <a:chExt cx="4308" cy="2120"/>
          </a:xfrm>
        </p:grpSpPr>
        <p:sp>
          <p:nvSpPr>
            <p:cNvPr id="31753" name="Freeform 3"/>
            <p:cNvSpPr/>
            <p:nvPr/>
          </p:nvSpPr>
          <p:spPr>
            <a:xfrm>
              <a:off x="79" y="94"/>
              <a:ext cx="1267" cy="1938"/>
            </a:xfrm>
            <a:custGeom>
              <a:avLst/>
              <a:gdLst>
                <a:gd name="txL" fmla="*/ 0 w 1692"/>
                <a:gd name="txT" fmla="*/ 0 h 2586"/>
                <a:gd name="txR" fmla="*/ 1692 w 1692"/>
                <a:gd name="txB" fmla="*/ 2586 h 2586"/>
              </a:gdLst>
              <a:ahLst/>
              <a:cxnLst>
                <a:cxn ang="0">
                  <a:pos x="1" y="1"/>
                </a:cxn>
                <a:cxn ang="0">
                  <a:pos x="1" y="1"/>
                </a:cxn>
                <a:cxn ang="0">
                  <a:pos x="1" y="1"/>
                </a:cxn>
                <a:cxn ang="0">
                  <a:pos x="1" y="1"/>
                </a:cxn>
                <a:cxn ang="0">
                  <a:pos x="1" y="1"/>
                </a:cxn>
                <a:cxn ang="0">
                  <a:pos x="1" y="1"/>
                </a:cxn>
                <a:cxn ang="0">
                  <a:pos x="1" y="2"/>
                </a:cxn>
                <a:cxn ang="0">
                  <a:pos x="1" y="2"/>
                </a:cxn>
                <a:cxn ang="0">
                  <a:pos x="1" y="2"/>
                </a:cxn>
                <a:cxn ang="0">
                  <a:pos x="1" y="2"/>
                </a:cxn>
                <a:cxn ang="0">
                  <a:pos x="1" y="3"/>
                </a:cxn>
                <a:cxn ang="0">
                  <a:pos x="1" y="3"/>
                </a:cxn>
                <a:cxn ang="0">
                  <a:pos x="1" y="3"/>
                </a:cxn>
                <a:cxn ang="0">
                  <a:pos x="1" y="4"/>
                </a:cxn>
                <a:cxn ang="0">
                  <a:pos x="2" y="4"/>
                </a:cxn>
                <a:cxn ang="0">
                  <a:pos x="2" y="4"/>
                </a:cxn>
                <a:cxn ang="0">
                  <a:pos x="2" y="5"/>
                </a:cxn>
                <a:cxn ang="0">
                  <a:pos x="3" y="5"/>
                </a:cxn>
                <a:cxn ang="0">
                  <a:pos x="3" y="5"/>
                </a:cxn>
                <a:cxn ang="0">
                  <a:pos x="3" y="5"/>
                </a:cxn>
                <a:cxn ang="0">
                  <a:pos x="3" y="5"/>
                </a:cxn>
                <a:cxn ang="0">
                  <a:pos x="3" y="5"/>
                </a:cxn>
                <a:cxn ang="0">
                  <a:pos x="3" y="5"/>
                </a:cxn>
                <a:cxn ang="0">
                  <a:pos x="4" y="4"/>
                </a:cxn>
                <a:cxn ang="0">
                  <a:pos x="4" y="4"/>
                </a:cxn>
                <a:cxn ang="0">
                  <a:pos x="3" y="3"/>
                </a:cxn>
                <a:cxn ang="0">
                  <a:pos x="3" y="3"/>
                </a:cxn>
                <a:cxn ang="0">
                  <a:pos x="2" y="3"/>
                </a:cxn>
                <a:cxn ang="0">
                  <a:pos x="2" y="3"/>
                </a:cxn>
                <a:cxn ang="0">
                  <a:pos x="2" y="3"/>
                </a:cxn>
                <a:cxn ang="0">
                  <a:pos x="1" y="3"/>
                </a:cxn>
                <a:cxn ang="0">
                  <a:pos x="1" y="3"/>
                </a:cxn>
                <a:cxn ang="0">
                  <a:pos x="1" y="2"/>
                </a:cxn>
                <a:cxn ang="0">
                  <a:pos x="1" y="2"/>
                </a:cxn>
                <a:cxn ang="0">
                  <a:pos x="1" y="2"/>
                </a:cxn>
                <a:cxn ang="0">
                  <a:pos x="1" y="2"/>
                </a:cxn>
                <a:cxn ang="0">
                  <a:pos x="1" y="2"/>
                </a:cxn>
                <a:cxn ang="0">
                  <a:pos x="2" y="2"/>
                </a:cxn>
                <a:cxn ang="0">
                  <a:pos x="2" y="1"/>
                </a:cxn>
                <a:cxn ang="0">
                  <a:pos x="3" y="1"/>
                </a:cxn>
                <a:cxn ang="0">
                  <a:pos x="3" y="1"/>
                </a:cxn>
                <a:cxn ang="0">
                  <a:pos x="3" y="1"/>
                </a:cxn>
                <a:cxn ang="0">
                  <a:pos x="3" y="1"/>
                </a:cxn>
                <a:cxn ang="0">
                  <a:pos x="3" y="1"/>
                </a:cxn>
                <a:cxn ang="0">
                  <a:pos x="3" y="1"/>
                </a:cxn>
                <a:cxn ang="0">
                  <a:pos x="3" y="1"/>
                </a:cxn>
                <a:cxn ang="0">
                  <a:pos x="3" y="1"/>
                </a:cxn>
                <a:cxn ang="0">
                  <a:pos x="2" y="1"/>
                </a:cxn>
                <a:cxn ang="0">
                  <a:pos x="2" y="1"/>
                </a:cxn>
                <a:cxn ang="0">
                  <a:pos x="3" y="1"/>
                </a:cxn>
                <a:cxn ang="0">
                  <a:pos x="3" y="1"/>
                </a:cxn>
                <a:cxn ang="0">
                  <a:pos x="3" y="1"/>
                </a:cxn>
                <a:cxn ang="0">
                  <a:pos x="3" y="1"/>
                </a:cxn>
                <a:cxn ang="0">
                  <a:pos x="3" y="1"/>
                </a:cxn>
                <a:cxn ang="0">
                  <a:pos x="3" y="1"/>
                </a:cxn>
                <a:cxn ang="0">
                  <a:pos x="2" y="1"/>
                </a:cxn>
                <a:cxn ang="0">
                  <a:pos x="2" y="1"/>
                </a:cxn>
                <a:cxn ang="0">
                  <a:pos x="1" y="0"/>
                </a:cxn>
                <a:cxn ang="0">
                  <a:pos x="1" y="1"/>
                </a:cxn>
                <a:cxn ang="0">
                  <a:pos x="1" y="1"/>
                </a:cxn>
                <a:cxn ang="0">
                  <a:pos x="1" y="1"/>
                </a:cxn>
                <a:cxn ang="0">
                  <a:pos x="1" y="1"/>
                </a:cxn>
                <a:cxn ang="0">
                  <a:pos x="1" y="1"/>
                </a:cxn>
              </a:cxnLst>
              <a:rect l="txL" t="txT" r="txR" b="tx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chemeClr val="bg2">
                <a:alpha val="100000"/>
              </a:schemeClr>
            </a:solidFill>
            <a:ln w="9525">
              <a:noFill/>
            </a:ln>
          </p:spPr>
          <p:txBody>
            <a:bodyPr/>
            <a:lstStyle/>
            <a:p>
              <a:endParaRPr lang="zh-CN" altLang="en-US"/>
            </a:p>
          </p:txBody>
        </p:sp>
        <p:sp>
          <p:nvSpPr>
            <p:cNvPr id="31754" name="Freeform 4"/>
            <p:cNvSpPr/>
            <p:nvPr/>
          </p:nvSpPr>
          <p:spPr>
            <a:xfrm>
              <a:off x="39" y="279"/>
              <a:ext cx="34" cy="28"/>
            </a:xfrm>
            <a:custGeom>
              <a:avLst/>
              <a:gdLst>
                <a:gd name="txL" fmla="*/ 0 w 46"/>
                <a:gd name="txT" fmla="*/ 0 h 38"/>
                <a:gd name="txR" fmla="*/ 46 w 46"/>
                <a:gd name="txB" fmla="*/ 38 h 38"/>
              </a:gdLst>
              <a:ahLst/>
              <a:cxnLst>
                <a:cxn ang="0">
                  <a:pos x="1" y="1"/>
                </a:cxn>
                <a:cxn ang="0">
                  <a:pos x="0" y="1"/>
                </a:cxn>
                <a:cxn ang="0">
                  <a:pos x="1" y="1"/>
                </a:cxn>
                <a:cxn ang="0">
                  <a:pos x="1" y="1"/>
                </a:cxn>
                <a:cxn ang="0">
                  <a:pos x="1" y="0"/>
                </a:cxn>
                <a:cxn ang="0">
                  <a:pos x="1" y="1"/>
                </a:cxn>
              </a:cxnLst>
              <a:rect l="txL" t="txT" r="txR" b="txB"/>
              <a:pathLst>
                <a:path w="46" h="38">
                  <a:moveTo>
                    <a:pt x="16" y="4"/>
                  </a:moveTo>
                  <a:lnTo>
                    <a:pt x="0" y="22"/>
                  </a:lnTo>
                  <a:lnTo>
                    <a:pt x="22" y="38"/>
                  </a:lnTo>
                  <a:lnTo>
                    <a:pt x="46" y="26"/>
                  </a:lnTo>
                  <a:lnTo>
                    <a:pt x="30" y="0"/>
                  </a:lnTo>
                  <a:lnTo>
                    <a:pt x="16" y="4"/>
                  </a:lnTo>
                  <a:close/>
                </a:path>
              </a:pathLst>
            </a:custGeom>
            <a:solidFill>
              <a:schemeClr val="bg2">
                <a:alpha val="100000"/>
              </a:schemeClr>
            </a:solidFill>
            <a:ln w="9525">
              <a:noFill/>
            </a:ln>
          </p:spPr>
          <p:txBody>
            <a:bodyPr/>
            <a:lstStyle/>
            <a:p>
              <a:endParaRPr lang="zh-CN" altLang="en-US"/>
            </a:p>
          </p:txBody>
        </p:sp>
        <p:sp>
          <p:nvSpPr>
            <p:cNvPr id="31755" name="Freeform 5"/>
            <p:cNvSpPr/>
            <p:nvPr/>
          </p:nvSpPr>
          <p:spPr>
            <a:xfrm>
              <a:off x="346" y="402"/>
              <a:ext cx="39" cy="32"/>
            </a:xfrm>
            <a:custGeom>
              <a:avLst/>
              <a:gdLst>
                <a:gd name="txL" fmla="*/ 0 w 52"/>
                <a:gd name="txT" fmla="*/ 0 h 44"/>
                <a:gd name="txR" fmla="*/ 52 w 52"/>
                <a:gd name="txB" fmla="*/ 44 h 44"/>
              </a:gdLst>
              <a:ahLst/>
              <a:cxnLst>
                <a:cxn ang="0">
                  <a:pos x="2" y="0"/>
                </a:cxn>
                <a:cxn ang="0">
                  <a:pos x="2" y="1"/>
                </a:cxn>
                <a:cxn ang="0">
                  <a:pos x="2" y="1"/>
                </a:cxn>
                <a:cxn ang="0">
                  <a:pos x="2" y="1"/>
                </a:cxn>
                <a:cxn ang="0">
                  <a:pos x="2" y="1"/>
                </a:cxn>
                <a:cxn ang="0">
                  <a:pos x="2" y="0"/>
                </a:cxn>
              </a:cxnLst>
              <a:rect l="txL" t="txT" r="txR" b="tx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chemeClr val="bg2">
                <a:alpha val="100000"/>
              </a:schemeClr>
            </a:solidFill>
            <a:ln w="9525">
              <a:noFill/>
            </a:ln>
          </p:spPr>
          <p:txBody>
            <a:bodyPr/>
            <a:lstStyle/>
            <a:p>
              <a:endParaRPr lang="zh-CN" altLang="en-US"/>
            </a:p>
          </p:txBody>
        </p:sp>
        <p:sp>
          <p:nvSpPr>
            <p:cNvPr id="31756" name="Freeform 6"/>
            <p:cNvSpPr/>
            <p:nvPr/>
          </p:nvSpPr>
          <p:spPr>
            <a:xfrm>
              <a:off x="1128" y="458"/>
              <a:ext cx="98" cy="74"/>
            </a:xfrm>
            <a:custGeom>
              <a:avLst/>
              <a:gdLst>
                <a:gd name="txL" fmla="*/ 0 w 131"/>
                <a:gd name="txT" fmla="*/ 0 h 98"/>
                <a:gd name="txR" fmla="*/ 131 w 131"/>
                <a:gd name="txB" fmla="*/ 98 h 98"/>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chemeClr val="bg2">
                <a:alpha val="100000"/>
              </a:schemeClr>
            </a:solidFill>
            <a:ln w="9525">
              <a:noFill/>
            </a:ln>
          </p:spPr>
          <p:txBody>
            <a:bodyPr/>
            <a:lstStyle/>
            <a:p>
              <a:endParaRPr lang="zh-CN" altLang="en-US"/>
            </a:p>
          </p:txBody>
        </p:sp>
        <p:sp>
          <p:nvSpPr>
            <p:cNvPr id="31757" name="Freeform 7"/>
            <p:cNvSpPr/>
            <p:nvPr/>
          </p:nvSpPr>
          <p:spPr>
            <a:xfrm>
              <a:off x="654" y="842"/>
              <a:ext cx="158" cy="84"/>
            </a:xfrm>
            <a:custGeom>
              <a:avLst/>
              <a:gdLst>
                <a:gd name="txL" fmla="*/ 0 w 212"/>
                <a:gd name="txT" fmla="*/ 0 h 112"/>
                <a:gd name="txR" fmla="*/ 212 w 212"/>
                <a:gd name="txB" fmla="*/ 112 h 11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chemeClr val="bg2">
                <a:alpha val="100000"/>
              </a:schemeClr>
            </a:solidFill>
            <a:ln w="9525">
              <a:noFill/>
            </a:ln>
          </p:spPr>
          <p:txBody>
            <a:bodyPr/>
            <a:lstStyle/>
            <a:p>
              <a:endParaRPr lang="zh-CN" altLang="en-US"/>
            </a:p>
          </p:txBody>
        </p:sp>
        <p:sp>
          <p:nvSpPr>
            <p:cNvPr id="31758" name="Freeform 8"/>
            <p:cNvSpPr/>
            <p:nvPr/>
          </p:nvSpPr>
          <p:spPr>
            <a:xfrm>
              <a:off x="784" y="906"/>
              <a:ext cx="99" cy="41"/>
            </a:xfrm>
            <a:custGeom>
              <a:avLst/>
              <a:gdLst>
                <a:gd name="txL" fmla="*/ 0 w 133"/>
                <a:gd name="txT" fmla="*/ 0 h 54"/>
                <a:gd name="txR" fmla="*/ 133 w 133"/>
                <a:gd name="txB" fmla="*/ 54 h 54"/>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chemeClr val="bg2">
                <a:alpha val="100000"/>
              </a:schemeClr>
            </a:solidFill>
            <a:ln w="9525">
              <a:noFill/>
            </a:ln>
          </p:spPr>
          <p:txBody>
            <a:bodyPr/>
            <a:lstStyle/>
            <a:p>
              <a:endParaRPr lang="zh-CN" altLang="en-US"/>
            </a:p>
          </p:txBody>
        </p:sp>
        <p:sp>
          <p:nvSpPr>
            <p:cNvPr id="31759" name="Freeform 9"/>
            <p:cNvSpPr/>
            <p:nvPr/>
          </p:nvSpPr>
          <p:spPr>
            <a:xfrm>
              <a:off x="889" y="93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60" name="Freeform 10"/>
            <p:cNvSpPr/>
            <p:nvPr/>
          </p:nvSpPr>
          <p:spPr>
            <a:xfrm>
              <a:off x="945" y="935"/>
              <a:ext cx="12" cy="25"/>
            </a:xfrm>
            <a:custGeom>
              <a:avLst/>
              <a:gdLst>
                <a:gd name="txL" fmla="*/ 0 w 16"/>
                <a:gd name="txT" fmla="*/ 0 h 34"/>
                <a:gd name="txR" fmla="*/ 16 w 16"/>
                <a:gd name="txB" fmla="*/ 34 h 34"/>
              </a:gdLst>
              <a:ahLst/>
              <a:cxnLst>
                <a:cxn ang="0">
                  <a:pos x="2" y="0"/>
                </a:cxn>
                <a:cxn ang="0">
                  <a:pos x="0" y="1"/>
                </a:cxn>
                <a:cxn ang="0">
                  <a:pos x="2" y="1"/>
                </a:cxn>
                <a:cxn ang="0">
                  <a:pos x="2" y="1"/>
                </a:cxn>
                <a:cxn ang="0">
                  <a:pos x="2" y="1"/>
                </a:cxn>
                <a:cxn ang="0">
                  <a:pos x="2" y="0"/>
                </a:cxn>
              </a:cxnLst>
              <a:rect l="txL" t="txT" r="txR" b="tx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chemeClr val="bg2">
                <a:alpha val="100000"/>
              </a:schemeClr>
            </a:solidFill>
            <a:ln w="9525">
              <a:noFill/>
            </a:ln>
          </p:spPr>
          <p:txBody>
            <a:bodyPr/>
            <a:lstStyle/>
            <a:p>
              <a:endParaRPr lang="zh-CN" altLang="en-US"/>
            </a:p>
          </p:txBody>
        </p:sp>
        <p:sp>
          <p:nvSpPr>
            <p:cNvPr id="31761" name="Freeform 11"/>
            <p:cNvSpPr/>
            <p:nvPr/>
          </p:nvSpPr>
          <p:spPr>
            <a:xfrm>
              <a:off x="762" y="89"/>
              <a:ext cx="180" cy="88"/>
            </a:xfrm>
            <a:custGeom>
              <a:avLst/>
              <a:gdLst>
                <a:gd name="txL" fmla="*/ 0 w 240"/>
                <a:gd name="txT" fmla="*/ 0 h 117"/>
                <a:gd name="txR" fmla="*/ 240 w 240"/>
                <a:gd name="txB" fmla="*/ 117 h 117"/>
              </a:gdLst>
              <a:ahLst/>
              <a:cxnLst>
                <a:cxn ang="0">
                  <a:pos x="2" y="1"/>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1"/>
                </a:cxn>
                <a:cxn ang="0">
                  <a:pos x="2" y="1"/>
                </a:cxn>
              </a:cxnLst>
              <a:rect l="txL" t="txT" r="txR" b="tx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chemeClr val="bg2">
                <a:alpha val="100000"/>
              </a:schemeClr>
            </a:solidFill>
            <a:ln w="9525">
              <a:noFill/>
            </a:ln>
          </p:spPr>
          <p:txBody>
            <a:bodyPr/>
            <a:lstStyle/>
            <a:p>
              <a:endParaRPr lang="zh-CN" altLang="en-US"/>
            </a:p>
          </p:txBody>
        </p:sp>
        <p:sp>
          <p:nvSpPr>
            <p:cNvPr id="31762" name="Freeform 12"/>
            <p:cNvSpPr/>
            <p:nvPr/>
          </p:nvSpPr>
          <p:spPr>
            <a:xfrm>
              <a:off x="842" y="48"/>
              <a:ext cx="146" cy="60"/>
            </a:xfrm>
            <a:custGeom>
              <a:avLst/>
              <a:gdLst>
                <a:gd name="txL" fmla="*/ 0 w 194"/>
                <a:gd name="txT" fmla="*/ 0 h 80"/>
                <a:gd name="txR" fmla="*/ 194 w 194"/>
                <a:gd name="txB" fmla="*/ 80 h 80"/>
              </a:gdLst>
              <a:ahLst/>
              <a:cxnLst>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txL" t="txT" r="txR" b="tx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chemeClr val="bg2">
                <a:alpha val="100000"/>
              </a:schemeClr>
            </a:solidFill>
            <a:ln w="9525">
              <a:noFill/>
            </a:ln>
          </p:spPr>
          <p:txBody>
            <a:bodyPr/>
            <a:lstStyle/>
            <a:p>
              <a:endParaRPr lang="zh-CN" altLang="en-US"/>
            </a:p>
          </p:txBody>
        </p:sp>
        <p:sp>
          <p:nvSpPr>
            <p:cNvPr id="31763" name="Freeform 13"/>
            <p:cNvSpPr/>
            <p:nvPr/>
          </p:nvSpPr>
          <p:spPr>
            <a:xfrm>
              <a:off x="1047" y="118"/>
              <a:ext cx="233" cy="190"/>
            </a:xfrm>
            <a:custGeom>
              <a:avLst/>
              <a:gdLst>
                <a:gd name="txL" fmla="*/ 0 w 310"/>
                <a:gd name="txT" fmla="*/ 0 h 254"/>
                <a:gd name="txR" fmla="*/ 310 w 310"/>
                <a:gd name="txB" fmla="*/ 254 h 254"/>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chemeClr val="bg2">
                <a:alpha val="100000"/>
              </a:schemeClr>
            </a:solidFill>
            <a:ln w="9525">
              <a:noFill/>
            </a:ln>
          </p:spPr>
          <p:txBody>
            <a:bodyPr/>
            <a:lstStyle/>
            <a:p>
              <a:endParaRPr lang="zh-CN" altLang="en-US"/>
            </a:p>
          </p:txBody>
        </p:sp>
        <p:sp>
          <p:nvSpPr>
            <p:cNvPr id="31764" name="Freeform 14"/>
            <p:cNvSpPr/>
            <p:nvPr/>
          </p:nvSpPr>
          <p:spPr>
            <a:xfrm>
              <a:off x="1045" y="36"/>
              <a:ext cx="44" cy="37"/>
            </a:xfrm>
            <a:custGeom>
              <a:avLst/>
              <a:gdLst>
                <a:gd name="txL" fmla="*/ 0 w 59"/>
                <a:gd name="txT" fmla="*/ 0 h 50"/>
                <a:gd name="txR" fmla="*/ 59 w 59"/>
                <a:gd name="txB" fmla="*/ 50 h 50"/>
              </a:gdLst>
              <a:ahLst/>
              <a:cxnLst>
                <a:cxn ang="0">
                  <a:pos x="1" y="0"/>
                </a:cxn>
                <a:cxn ang="0">
                  <a:pos x="0" y="1"/>
                </a:cxn>
                <a:cxn ang="0">
                  <a:pos x="1" y="1"/>
                </a:cxn>
                <a:cxn ang="0">
                  <a:pos x="1" y="1"/>
                </a:cxn>
                <a:cxn ang="0">
                  <a:pos x="1" y="1"/>
                </a:cxn>
                <a:cxn ang="0">
                  <a:pos x="1" y="1"/>
                </a:cxn>
                <a:cxn ang="0">
                  <a:pos x="1" y="0"/>
                </a:cxn>
              </a:cxnLst>
              <a:rect l="txL" t="txT" r="txR" b="tx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chemeClr val="bg2">
                <a:alpha val="100000"/>
              </a:schemeClr>
            </a:solidFill>
            <a:ln w="9525">
              <a:noFill/>
            </a:ln>
          </p:spPr>
          <p:txBody>
            <a:bodyPr/>
            <a:lstStyle/>
            <a:p>
              <a:endParaRPr lang="zh-CN" altLang="en-US"/>
            </a:p>
          </p:txBody>
        </p:sp>
        <p:sp>
          <p:nvSpPr>
            <p:cNvPr id="31765" name="Freeform 15"/>
            <p:cNvSpPr/>
            <p:nvPr/>
          </p:nvSpPr>
          <p:spPr>
            <a:xfrm>
              <a:off x="961" y="106"/>
              <a:ext cx="65" cy="42"/>
            </a:xfrm>
            <a:custGeom>
              <a:avLst/>
              <a:gdLst>
                <a:gd name="txL" fmla="*/ 0 w 86"/>
                <a:gd name="txT" fmla="*/ 0 h 57"/>
                <a:gd name="txR" fmla="*/ 86 w 86"/>
                <a:gd name="txB" fmla="*/ 57 h 57"/>
              </a:gdLst>
              <a:ahLst/>
              <a:cxnLst>
                <a:cxn ang="0">
                  <a:pos x="2" y="1"/>
                </a:cxn>
                <a:cxn ang="0">
                  <a:pos x="2" y="1"/>
                </a:cxn>
                <a:cxn ang="0">
                  <a:pos x="2" y="1"/>
                </a:cxn>
                <a:cxn ang="0">
                  <a:pos x="2" y="1"/>
                </a:cxn>
                <a:cxn ang="0">
                  <a:pos x="2" y="1"/>
                </a:cxn>
                <a:cxn ang="0">
                  <a:pos x="2" y="1"/>
                </a:cxn>
                <a:cxn ang="0">
                  <a:pos x="2" y="1"/>
                </a:cxn>
                <a:cxn ang="0">
                  <a:pos x="2" y="1"/>
                </a:cxn>
              </a:cxnLst>
              <a:rect l="txL" t="txT" r="txR" b="tx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chemeClr val="bg2">
                <a:alpha val="100000"/>
              </a:schemeClr>
            </a:solidFill>
            <a:ln w="9525">
              <a:noFill/>
            </a:ln>
          </p:spPr>
          <p:txBody>
            <a:bodyPr/>
            <a:lstStyle/>
            <a:p>
              <a:endParaRPr lang="zh-CN" altLang="en-US"/>
            </a:p>
          </p:txBody>
        </p:sp>
        <p:sp>
          <p:nvSpPr>
            <p:cNvPr id="31766" name="Freeform 16"/>
            <p:cNvSpPr/>
            <p:nvPr/>
          </p:nvSpPr>
          <p:spPr>
            <a:xfrm>
              <a:off x="1029" y="114"/>
              <a:ext cx="54" cy="25"/>
            </a:xfrm>
            <a:custGeom>
              <a:avLst/>
              <a:gdLst>
                <a:gd name="txL" fmla="*/ 0 w 73"/>
                <a:gd name="txT" fmla="*/ 0 h 34"/>
                <a:gd name="txR" fmla="*/ 73 w 73"/>
                <a:gd name="txB" fmla="*/ 34 h 34"/>
              </a:gdLst>
              <a:ahLst/>
              <a:cxnLst>
                <a:cxn ang="0">
                  <a:pos x="1" y="0"/>
                </a:cxn>
                <a:cxn ang="0">
                  <a:pos x="1" y="1"/>
                </a:cxn>
                <a:cxn ang="0">
                  <a:pos x="1" y="1"/>
                </a:cxn>
                <a:cxn ang="0">
                  <a:pos x="1" y="1"/>
                </a:cxn>
                <a:cxn ang="0">
                  <a:pos x="1" y="1"/>
                </a:cxn>
                <a:cxn ang="0">
                  <a:pos x="1" y="0"/>
                </a:cxn>
              </a:cxnLst>
              <a:rect l="txL" t="txT" r="txR" b="tx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chemeClr val="bg2">
                <a:alpha val="100000"/>
              </a:schemeClr>
            </a:solidFill>
            <a:ln w="9525">
              <a:noFill/>
            </a:ln>
          </p:spPr>
          <p:txBody>
            <a:bodyPr/>
            <a:lstStyle/>
            <a:p>
              <a:endParaRPr lang="zh-CN" altLang="en-US"/>
            </a:p>
          </p:txBody>
        </p:sp>
        <p:sp>
          <p:nvSpPr>
            <p:cNvPr id="31767" name="Freeform 17"/>
            <p:cNvSpPr/>
            <p:nvPr/>
          </p:nvSpPr>
          <p:spPr>
            <a:xfrm>
              <a:off x="1000" y="78"/>
              <a:ext cx="64" cy="34"/>
            </a:xfrm>
            <a:custGeom>
              <a:avLst/>
              <a:gdLst>
                <a:gd name="txL" fmla="*/ 0 w 85"/>
                <a:gd name="txT" fmla="*/ 0 h 45"/>
                <a:gd name="txR" fmla="*/ 85 w 85"/>
                <a:gd name="txB" fmla="*/ 45 h 45"/>
              </a:gdLst>
              <a:ahLst/>
              <a:cxnLst>
                <a:cxn ang="0">
                  <a:pos x="2" y="2"/>
                </a:cxn>
                <a:cxn ang="0">
                  <a:pos x="2" y="2"/>
                </a:cxn>
                <a:cxn ang="0">
                  <a:pos x="0" y="2"/>
                </a:cxn>
                <a:cxn ang="0">
                  <a:pos x="2" y="2"/>
                </a:cxn>
                <a:cxn ang="0">
                  <a:pos x="2" y="2"/>
                </a:cxn>
                <a:cxn ang="0">
                  <a:pos x="2" y="2"/>
                </a:cxn>
                <a:cxn ang="0">
                  <a:pos x="2" y="2"/>
                </a:cxn>
                <a:cxn ang="0">
                  <a:pos x="2" y="0"/>
                </a:cxn>
                <a:cxn ang="0">
                  <a:pos x="2" y="2"/>
                </a:cxn>
              </a:cxnLst>
              <a:rect l="txL" t="txT" r="txR" b="tx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chemeClr val="bg2">
                <a:alpha val="100000"/>
              </a:schemeClr>
            </a:solidFill>
            <a:ln w="9525">
              <a:noFill/>
            </a:ln>
          </p:spPr>
          <p:txBody>
            <a:bodyPr/>
            <a:lstStyle/>
            <a:p>
              <a:endParaRPr lang="zh-CN" altLang="en-US"/>
            </a:p>
          </p:txBody>
        </p:sp>
        <p:sp>
          <p:nvSpPr>
            <p:cNvPr id="31768" name="Freeform 18"/>
            <p:cNvSpPr/>
            <p:nvPr/>
          </p:nvSpPr>
          <p:spPr>
            <a:xfrm>
              <a:off x="973" y="46"/>
              <a:ext cx="44" cy="24"/>
            </a:xfrm>
            <a:custGeom>
              <a:avLst/>
              <a:gdLst>
                <a:gd name="txL" fmla="*/ 0 w 58"/>
                <a:gd name="txT" fmla="*/ 0 h 31"/>
                <a:gd name="txR" fmla="*/ 58 w 58"/>
                <a:gd name="txB" fmla="*/ 31 h 31"/>
              </a:gdLst>
              <a:ahLst/>
              <a:cxnLst>
                <a:cxn ang="0">
                  <a:pos x="2" y="2"/>
                </a:cxn>
                <a:cxn ang="0">
                  <a:pos x="0" y="2"/>
                </a:cxn>
                <a:cxn ang="0">
                  <a:pos x="2" y="2"/>
                </a:cxn>
                <a:cxn ang="0">
                  <a:pos x="2" y="2"/>
                </a:cxn>
                <a:cxn ang="0">
                  <a:pos x="2" y="2"/>
                </a:cxn>
                <a:cxn ang="0">
                  <a:pos x="2" y="0"/>
                </a:cxn>
                <a:cxn ang="0">
                  <a:pos x="2" y="2"/>
                </a:cxn>
              </a:cxnLst>
              <a:rect l="txL" t="txT" r="txR" b="tx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chemeClr val="bg2">
                <a:alpha val="100000"/>
              </a:schemeClr>
            </a:solidFill>
            <a:ln w="9525">
              <a:noFill/>
            </a:ln>
          </p:spPr>
          <p:txBody>
            <a:bodyPr/>
            <a:lstStyle/>
            <a:p>
              <a:endParaRPr lang="zh-CN" altLang="en-US"/>
            </a:p>
          </p:txBody>
        </p:sp>
        <p:sp>
          <p:nvSpPr>
            <p:cNvPr id="31769" name="Freeform 19"/>
            <p:cNvSpPr/>
            <p:nvPr/>
          </p:nvSpPr>
          <p:spPr>
            <a:xfrm>
              <a:off x="1087" y="49"/>
              <a:ext cx="114" cy="77"/>
            </a:xfrm>
            <a:custGeom>
              <a:avLst/>
              <a:gdLst>
                <a:gd name="txL" fmla="*/ 0 w 152"/>
                <a:gd name="txT" fmla="*/ 0 h 102"/>
                <a:gd name="txR" fmla="*/ 152 w 152"/>
                <a:gd name="txB" fmla="*/ 102 h 102"/>
              </a:gdLst>
              <a:ahLst/>
              <a:cxnLst>
                <a:cxn ang="0">
                  <a:pos x="2" y="0"/>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chemeClr val="bg2">
                <a:alpha val="100000"/>
              </a:schemeClr>
            </a:solidFill>
            <a:ln w="9525">
              <a:noFill/>
            </a:ln>
          </p:spPr>
          <p:txBody>
            <a:bodyPr/>
            <a:lstStyle/>
            <a:p>
              <a:endParaRPr lang="zh-CN" altLang="en-US"/>
            </a:p>
          </p:txBody>
        </p:sp>
        <p:sp>
          <p:nvSpPr>
            <p:cNvPr id="31770" name="Freeform 20"/>
            <p:cNvSpPr/>
            <p:nvPr/>
          </p:nvSpPr>
          <p:spPr>
            <a:xfrm>
              <a:off x="0" y="294"/>
              <a:ext cx="25" cy="15"/>
            </a:xfrm>
            <a:custGeom>
              <a:avLst/>
              <a:gdLst>
                <a:gd name="txL" fmla="*/ 0 w 34"/>
                <a:gd name="txT" fmla="*/ 0 h 20"/>
                <a:gd name="txR" fmla="*/ 34 w 34"/>
                <a:gd name="txB" fmla="*/ 20 h 20"/>
              </a:gdLst>
              <a:ahLst/>
              <a:cxnLst>
                <a:cxn ang="0">
                  <a:pos x="1" y="0"/>
                </a:cxn>
                <a:cxn ang="0">
                  <a:pos x="1" y="2"/>
                </a:cxn>
                <a:cxn ang="0">
                  <a:pos x="1" y="2"/>
                </a:cxn>
                <a:cxn ang="0">
                  <a:pos x="1" y="2"/>
                </a:cxn>
                <a:cxn ang="0">
                  <a:pos x="1" y="0"/>
                </a:cxn>
              </a:cxnLst>
              <a:rect l="txL" t="txT" r="txR" b="tx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chemeClr val="bg2">
                <a:alpha val="100000"/>
              </a:schemeClr>
            </a:solidFill>
            <a:ln w="9525">
              <a:noFill/>
            </a:ln>
          </p:spPr>
          <p:txBody>
            <a:bodyPr/>
            <a:lstStyle/>
            <a:p>
              <a:endParaRPr lang="zh-CN" altLang="en-US"/>
            </a:p>
          </p:txBody>
        </p:sp>
        <p:sp>
          <p:nvSpPr>
            <p:cNvPr id="31771" name="Freeform 21"/>
            <p:cNvSpPr/>
            <p:nvPr/>
          </p:nvSpPr>
          <p:spPr>
            <a:xfrm>
              <a:off x="757" y="805"/>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2" name="Freeform 22"/>
            <p:cNvSpPr/>
            <p:nvPr/>
          </p:nvSpPr>
          <p:spPr>
            <a:xfrm>
              <a:off x="760" y="830"/>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3" name="Freeform 23"/>
            <p:cNvSpPr/>
            <p:nvPr/>
          </p:nvSpPr>
          <p:spPr>
            <a:xfrm>
              <a:off x="964" y="962"/>
              <a:ext cx="15" cy="12"/>
            </a:xfrm>
            <a:custGeom>
              <a:avLst/>
              <a:gdLst>
                <a:gd name="txL" fmla="*/ 0 w 21"/>
                <a:gd name="txT" fmla="*/ 0 h 16"/>
                <a:gd name="txR" fmla="*/ 21 w 21"/>
                <a:gd name="txB" fmla="*/ 16 h 16"/>
              </a:gdLst>
              <a:ahLst/>
              <a:cxnLst>
                <a:cxn ang="0">
                  <a:pos x="1" y="0"/>
                </a:cxn>
                <a:cxn ang="0">
                  <a:pos x="1" y="2"/>
                </a:cxn>
                <a:cxn ang="0">
                  <a:pos x="1"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4" name="Freeform 24"/>
            <p:cNvSpPr/>
            <p:nvPr/>
          </p:nvSpPr>
          <p:spPr>
            <a:xfrm>
              <a:off x="1088" y="478"/>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5" name="Freeform 25"/>
            <p:cNvSpPr/>
            <p:nvPr/>
          </p:nvSpPr>
          <p:spPr>
            <a:xfrm>
              <a:off x="988" y="273"/>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6" name="Freeform 26"/>
            <p:cNvSpPr/>
            <p:nvPr/>
          </p:nvSpPr>
          <p:spPr>
            <a:xfrm>
              <a:off x="1053" y="94"/>
              <a:ext cx="39" cy="18"/>
            </a:xfrm>
            <a:custGeom>
              <a:avLst/>
              <a:gdLst>
                <a:gd name="txL" fmla="*/ 0 w 51"/>
                <a:gd name="txT" fmla="*/ 0 h 24"/>
                <a:gd name="txR" fmla="*/ 51 w 51"/>
                <a:gd name="txB" fmla="*/ 24 h 24"/>
              </a:gdLst>
              <a:ahLst/>
              <a:cxnLst>
                <a:cxn ang="0">
                  <a:pos x="2" y="0"/>
                </a:cxn>
                <a:cxn ang="0">
                  <a:pos x="2" y="2"/>
                </a:cxn>
                <a:cxn ang="0">
                  <a:pos x="2" y="2"/>
                </a:cxn>
                <a:cxn ang="0">
                  <a:pos x="2" y="2"/>
                </a:cxn>
                <a:cxn ang="0">
                  <a:pos x="2"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7" name="Freeform 27"/>
            <p:cNvSpPr/>
            <p:nvPr/>
          </p:nvSpPr>
          <p:spPr>
            <a:xfrm>
              <a:off x="1116" y="20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8" name="Freeform 28"/>
            <p:cNvSpPr/>
            <p:nvPr/>
          </p:nvSpPr>
          <p:spPr>
            <a:xfrm>
              <a:off x="1132" y="0"/>
              <a:ext cx="696" cy="346"/>
            </a:xfrm>
            <a:custGeom>
              <a:avLst/>
              <a:gdLst>
                <a:gd name="txL" fmla="*/ 0 w 929"/>
                <a:gd name="txT" fmla="*/ 0 h 462"/>
                <a:gd name="txR" fmla="*/ 929 w 929"/>
                <a:gd name="txB" fmla="*/ 462 h 462"/>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chemeClr val="bg2">
                <a:alpha val="100000"/>
              </a:schemeClr>
            </a:solidFill>
            <a:ln w="9525">
              <a:noFill/>
            </a:ln>
          </p:spPr>
          <p:txBody>
            <a:bodyPr/>
            <a:lstStyle/>
            <a:p>
              <a:endParaRPr lang="zh-CN" altLang="en-US"/>
            </a:p>
          </p:txBody>
        </p:sp>
        <p:sp>
          <p:nvSpPr>
            <p:cNvPr id="31779" name="Freeform 29"/>
            <p:cNvSpPr/>
            <p:nvPr/>
          </p:nvSpPr>
          <p:spPr>
            <a:xfrm>
              <a:off x="1345" y="184"/>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0" name="Freeform 30"/>
            <p:cNvSpPr/>
            <p:nvPr/>
          </p:nvSpPr>
          <p:spPr>
            <a:xfrm>
              <a:off x="1628" y="250"/>
              <a:ext cx="128" cy="54"/>
            </a:xfrm>
            <a:custGeom>
              <a:avLst/>
              <a:gdLst>
                <a:gd name="txL" fmla="*/ 0 w 172"/>
                <a:gd name="txT" fmla="*/ 0 h 72"/>
                <a:gd name="txR" fmla="*/ 172 w 172"/>
                <a:gd name="txB" fmla="*/ 72 h 72"/>
              </a:gdLst>
              <a:ahLst/>
              <a:cxnLst>
                <a:cxn ang="0">
                  <a:pos x="1" y="2"/>
                </a:cxn>
                <a:cxn ang="0">
                  <a:pos x="1" y="2"/>
                </a:cxn>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chemeClr val="bg2">
                <a:alpha val="100000"/>
              </a:schemeClr>
            </a:solidFill>
            <a:ln w="9525">
              <a:noFill/>
            </a:ln>
          </p:spPr>
          <p:txBody>
            <a:bodyPr/>
            <a:lstStyle/>
            <a:p>
              <a:endParaRPr lang="zh-CN" altLang="en-US"/>
            </a:p>
          </p:txBody>
        </p:sp>
        <p:sp>
          <p:nvSpPr>
            <p:cNvPr id="31781" name="Freeform 31"/>
            <p:cNvSpPr/>
            <p:nvPr/>
          </p:nvSpPr>
          <p:spPr>
            <a:xfrm>
              <a:off x="1729" y="87"/>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2" name="Freeform 32"/>
            <p:cNvSpPr/>
            <p:nvPr/>
          </p:nvSpPr>
          <p:spPr>
            <a:xfrm>
              <a:off x="1998" y="55"/>
              <a:ext cx="155" cy="63"/>
            </a:xfrm>
            <a:custGeom>
              <a:avLst/>
              <a:gdLst>
                <a:gd name="txL" fmla="*/ 0 w 206"/>
                <a:gd name="txT" fmla="*/ 0 h 85"/>
                <a:gd name="txR" fmla="*/ 206 w 206"/>
                <a:gd name="txB" fmla="*/ 85 h 85"/>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chemeClr val="bg2">
                <a:alpha val="100000"/>
              </a:schemeClr>
            </a:solidFill>
            <a:ln w="9525">
              <a:noFill/>
            </a:ln>
          </p:spPr>
          <p:txBody>
            <a:bodyPr/>
            <a:lstStyle/>
            <a:p>
              <a:endParaRPr lang="zh-CN" altLang="en-US"/>
            </a:p>
          </p:txBody>
        </p:sp>
        <p:sp>
          <p:nvSpPr>
            <p:cNvPr id="31783" name="Freeform 33"/>
            <p:cNvSpPr/>
            <p:nvPr/>
          </p:nvSpPr>
          <p:spPr>
            <a:xfrm>
              <a:off x="2095" y="88"/>
              <a:ext cx="48" cy="21"/>
            </a:xfrm>
            <a:custGeom>
              <a:avLst/>
              <a:gdLst>
                <a:gd name="txL" fmla="*/ 0 w 64"/>
                <a:gd name="txT" fmla="*/ 0 h 28"/>
                <a:gd name="txR" fmla="*/ 64 w 64"/>
                <a:gd name="txB" fmla="*/ 28 h 28"/>
              </a:gdLst>
              <a:ahLst/>
              <a:cxnLst>
                <a:cxn ang="0">
                  <a:pos x="2" y="2"/>
                </a:cxn>
                <a:cxn ang="0">
                  <a:pos x="2" y="2"/>
                </a:cxn>
                <a:cxn ang="0">
                  <a:pos x="2" y="2"/>
                </a:cxn>
                <a:cxn ang="0">
                  <a:pos x="2" y="2"/>
                </a:cxn>
                <a:cxn ang="0">
                  <a:pos x="2" y="2"/>
                </a:cxn>
              </a:cxnLst>
              <a:rect l="txL" t="txT" r="txR" b="tx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chemeClr val="bg2">
                <a:alpha val="100000"/>
              </a:schemeClr>
            </a:solidFill>
            <a:ln w="9525">
              <a:noFill/>
            </a:ln>
          </p:spPr>
          <p:txBody>
            <a:bodyPr/>
            <a:lstStyle/>
            <a:p>
              <a:endParaRPr lang="zh-CN" altLang="en-US"/>
            </a:p>
          </p:txBody>
        </p:sp>
        <p:sp>
          <p:nvSpPr>
            <p:cNvPr id="31784" name="Freeform 34"/>
            <p:cNvSpPr/>
            <p:nvPr/>
          </p:nvSpPr>
          <p:spPr>
            <a:xfrm>
              <a:off x="1803" y="360"/>
              <a:ext cx="109" cy="132"/>
            </a:xfrm>
            <a:custGeom>
              <a:avLst/>
              <a:gdLst>
                <a:gd name="txL" fmla="*/ 0 w 146"/>
                <a:gd name="txT" fmla="*/ 0 h 176"/>
                <a:gd name="txR" fmla="*/ 146 w 146"/>
                <a:gd name="txB" fmla="*/ 176 h 176"/>
              </a:gdLst>
              <a:ahLst/>
              <a:cxnLst>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1"/>
                </a:cxn>
                <a:cxn ang="0">
                  <a:pos x="1" y="2"/>
                </a:cxn>
                <a:cxn ang="0">
                  <a:pos x="1" y="2"/>
                </a:cxn>
              </a:cxnLst>
              <a:rect l="txL" t="txT" r="txR" b="tx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chemeClr val="bg2">
                <a:alpha val="100000"/>
              </a:schemeClr>
            </a:solidFill>
            <a:ln w="9525">
              <a:noFill/>
            </a:ln>
          </p:spPr>
          <p:txBody>
            <a:bodyPr/>
            <a:lstStyle/>
            <a:p>
              <a:endParaRPr lang="zh-CN" altLang="en-US"/>
            </a:p>
          </p:txBody>
        </p:sp>
        <p:sp>
          <p:nvSpPr>
            <p:cNvPr id="31785" name="Freeform 35"/>
            <p:cNvSpPr/>
            <p:nvPr/>
          </p:nvSpPr>
          <p:spPr>
            <a:xfrm>
              <a:off x="1749" y="408"/>
              <a:ext cx="69" cy="68"/>
            </a:xfrm>
            <a:custGeom>
              <a:avLst/>
              <a:gdLst>
                <a:gd name="txL" fmla="*/ 0 w 92"/>
                <a:gd name="txT" fmla="*/ 0 h 92"/>
                <a:gd name="txR" fmla="*/ 92 w 92"/>
                <a:gd name="txB" fmla="*/ 92 h 92"/>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chemeClr val="bg2">
                <a:alpha val="100000"/>
              </a:schemeClr>
            </a:solidFill>
            <a:ln w="9525">
              <a:noFill/>
            </a:ln>
          </p:spPr>
          <p:txBody>
            <a:bodyPr/>
            <a:lstStyle/>
            <a:p>
              <a:endParaRPr lang="zh-CN" altLang="en-US"/>
            </a:p>
          </p:txBody>
        </p:sp>
        <p:sp>
          <p:nvSpPr>
            <p:cNvPr id="31786" name="Freeform 36"/>
            <p:cNvSpPr/>
            <p:nvPr/>
          </p:nvSpPr>
          <p:spPr>
            <a:xfrm>
              <a:off x="3435" y="1551"/>
              <a:ext cx="474" cy="495"/>
            </a:xfrm>
            <a:custGeom>
              <a:avLst/>
              <a:gdLst>
                <a:gd name="txL" fmla="*/ 0 w 633"/>
                <a:gd name="txT" fmla="*/ 0 h 660"/>
                <a:gd name="txR" fmla="*/ 633 w 633"/>
                <a:gd name="txB" fmla="*/ 660 h 660"/>
              </a:gdLst>
              <a:ahLst/>
              <a:cxnLst>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chemeClr val="bg2">
                <a:alpha val="100000"/>
              </a:schemeClr>
            </a:solidFill>
            <a:ln w="9525">
              <a:noFill/>
            </a:ln>
          </p:spPr>
          <p:txBody>
            <a:bodyPr/>
            <a:lstStyle/>
            <a:p>
              <a:endParaRPr lang="zh-CN" altLang="en-US"/>
            </a:p>
          </p:txBody>
        </p:sp>
        <p:sp>
          <p:nvSpPr>
            <p:cNvPr id="31787" name="Freeform 37"/>
            <p:cNvSpPr/>
            <p:nvPr/>
          </p:nvSpPr>
          <p:spPr>
            <a:xfrm>
              <a:off x="3582" y="1290"/>
              <a:ext cx="319" cy="210"/>
            </a:xfrm>
            <a:custGeom>
              <a:avLst/>
              <a:gdLst>
                <a:gd name="txL" fmla="*/ 0 w 426"/>
                <a:gd name="txT" fmla="*/ 0 h 280"/>
                <a:gd name="txR" fmla="*/ 426 w 426"/>
                <a:gd name="txB" fmla="*/ 280 h 280"/>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chemeClr val="bg2">
                <a:alpha val="100000"/>
              </a:schemeClr>
            </a:solidFill>
            <a:ln w="9525">
              <a:noFill/>
            </a:ln>
          </p:spPr>
          <p:txBody>
            <a:bodyPr/>
            <a:lstStyle/>
            <a:p>
              <a:endParaRPr lang="zh-CN" altLang="en-US"/>
            </a:p>
          </p:txBody>
        </p:sp>
        <p:sp>
          <p:nvSpPr>
            <p:cNvPr id="31788" name="Freeform 38"/>
            <p:cNvSpPr/>
            <p:nvPr/>
          </p:nvSpPr>
          <p:spPr>
            <a:xfrm>
              <a:off x="3591" y="1292"/>
              <a:ext cx="311" cy="211"/>
            </a:xfrm>
            <a:custGeom>
              <a:avLst/>
              <a:gdLst>
                <a:gd name="txL" fmla="*/ 0 w 416"/>
                <a:gd name="txT" fmla="*/ 0 h 282"/>
                <a:gd name="txR" fmla="*/ 416 w 416"/>
                <a:gd name="txB" fmla="*/ 282 h 282"/>
              </a:gdLst>
              <a:ahLst/>
              <a:cxnLst>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Lst>
              <a:rect l="txL" t="txT" r="txR" b="tx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chemeClr val="bg2">
                <a:alpha val="100000"/>
              </a:schemeClr>
            </a:solidFill>
            <a:ln w="9525">
              <a:noFill/>
            </a:ln>
          </p:spPr>
          <p:txBody>
            <a:bodyPr/>
            <a:lstStyle/>
            <a:p>
              <a:endParaRPr lang="zh-CN" altLang="en-US"/>
            </a:p>
          </p:txBody>
        </p:sp>
        <p:sp>
          <p:nvSpPr>
            <p:cNvPr id="31789" name="Freeform 39"/>
            <p:cNvSpPr/>
            <p:nvPr/>
          </p:nvSpPr>
          <p:spPr>
            <a:xfrm>
              <a:off x="3821" y="2062"/>
              <a:ext cx="45" cy="58"/>
            </a:xfrm>
            <a:custGeom>
              <a:avLst/>
              <a:gdLst>
                <a:gd name="txL" fmla="*/ 0 w 60"/>
                <a:gd name="txT" fmla="*/ 0 h 78"/>
                <a:gd name="txR" fmla="*/ 60 w 60"/>
                <a:gd name="txB" fmla="*/ 78 h 78"/>
              </a:gdLst>
              <a:ahLst/>
              <a:cxnLst>
                <a:cxn ang="0">
                  <a:pos x="2" y="1"/>
                </a:cxn>
                <a:cxn ang="0">
                  <a:pos x="0" y="1"/>
                </a:cxn>
                <a:cxn ang="0">
                  <a:pos x="2" y="1"/>
                </a:cxn>
                <a:cxn ang="0">
                  <a:pos x="2" y="1"/>
                </a:cxn>
                <a:cxn ang="0">
                  <a:pos x="2" y="1"/>
                </a:cxn>
                <a:cxn ang="0">
                  <a:pos x="2" y="1"/>
                </a:cxn>
                <a:cxn ang="0">
                  <a:pos x="2" y="1"/>
                </a:cxn>
              </a:cxnLst>
              <a:rect l="txL" t="txT" r="txR" b="tx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chemeClr val="bg2">
                <a:alpha val="100000"/>
              </a:schemeClr>
            </a:solidFill>
            <a:ln w="9525">
              <a:noFill/>
            </a:ln>
          </p:spPr>
          <p:txBody>
            <a:bodyPr/>
            <a:lstStyle/>
            <a:p>
              <a:endParaRPr lang="zh-CN" altLang="en-US"/>
            </a:p>
          </p:txBody>
        </p:sp>
        <p:sp>
          <p:nvSpPr>
            <p:cNvPr id="31790" name="Freeform 40"/>
            <p:cNvSpPr/>
            <p:nvPr/>
          </p:nvSpPr>
          <p:spPr>
            <a:xfrm>
              <a:off x="3957" y="1972"/>
              <a:ext cx="164" cy="85"/>
            </a:xfrm>
            <a:custGeom>
              <a:avLst/>
              <a:gdLst>
                <a:gd name="txL" fmla="*/ 0 w 219"/>
                <a:gd name="txT" fmla="*/ 0 h 113"/>
                <a:gd name="txR" fmla="*/ 219 w 219"/>
                <a:gd name="txB" fmla="*/ 113 h 113"/>
              </a:gdLst>
              <a:ahLst/>
              <a:cxnLst>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 ang="0">
                  <a:pos x="1" y="2"/>
                </a:cxn>
              </a:cxnLst>
              <a:rect l="txL" t="txT" r="txR" b="tx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chemeClr val="bg2">
                <a:alpha val="100000"/>
              </a:schemeClr>
            </a:solidFill>
            <a:ln w="9525">
              <a:noFill/>
            </a:ln>
          </p:spPr>
          <p:txBody>
            <a:bodyPr/>
            <a:lstStyle/>
            <a:p>
              <a:endParaRPr lang="zh-CN" altLang="en-US"/>
            </a:p>
          </p:txBody>
        </p:sp>
        <p:sp>
          <p:nvSpPr>
            <p:cNvPr id="31791" name="Freeform 41"/>
            <p:cNvSpPr/>
            <p:nvPr/>
          </p:nvSpPr>
          <p:spPr>
            <a:xfrm>
              <a:off x="4127" y="1922"/>
              <a:ext cx="104" cy="92"/>
            </a:xfrm>
            <a:custGeom>
              <a:avLst/>
              <a:gdLst>
                <a:gd name="txL" fmla="*/ 0 w 139"/>
                <a:gd name="txT" fmla="*/ 0 h 122"/>
                <a:gd name="txR" fmla="*/ 139 w 139"/>
                <a:gd name="txB" fmla="*/ 122 h 122"/>
              </a:gdLst>
              <a:ahLst/>
              <a:cxnLst>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chemeClr val="bg2">
                <a:alpha val="100000"/>
              </a:schemeClr>
            </a:solidFill>
            <a:ln w="9525">
              <a:noFill/>
            </a:ln>
          </p:spPr>
          <p:txBody>
            <a:bodyPr/>
            <a:lstStyle/>
            <a:p>
              <a:endParaRPr lang="zh-CN" altLang="en-US"/>
            </a:p>
          </p:txBody>
        </p:sp>
        <p:sp>
          <p:nvSpPr>
            <p:cNvPr id="31792" name="Freeform 42"/>
            <p:cNvSpPr/>
            <p:nvPr/>
          </p:nvSpPr>
          <p:spPr>
            <a:xfrm>
              <a:off x="4182" y="1881"/>
              <a:ext cx="37" cy="26"/>
            </a:xfrm>
            <a:custGeom>
              <a:avLst/>
              <a:gdLst>
                <a:gd name="txL" fmla="*/ 0 w 49"/>
                <a:gd name="txT" fmla="*/ 0 h 35"/>
                <a:gd name="txR" fmla="*/ 49 w 49"/>
                <a:gd name="txB" fmla="*/ 35 h 35"/>
              </a:gdLst>
              <a:ahLst/>
              <a:cxnLst>
                <a:cxn ang="0">
                  <a:pos x="2" y="0"/>
                </a:cxn>
                <a:cxn ang="0">
                  <a:pos x="2" y="1"/>
                </a:cxn>
                <a:cxn ang="0">
                  <a:pos x="2" y="1"/>
                </a:cxn>
                <a:cxn ang="0">
                  <a:pos x="2" y="1"/>
                </a:cxn>
                <a:cxn ang="0">
                  <a:pos x="2" y="0"/>
                </a:cxn>
              </a:cxnLst>
              <a:rect l="txL" t="txT" r="txR" b="tx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chemeClr val="bg2">
                <a:alpha val="100000"/>
              </a:schemeClr>
            </a:solidFill>
            <a:ln w="9525">
              <a:noFill/>
            </a:ln>
          </p:spPr>
          <p:txBody>
            <a:bodyPr/>
            <a:lstStyle/>
            <a:p>
              <a:endParaRPr lang="zh-CN" altLang="en-US"/>
            </a:p>
          </p:txBody>
        </p:sp>
        <p:sp>
          <p:nvSpPr>
            <p:cNvPr id="31793" name="Freeform 43"/>
            <p:cNvSpPr/>
            <p:nvPr/>
          </p:nvSpPr>
          <p:spPr>
            <a:xfrm>
              <a:off x="2459" y="1395"/>
              <a:ext cx="123" cy="201"/>
            </a:xfrm>
            <a:custGeom>
              <a:avLst/>
              <a:gdLst>
                <a:gd name="txL" fmla="*/ 0 w 164"/>
                <a:gd name="txT" fmla="*/ 0 h 268"/>
                <a:gd name="txR" fmla="*/ 164 w 164"/>
                <a:gd name="txB" fmla="*/ 268 h 268"/>
              </a:gdLst>
              <a:ahLst/>
              <a:cxnLst>
                <a:cxn ang="0">
                  <a:pos x="2" y="0"/>
                </a:cxn>
                <a:cxn ang="0">
                  <a:pos x="2" y="2"/>
                </a:cxn>
                <a:cxn ang="0">
                  <a:pos x="2" y="2"/>
                </a:cxn>
                <a:cxn ang="0">
                  <a:pos x="2" y="2"/>
                </a:cxn>
                <a:cxn ang="0">
                  <a:pos x="2" y="2"/>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chemeClr val="bg2">
                <a:alpha val="100000"/>
              </a:schemeClr>
            </a:solidFill>
            <a:ln w="9525">
              <a:noFill/>
            </a:ln>
          </p:spPr>
          <p:txBody>
            <a:bodyPr/>
            <a:lstStyle/>
            <a:p>
              <a:endParaRPr lang="zh-CN" altLang="en-US"/>
            </a:p>
          </p:txBody>
        </p:sp>
        <p:sp>
          <p:nvSpPr>
            <p:cNvPr id="31794" name="Freeform 44"/>
            <p:cNvSpPr/>
            <p:nvPr/>
          </p:nvSpPr>
          <p:spPr>
            <a:xfrm>
              <a:off x="2991" y="1083"/>
              <a:ext cx="49" cy="61"/>
            </a:xfrm>
            <a:custGeom>
              <a:avLst/>
              <a:gdLst>
                <a:gd name="txL" fmla="*/ 0 w 66"/>
                <a:gd name="txT" fmla="*/ 0 h 81"/>
                <a:gd name="txR" fmla="*/ 66 w 66"/>
                <a:gd name="txB" fmla="*/ 81 h 81"/>
              </a:gdLst>
              <a:ahLst/>
              <a:cxnLst>
                <a:cxn ang="0">
                  <a:pos x="1" y="0"/>
                </a:cxn>
                <a:cxn ang="0">
                  <a:pos x="1" y="2"/>
                </a:cxn>
                <a:cxn ang="0">
                  <a:pos x="1" y="2"/>
                </a:cxn>
                <a:cxn ang="0">
                  <a:pos x="1" y="2"/>
                </a:cxn>
                <a:cxn ang="0">
                  <a:pos x="1" y="2"/>
                </a:cxn>
                <a:cxn ang="0">
                  <a:pos x="1" y="0"/>
                </a:cxn>
              </a:cxnLst>
              <a:rect l="txL" t="txT" r="txR" b="tx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chemeClr val="bg2">
                <a:alpha val="100000"/>
              </a:schemeClr>
            </a:solidFill>
            <a:ln w="9525">
              <a:noFill/>
            </a:ln>
          </p:spPr>
          <p:txBody>
            <a:bodyPr/>
            <a:lstStyle/>
            <a:p>
              <a:endParaRPr lang="zh-CN" altLang="en-US"/>
            </a:p>
          </p:txBody>
        </p:sp>
        <p:sp>
          <p:nvSpPr>
            <p:cNvPr id="31795" name="Freeform 45"/>
            <p:cNvSpPr/>
            <p:nvPr/>
          </p:nvSpPr>
          <p:spPr>
            <a:xfrm>
              <a:off x="3324" y="1149"/>
              <a:ext cx="111" cy="183"/>
            </a:xfrm>
            <a:custGeom>
              <a:avLst/>
              <a:gdLst>
                <a:gd name="txL" fmla="*/ 0 w 148"/>
                <a:gd name="txT" fmla="*/ 0 h 244"/>
                <a:gd name="txR" fmla="*/ 148 w 148"/>
                <a:gd name="txB" fmla="*/ 244 h 244"/>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chemeClr val="bg2">
                <a:alpha val="100000"/>
              </a:schemeClr>
            </a:solidFill>
            <a:ln w="9525">
              <a:noFill/>
            </a:ln>
          </p:spPr>
          <p:txBody>
            <a:bodyPr/>
            <a:lstStyle/>
            <a:p>
              <a:endParaRPr lang="zh-CN" altLang="en-US"/>
            </a:p>
          </p:txBody>
        </p:sp>
        <p:sp>
          <p:nvSpPr>
            <p:cNvPr id="31796" name="Freeform 46"/>
            <p:cNvSpPr/>
            <p:nvPr/>
          </p:nvSpPr>
          <p:spPr>
            <a:xfrm>
              <a:off x="3230" y="1092"/>
              <a:ext cx="72" cy="137"/>
            </a:xfrm>
            <a:custGeom>
              <a:avLst/>
              <a:gdLst>
                <a:gd name="txL" fmla="*/ 0 w 96"/>
                <a:gd name="txT" fmla="*/ 0 h 183"/>
                <a:gd name="txR" fmla="*/ 96 w 96"/>
                <a:gd name="txB" fmla="*/ 183 h 183"/>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chemeClr val="bg2">
                <a:alpha val="100000"/>
              </a:schemeClr>
            </a:solidFill>
            <a:ln w="9525">
              <a:noFill/>
            </a:ln>
          </p:spPr>
          <p:txBody>
            <a:bodyPr/>
            <a:lstStyle/>
            <a:p>
              <a:endParaRPr lang="zh-CN" altLang="en-US"/>
            </a:p>
          </p:txBody>
        </p:sp>
        <p:sp>
          <p:nvSpPr>
            <p:cNvPr id="31797" name="Freeform 47"/>
            <p:cNvSpPr/>
            <p:nvPr/>
          </p:nvSpPr>
          <p:spPr>
            <a:xfrm>
              <a:off x="3279" y="1202"/>
              <a:ext cx="40" cy="131"/>
            </a:xfrm>
            <a:custGeom>
              <a:avLst/>
              <a:gdLst>
                <a:gd name="txL" fmla="*/ 0 w 54"/>
                <a:gd name="txT" fmla="*/ 0 h 175"/>
                <a:gd name="txR" fmla="*/ 54 w 54"/>
                <a:gd name="txB" fmla="*/ 175 h 175"/>
              </a:gdLst>
              <a:ahLst/>
              <a:cxnLst>
                <a:cxn ang="0">
                  <a:pos x="1" y="0"/>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0"/>
                </a:cxn>
              </a:cxnLst>
              <a:rect l="txL" t="txT" r="txR" b="tx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chemeClr val="bg2">
                <a:alpha val="100000"/>
              </a:schemeClr>
            </a:solidFill>
            <a:ln w="9525">
              <a:noFill/>
            </a:ln>
          </p:spPr>
          <p:txBody>
            <a:bodyPr/>
            <a:lstStyle/>
            <a:p>
              <a:endParaRPr lang="zh-CN" altLang="en-US"/>
            </a:p>
          </p:txBody>
        </p:sp>
        <p:sp>
          <p:nvSpPr>
            <p:cNvPr id="31798" name="Freeform 48"/>
            <p:cNvSpPr/>
            <p:nvPr/>
          </p:nvSpPr>
          <p:spPr>
            <a:xfrm>
              <a:off x="3324" y="1339"/>
              <a:ext cx="65" cy="54"/>
            </a:xfrm>
            <a:custGeom>
              <a:avLst/>
              <a:gdLst>
                <a:gd name="txL" fmla="*/ 0 w 86"/>
                <a:gd name="txT" fmla="*/ 0 h 73"/>
                <a:gd name="txR" fmla="*/ 86 w 86"/>
                <a:gd name="txB" fmla="*/ 73 h 73"/>
              </a:gdLst>
              <a:ahLst/>
              <a:cxnLst>
                <a:cxn ang="0">
                  <a:pos x="2" y="0"/>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0"/>
                </a:cxn>
                <a:cxn ang="0">
                  <a:pos x="2" y="0"/>
                </a:cxn>
              </a:cxnLst>
              <a:rect l="txL" t="txT" r="txR" b="tx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chemeClr val="bg2">
                <a:alpha val="100000"/>
              </a:schemeClr>
            </a:solidFill>
            <a:ln w="9525">
              <a:noFill/>
            </a:ln>
          </p:spPr>
          <p:txBody>
            <a:bodyPr/>
            <a:lstStyle/>
            <a:p>
              <a:endParaRPr lang="zh-CN" altLang="en-US"/>
            </a:p>
          </p:txBody>
        </p:sp>
        <p:sp>
          <p:nvSpPr>
            <p:cNvPr id="31799" name="Freeform 49"/>
            <p:cNvSpPr/>
            <p:nvPr/>
          </p:nvSpPr>
          <p:spPr>
            <a:xfrm>
              <a:off x="3428" y="1244"/>
              <a:ext cx="83" cy="117"/>
            </a:xfrm>
            <a:custGeom>
              <a:avLst/>
              <a:gdLst>
                <a:gd name="txL" fmla="*/ 0 w 111"/>
                <a:gd name="txT" fmla="*/ 0 h 156"/>
                <a:gd name="txR" fmla="*/ 111 w 111"/>
                <a:gd name="txB" fmla="*/ 156 h 156"/>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chemeClr val="bg2">
                <a:alpha val="100000"/>
              </a:schemeClr>
            </a:solidFill>
            <a:ln w="9525">
              <a:noFill/>
            </a:ln>
          </p:spPr>
          <p:txBody>
            <a:bodyPr/>
            <a:lstStyle/>
            <a:p>
              <a:endParaRPr lang="zh-CN" altLang="en-US"/>
            </a:p>
          </p:txBody>
        </p:sp>
        <p:sp>
          <p:nvSpPr>
            <p:cNvPr id="31800" name="Freeform 50"/>
            <p:cNvSpPr/>
            <p:nvPr/>
          </p:nvSpPr>
          <p:spPr>
            <a:xfrm>
              <a:off x="3400" y="826"/>
              <a:ext cx="22" cy="71"/>
            </a:xfrm>
            <a:custGeom>
              <a:avLst/>
              <a:gdLst>
                <a:gd name="txL" fmla="*/ 0 w 30"/>
                <a:gd name="txT" fmla="*/ 0 h 94"/>
                <a:gd name="txR" fmla="*/ 30 w 30"/>
                <a:gd name="txB" fmla="*/ 94 h 94"/>
              </a:gdLst>
              <a:ahLst/>
              <a:cxnLst>
                <a:cxn ang="0">
                  <a:pos x="1" y="0"/>
                </a:cxn>
                <a:cxn ang="0">
                  <a:pos x="0" y="2"/>
                </a:cxn>
                <a:cxn ang="0">
                  <a:pos x="1" y="2"/>
                </a:cxn>
                <a:cxn ang="0">
                  <a:pos x="1" y="2"/>
                </a:cxn>
                <a:cxn ang="0">
                  <a:pos x="1" y="2"/>
                </a:cxn>
                <a:cxn ang="0">
                  <a:pos x="1" y="2"/>
                </a:cxn>
                <a:cxn ang="0">
                  <a:pos x="1" y="2"/>
                </a:cxn>
                <a:cxn ang="0">
                  <a:pos x="1" y="0"/>
                </a:cxn>
              </a:cxnLst>
              <a:rect l="txL" t="txT" r="txR" b="tx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chemeClr val="bg2">
                <a:alpha val="100000"/>
              </a:schemeClr>
            </a:solidFill>
            <a:ln w="9525">
              <a:noFill/>
            </a:ln>
          </p:spPr>
          <p:txBody>
            <a:bodyPr/>
            <a:lstStyle/>
            <a:p>
              <a:endParaRPr lang="zh-CN" altLang="en-US"/>
            </a:p>
          </p:txBody>
        </p:sp>
        <p:sp>
          <p:nvSpPr>
            <p:cNvPr id="31801" name="Freeform 51"/>
            <p:cNvSpPr/>
            <p:nvPr/>
          </p:nvSpPr>
          <p:spPr>
            <a:xfrm>
              <a:off x="3414" y="945"/>
              <a:ext cx="61" cy="118"/>
            </a:xfrm>
            <a:custGeom>
              <a:avLst/>
              <a:gdLst>
                <a:gd name="txL" fmla="*/ 0 w 81"/>
                <a:gd name="txT" fmla="*/ 0 h 158"/>
                <a:gd name="txR" fmla="*/ 81 w 81"/>
                <a:gd name="txB" fmla="*/ 158 h 158"/>
              </a:gdLst>
              <a:ahLst/>
              <a:cxnLst>
                <a:cxn ang="0">
                  <a:pos x="2" y="1"/>
                </a:cxn>
                <a:cxn ang="0">
                  <a:pos x="0"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chemeClr val="bg2">
                <a:alpha val="100000"/>
              </a:schemeClr>
            </a:solidFill>
            <a:ln w="9525">
              <a:noFill/>
            </a:ln>
          </p:spPr>
          <p:txBody>
            <a:bodyPr/>
            <a:lstStyle/>
            <a:p>
              <a:endParaRPr lang="zh-CN" altLang="en-US"/>
            </a:p>
          </p:txBody>
        </p:sp>
        <p:sp>
          <p:nvSpPr>
            <p:cNvPr id="31802" name="Freeform 52"/>
            <p:cNvSpPr/>
            <p:nvPr/>
          </p:nvSpPr>
          <p:spPr>
            <a:xfrm>
              <a:off x="3457" y="1101"/>
              <a:ext cx="64" cy="79"/>
            </a:xfrm>
            <a:custGeom>
              <a:avLst/>
              <a:gdLst>
                <a:gd name="txL" fmla="*/ 0 w 85"/>
                <a:gd name="txT" fmla="*/ 0 h 105"/>
                <a:gd name="txR" fmla="*/ 85 w 85"/>
                <a:gd name="txB" fmla="*/ 105 h 105"/>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chemeClr val="bg2">
                <a:alpha val="100000"/>
              </a:schemeClr>
            </a:solidFill>
            <a:ln w="9525">
              <a:noFill/>
            </a:ln>
          </p:spPr>
          <p:txBody>
            <a:bodyPr/>
            <a:lstStyle/>
            <a:p>
              <a:endParaRPr lang="zh-CN" altLang="en-US"/>
            </a:p>
          </p:txBody>
        </p:sp>
        <p:sp>
          <p:nvSpPr>
            <p:cNvPr id="31803" name="Freeform 53"/>
            <p:cNvSpPr/>
            <p:nvPr/>
          </p:nvSpPr>
          <p:spPr>
            <a:xfrm>
              <a:off x="3533" y="1242"/>
              <a:ext cx="29" cy="49"/>
            </a:xfrm>
            <a:custGeom>
              <a:avLst/>
              <a:gdLst>
                <a:gd name="txL" fmla="*/ 0 w 38"/>
                <a:gd name="txT" fmla="*/ 0 h 66"/>
                <a:gd name="txR" fmla="*/ 38 w 38"/>
                <a:gd name="txB" fmla="*/ 66 h 66"/>
              </a:gdLst>
              <a:ahLst/>
              <a:cxnLst>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chemeClr val="bg2">
                <a:alpha val="100000"/>
              </a:schemeClr>
            </a:solidFill>
            <a:ln w="9525">
              <a:noFill/>
            </a:ln>
          </p:spPr>
          <p:txBody>
            <a:bodyPr/>
            <a:lstStyle/>
            <a:p>
              <a:endParaRPr lang="zh-CN" altLang="en-US"/>
            </a:p>
          </p:txBody>
        </p:sp>
        <p:sp>
          <p:nvSpPr>
            <p:cNvPr id="31804" name="Freeform 54"/>
            <p:cNvSpPr/>
            <p:nvPr/>
          </p:nvSpPr>
          <p:spPr>
            <a:xfrm>
              <a:off x="3517" y="1324"/>
              <a:ext cx="18" cy="17"/>
            </a:xfrm>
            <a:custGeom>
              <a:avLst/>
              <a:gdLst>
                <a:gd name="txL" fmla="*/ 0 w 24"/>
                <a:gd name="txT" fmla="*/ 0 h 23"/>
                <a:gd name="txR" fmla="*/ 24 w 24"/>
                <a:gd name="txB" fmla="*/ 23 h 23"/>
              </a:gdLst>
              <a:ahLst/>
              <a:cxnLst>
                <a:cxn ang="0">
                  <a:pos x="0" y="0"/>
                </a:cxn>
                <a:cxn ang="0">
                  <a:pos x="2" y="1"/>
                </a:cxn>
                <a:cxn ang="0">
                  <a:pos x="2" y="1"/>
                </a:cxn>
                <a:cxn ang="0">
                  <a:pos x="0" y="0"/>
                </a:cxn>
              </a:cxnLst>
              <a:rect l="txL" t="txT" r="txR" b="txB"/>
              <a:pathLst>
                <a:path w="24" h="23">
                  <a:moveTo>
                    <a:pt x="0" y="0"/>
                  </a:moveTo>
                  <a:cubicBezTo>
                    <a:pt x="1" y="8"/>
                    <a:pt x="3" y="16"/>
                    <a:pt x="6" y="23"/>
                  </a:cubicBezTo>
                  <a:cubicBezTo>
                    <a:pt x="19" y="20"/>
                    <a:pt x="19" y="22"/>
                    <a:pt x="24" y="11"/>
                  </a:cubicBezTo>
                  <a:cubicBezTo>
                    <a:pt x="20" y="0"/>
                    <a:pt x="4" y="8"/>
                    <a:pt x="0" y="0"/>
                  </a:cubicBezTo>
                  <a:close/>
                </a:path>
              </a:pathLst>
            </a:custGeom>
            <a:solidFill>
              <a:schemeClr val="bg2">
                <a:alpha val="100000"/>
              </a:schemeClr>
            </a:solidFill>
            <a:ln w="9525">
              <a:noFill/>
            </a:ln>
          </p:spPr>
          <p:txBody>
            <a:bodyPr/>
            <a:lstStyle/>
            <a:p>
              <a:endParaRPr lang="zh-CN" altLang="en-US"/>
            </a:p>
          </p:txBody>
        </p:sp>
        <p:sp>
          <p:nvSpPr>
            <p:cNvPr id="31805" name="Freeform 55"/>
            <p:cNvSpPr/>
            <p:nvPr/>
          </p:nvSpPr>
          <p:spPr>
            <a:xfrm>
              <a:off x="3544" y="1314"/>
              <a:ext cx="45" cy="37"/>
            </a:xfrm>
            <a:custGeom>
              <a:avLst/>
              <a:gdLst>
                <a:gd name="txL" fmla="*/ 0 w 60"/>
                <a:gd name="txT" fmla="*/ 0 h 49"/>
                <a:gd name="txR" fmla="*/ 60 w 60"/>
                <a:gd name="txB" fmla="*/ 49 h 49"/>
              </a:gdLst>
              <a:ahLst/>
              <a:cxnLst>
                <a:cxn ang="0">
                  <a:pos x="2" y="0"/>
                </a:cxn>
                <a:cxn ang="0">
                  <a:pos x="0" y="2"/>
                </a:cxn>
                <a:cxn ang="0">
                  <a:pos x="2" y="2"/>
                </a:cxn>
                <a:cxn ang="0">
                  <a:pos x="2" y="2"/>
                </a:cxn>
                <a:cxn ang="0">
                  <a:pos x="2" y="2"/>
                </a:cxn>
                <a:cxn ang="0">
                  <a:pos x="2" y="2"/>
                </a:cxn>
                <a:cxn ang="0">
                  <a:pos x="2" y="2"/>
                </a:cxn>
                <a:cxn ang="0">
                  <a:pos x="2" y="2"/>
                </a:cxn>
                <a:cxn ang="0">
                  <a:pos x="2" y="0"/>
                </a:cxn>
              </a:cxnLst>
              <a:rect l="txL" t="txT" r="txR" b="tx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chemeClr val="bg2">
                <a:alpha val="100000"/>
              </a:schemeClr>
            </a:solidFill>
            <a:ln w="9525">
              <a:noFill/>
            </a:ln>
          </p:spPr>
          <p:txBody>
            <a:bodyPr/>
            <a:lstStyle/>
            <a:p>
              <a:endParaRPr lang="zh-CN" altLang="en-US"/>
            </a:p>
          </p:txBody>
        </p:sp>
        <p:sp>
          <p:nvSpPr>
            <p:cNvPr id="31806" name="Freeform 56"/>
            <p:cNvSpPr/>
            <p:nvPr/>
          </p:nvSpPr>
          <p:spPr>
            <a:xfrm>
              <a:off x="3613" y="1384"/>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07" name="Freeform 57"/>
            <p:cNvSpPr/>
            <p:nvPr/>
          </p:nvSpPr>
          <p:spPr>
            <a:xfrm>
              <a:off x="3880" y="1342"/>
              <a:ext cx="46" cy="47"/>
            </a:xfrm>
            <a:custGeom>
              <a:avLst/>
              <a:gdLst>
                <a:gd name="txL" fmla="*/ 0 w 61"/>
                <a:gd name="txT" fmla="*/ 0 h 63"/>
                <a:gd name="txR" fmla="*/ 61 w 61"/>
                <a:gd name="txB" fmla="*/ 63 h 63"/>
              </a:gdLst>
              <a:ahLst/>
              <a:cxnLst>
                <a:cxn ang="0">
                  <a:pos x="2" y="0"/>
                </a:cxn>
                <a:cxn ang="0">
                  <a:pos x="0" y="1"/>
                </a:cxn>
                <a:cxn ang="0">
                  <a:pos x="2" y="1"/>
                </a:cxn>
                <a:cxn ang="0">
                  <a:pos x="2" y="1"/>
                </a:cxn>
                <a:cxn ang="0">
                  <a:pos x="2" y="1"/>
                </a:cxn>
                <a:cxn ang="0">
                  <a:pos x="2" y="1"/>
                </a:cxn>
                <a:cxn ang="0">
                  <a:pos x="2" y="1"/>
                </a:cxn>
                <a:cxn ang="0">
                  <a:pos x="2" y="0"/>
                </a:cxn>
              </a:cxnLst>
              <a:rect l="txL" t="txT" r="txR" b="tx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chemeClr val="bg2">
                <a:alpha val="100000"/>
              </a:schemeClr>
            </a:solidFill>
            <a:ln w="9525">
              <a:noFill/>
            </a:ln>
          </p:spPr>
          <p:txBody>
            <a:bodyPr/>
            <a:lstStyle/>
            <a:p>
              <a:endParaRPr lang="zh-CN" altLang="en-US"/>
            </a:p>
          </p:txBody>
        </p:sp>
        <p:sp>
          <p:nvSpPr>
            <p:cNvPr id="31808" name="Freeform 58"/>
            <p:cNvSpPr/>
            <p:nvPr/>
          </p:nvSpPr>
          <p:spPr>
            <a:xfrm>
              <a:off x="3483" y="1401"/>
              <a:ext cx="46" cy="50"/>
            </a:xfrm>
            <a:custGeom>
              <a:avLst/>
              <a:gdLst>
                <a:gd name="txL" fmla="*/ 0 w 61"/>
                <a:gd name="txT" fmla="*/ 0 h 67"/>
                <a:gd name="txR" fmla="*/ 61 w 61"/>
                <a:gd name="txB" fmla="*/ 67 h 67"/>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chemeClr val="bg2">
                <a:alpha val="100000"/>
              </a:schemeClr>
            </a:solidFill>
            <a:ln w="9525">
              <a:noFill/>
            </a:ln>
          </p:spPr>
          <p:txBody>
            <a:bodyPr/>
            <a:lstStyle/>
            <a:p>
              <a:endParaRPr lang="zh-CN" altLang="en-US"/>
            </a:p>
          </p:txBody>
        </p:sp>
        <p:sp>
          <p:nvSpPr>
            <p:cNvPr id="31809" name="Freeform 59"/>
            <p:cNvSpPr/>
            <p:nvPr/>
          </p:nvSpPr>
          <p:spPr>
            <a:xfrm>
              <a:off x="3434" y="1420"/>
              <a:ext cx="32" cy="27"/>
            </a:xfrm>
            <a:custGeom>
              <a:avLst/>
              <a:gdLst>
                <a:gd name="txL" fmla="*/ 0 w 43"/>
                <a:gd name="txT" fmla="*/ 0 h 36"/>
                <a:gd name="txR" fmla="*/ 43 w 43"/>
                <a:gd name="txB" fmla="*/ 36 h 36"/>
              </a:gdLst>
              <a:ahLst/>
              <a:cxnLst>
                <a:cxn ang="0">
                  <a:pos x="1" y="2"/>
                </a:cxn>
                <a:cxn ang="0">
                  <a:pos x="1" y="2"/>
                </a:cxn>
                <a:cxn ang="0">
                  <a:pos x="1" y="2"/>
                </a:cxn>
                <a:cxn ang="0">
                  <a:pos x="1" y="2"/>
                </a:cxn>
                <a:cxn ang="0">
                  <a:pos x="1" y="2"/>
                </a:cxn>
              </a:cxnLst>
              <a:rect l="txL" t="txT" r="txR" b="tx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chemeClr val="bg2">
                <a:alpha val="100000"/>
              </a:schemeClr>
            </a:solidFill>
            <a:ln w="9525">
              <a:noFill/>
            </a:ln>
          </p:spPr>
          <p:txBody>
            <a:bodyPr/>
            <a:lstStyle/>
            <a:p>
              <a:endParaRPr lang="zh-CN" altLang="en-US"/>
            </a:p>
          </p:txBody>
        </p:sp>
        <p:sp>
          <p:nvSpPr>
            <p:cNvPr id="31810" name="Freeform 60"/>
            <p:cNvSpPr/>
            <p:nvPr/>
          </p:nvSpPr>
          <p:spPr>
            <a:xfrm>
              <a:off x="3413" y="1391"/>
              <a:ext cx="24" cy="31"/>
            </a:xfrm>
            <a:custGeom>
              <a:avLst/>
              <a:gdLst>
                <a:gd name="txL" fmla="*/ 0 w 32"/>
                <a:gd name="txT" fmla="*/ 0 h 41"/>
                <a:gd name="txR" fmla="*/ 32 w 32"/>
                <a:gd name="txB" fmla="*/ 41 h 41"/>
              </a:gdLst>
              <a:ahLst/>
              <a:cxnLst>
                <a:cxn ang="0">
                  <a:pos x="2" y="0"/>
                </a:cxn>
                <a:cxn ang="0">
                  <a:pos x="0" y="2"/>
                </a:cxn>
                <a:cxn ang="0">
                  <a:pos x="2" y="2"/>
                </a:cxn>
                <a:cxn ang="0">
                  <a:pos x="2" y="2"/>
                </a:cxn>
                <a:cxn ang="0">
                  <a:pos x="2" y="2"/>
                </a:cxn>
                <a:cxn ang="0">
                  <a:pos x="2" y="2"/>
                </a:cxn>
                <a:cxn ang="0">
                  <a:pos x="2" y="2"/>
                </a:cxn>
                <a:cxn ang="0">
                  <a:pos x="2" y="0"/>
                </a:cxn>
              </a:cxnLst>
              <a:rect l="txL" t="txT" r="txR" b="tx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chemeClr val="bg2">
                <a:alpha val="100000"/>
              </a:schemeClr>
            </a:solidFill>
            <a:ln w="9525">
              <a:noFill/>
            </a:ln>
          </p:spPr>
          <p:txBody>
            <a:bodyPr/>
            <a:lstStyle/>
            <a:p>
              <a:endParaRPr lang="zh-CN" altLang="en-US"/>
            </a:p>
          </p:txBody>
        </p:sp>
        <p:sp>
          <p:nvSpPr>
            <p:cNvPr id="31811" name="Freeform 61"/>
            <p:cNvSpPr/>
            <p:nvPr/>
          </p:nvSpPr>
          <p:spPr>
            <a:xfrm>
              <a:off x="3447" y="1402"/>
              <a:ext cx="34" cy="24"/>
            </a:xfrm>
            <a:custGeom>
              <a:avLst/>
              <a:gdLst>
                <a:gd name="txL" fmla="*/ 0 w 45"/>
                <a:gd name="txT" fmla="*/ 0 h 32"/>
                <a:gd name="txR" fmla="*/ 45 w 45"/>
                <a:gd name="txB" fmla="*/ 32 h 32"/>
              </a:gdLst>
              <a:ahLst/>
              <a:cxnLst>
                <a:cxn ang="0">
                  <a:pos x="2" y="0"/>
                </a:cxn>
                <a:cxn ang="0">
                  <a:pos x="0" y="2"/>
                </a:cxn>
                <a:cxn ang="0">
                  <a:pos x="2" y="2"/>
                </a:cxn>
                <a:cxn ang="0">
                  <a:pos x="2" y="2"/>
                </a:cxn>
                <a:cxn ang="0">
                  <a:pos x="2" y="2"/>
                </a:cxn>
                <a:cxn ang="0">
                  <a:pos x="2" y="0"/>
                </a:cxn>
              </a:cxnLst>
              <a:rect l="txL" t="txT" r="txR" b="tx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chemeClr val="bg2">
                <a:alpha val="100000"/>
              </a:schemeClr>
            </a:solidFill>
            <a:ln w="9525">
              <a:noFill/>
            </a:ln>
          </p:spPr>
          <p:txBody>
            <a:bodyPr/>
            <a:lstStyle/>
            <a:p>
              <a:endParaRPr lang="zh-CN" altLang="en-US"/>
            </a:p>
          </p:txBody>
        </p:sp>
        <p:sp>
          <p:nvSpPr>
            <p:cNvPr id="31812" name="Freeform 62"/>
            <p:cNvSpPr/>
            <p:nvPr/>
          </p:nvSpPr>
          <p:spPr>
            <a:xfrm>
              <a:off x="3398" y="1070"/>
              <a:ext cx="27" cy="55"/>
            </a:xfrm>
            <a:custGeom>
              <a:avLst/>
              <a:gdLst>
                <a:gd name="txL" fmla="*/ 0 w 35"/>
                <a:gd name="txT" fmla="*/ 0 h 74"/>
                <a:gd name="txR" fmla="*/ 35 w 35"/>
                <a:gd name="txB" fmla="*/ 74 h 74"/>
              </a:gdLst>
              <a:ahLst/>
              <a:cxnLst>
                <a:cxn ang="0">
                  <a:pos x="2" y="0"/>
                </a:cxn>
                <a:cxn ang="0">
                  <a:pos x="2" y="1"/>
                </a:cxn>
                <a:cxn ang="0">
                  <a:pos x="2" y="1"/>
                </a:cxn>
                <a:cxn ang="0">
                  <a:pos x="0" y="1"/>
                </a:cxn>
                <a:cxn ang="0">
                  <a:pos x="2" y="1"/>
                </a:cxn>
                <a:cxn ang="0">
                  <a:pos x="2" y="1"/>
                </a:cxn>
                <a:cxn ang="0">
                  <a:pos x="2" y="1"/>
                </a:cxn>
                <a:cxn ang="0">
                  <a:pos x="2" y="0"/>
                </a:cxn>
              </a:cxnLst>
              <a:rect l="txL" t="txT" r="txR" b="tx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chemeClr val="bg2">
                <a:alpha val="100000"/>
              </a:schemeClr>
            </a:solidFill>
            <a:ln w="9525">
              <a:noFill/>
            </a:ln>
          </p:spPr>
          <p:txBody>
            <a:bodyPr/>
            <a:lstStyle/>
            <a:p>
              <a:endParaRPr lang="zh-CN" altLang="en-US"/>
            </a:p>
          </p:txBody>
        </p:sp>
        <p:sp>
          <p:nvSpPr>
            <p:cNvPr id="31813" name="Freeform 63"/>
            <p:cNvSpPr/>
            <p:nvPr/>
          </p:nvSpPr>
          <p:spPr>
            <a:xfrm>
              <a:off x="3449" y="1061"/>
              <a:ext cx="19" cy="55"/>
            </a:xfrm>
            <a:custGeom>
              <a:avLst/>
              <a:gdLst>
                <a:gd name="txL" fmla="*/ 0 w 25"/>
                <a:gd name="txT" fmla="*/ 0 h 73"/>
                <a:gd name="txR" fmla="*/ 25 w 25"/>
                <a:gd name="txB" fmla="*/ 73 h 73"/>
              </a:gdLst>
              <a:ahLst/>
              <a:cxnLst>
                <a:cxn ang="0">
                  <a:pos x="2" y="2"/>
                </a:cxn>
                <a:cxn ang="0">
                  <a:pos x="2" y="2"/>
                </a:cxn>
                <a:cxn ang="0">
                  <a:pos x="0" y="2"/>
                </a:cxn>
                <a:cxn ang="0">
                  <a:pos x="2" y="2"/>
                </a:cxn>
                <a:cxn ang="0">
                  <a:pos x="2" y="2"/>
                </a:cxn>
                <a:cxn ang="0">
                  <a:pos x="2" y="2"/>
                </a:cxn>
                <a:cxn ang="0">
                  <a:pos x="2" y="2"/>
                </a:cxn>
              </a:cxnLst>
              <a:rect l="txL" t="txT" r="txR" b="tx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chemeClr val="bg2">
                <a:alpha val="100000"/>
              </a:schemeClr>
            </a:solidFill>
            <a:ln w="9525">
              <a:noFill/>
            </a:ln>
          </p:spPr>
          <p:txBody>
            <a:bodyPr/>
            <a:lstStyle/>
            <a:p>
              <a:endParaRPr lang="zh-CN" altLang="en-US"/>
            </a:p>
          </p:txBody>
        </p:sp>
        <p:sp>
          <p:nvSpPr>
            <p:cNvPr id="31814" name="Freeform 64"/>
            <p:cNvSpPr/>
            <p:nvPr/>
          </p:nvSpPr>
          <p:spPr>
            <a:xfrm>
              <a:off x="3471" y="1044"/>
              <a:ext cx="10" cy="25"/>
            </a:xfrm>
            <a:custGeom>
              <a:avLst/>
              <a:gdLst>
                <a:gd name="txL" fmla="*/ 0 w 14"/>
                <a:gd name="txT" fmla="*/ 0 h 33"/>
                <a:gd name="txR" fmla="*/ 14 w 14"/>
                <a:gd name="txB" fmla="*/ 33 h 33"/>
              </a:gdLst>
              <a:ahLst/>
              <a:cxnLst>
                <a:cxn ang="0">
                  <a:pos x="1" y="0"/>
                </a:cxn>
                <a:cxn ang="0">
                  <a:pos x="1" y="2"/>
                </a:cxn>
                <a:cxn ang="0">
                  <a:pos x="1" y="2"/>
                </a:cxn>
                <a:cxn ang="0">
                  <a:pos x="1" y="0"/>
                </a:cxn>
              </a:cxnLst>
              <a:rect l="txL" t="txT" r="txR" b="txB"/>
              <a:pathLst>
                <a:path w="14" h="33">
                  <a:moveTo>
                    <a:pt x="11" y="0"/>
                  </a:moveTo>
                  <a:cubicBezTo>
                    <a:pt x="7" y="3"/>
                    <a:pt x="5" y="7"/>
                    <a:pt x="1" y="10"/>
                  </a:cubicBezTo>
                  <a:cubicBezTo>
                    <a:pt x="2" y="18"/>
                    <a:pt x="0" y="33"/>
                    <a:pt x="11" y="25"/>
                  </a:cubicBezTo>
                  <a:cubicBezTo>
                    <a:pt x="14" y="15"/>
                    <a:pt x="5" y="4"/>
                    <a:pt x="11" y="0"/>
                  </a:cubicBezTo>
                  <a:close/>
                </a:path>
              </a:pathLst>
            </a:custGeom>
            <a:solidFill>
              <a:schemeClr val="bg2">
                <a:alpha val="100000"/>
              </a:schemeClr>
            </a:solidFill>
            <a:ln w="9525">
              <a:noFill/>
            </a:ln>
          </p:spPr>
          <p:txBody>
            <a:bodyPr/>
            <a:lstStyle/>
            <a:p>
              <a:endParaRPr lang="zh-CN" altLang="en-US"/>
            </a:p>
          </p:txBody>
        </p:sp>
        <p:sp>
          <p:nvSpPr>
            <p:cNvPr id="31815" name="Freeform 65"/>
            <p:cNvSpPr/>
            <p:nvPr/>
          </p:nvSpPr>
          <p:spPr>
            <a:xfrm>
              <a:off x="3481" y="1056"/>
              <a:ext cx="21" cy="48"/>
            </a:xfrm>
            <a:custGeom>
              <a:avLst/>
              <a:gdLst>
                <a:gd name="txL" fmla="*/ 0 w 28"/>
                <a:gd name="txT" fmla="*/ 0 h 64"/>
                <a:gd name="txR" fmla="*/ 28 w 28"/>
                <a:gd name="txB" fmla="*/ 64 h 64"/>
              </a:gdLst>
              <a:ahLst/>
              <a:cxnLst>
                <a:cxn ang="0">
                  <a:pos x="2" y="0"/>
                </a:cxn>
                <a:cxn ang="0">
                  <a:pos x="2" y="2"/>
                </a:cxn>
                <a:cxn ang="0">
                  <a:pos x="2" y="2"/>
                </a:cxn>
                <a:cxn ang="0">
                  <a:pos x="2" y="2"/>
                </a:cxn>
                <a:cxn ang="0">
                  <a:pos x="0" y="2"/>
                </a:cxn>
                <a:cxn ang="0">
                  <a:pos x="2" y="2"/>
                </a:cxn>
                <a:cxn ang="0">
                  <a:pos x="2" y="2"/>
                </a:cxn>
                <a:cxn ang="0">
                  <a:pos x="2" y="0"/>
                </a:cxn>
              </a:cxnLst>
              <a:rect l="txL" t="txT" r="txR" b="tx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chemeClr val="bg2">
                <a:alpha val="100000"/>
              </a:schemeClr>
            </a:solidFill>
            <a:ln w="9525">
              <a:noFill/>
            </a:ln>
          </p:spPr>
          <p:txBody>
            <a:bodyPr/>
            <a:lstStyle/>
            <a:p>
              <a:endParaRPr lang="zh-CN" altLang="en-US"/>
            </a:p>
          </p:txBody>
        </p:sp>
        <p:sp>
          <p:nvSpPr>
            <p:cNvPr id="31816" name="Freeform 66"/>
            <p:cNvSpPr/>
            <p:nvPr/>
          </p:nvSpPr>
          <p:spPr>
            <a:xfrm>
              <a:off x="3212" y="1125"/>
              <a:ext cx="12" cy="27"/>
            </a:xfrm>
            <a:custGeom>
              <a:avLst/>
              <a:gdLst>
                <a:gd name="txL" fmla="*/ 0 w 16"/>
                <a:gd name="txT" fmla="*/ 0 h 36"/>
                <a:gd name="txR" fmla="*/ 16 w 16"/>
                <a:gd name="txB" fmla="*/ 36 h 36"/>
              </a:gdLst>
              <a:ahLst/>
              <a:cxnLst>
                <a:cxn ang="0">
                  <a:pos x="2" y="2"/>
                </a:cxn>
                <a:cxn ang="0">
                  <a:pos x="0" y="2"/>
                </a:cxn>
                <a:cxn ang="0">
                  <a:pos x="2" y="2"/>
                </a:cxn>
                <a:cxn ang="0">
                  <a:pos x="2" y="2"/>
                </a:cxn>
              </a:cxnLst>
              <a:rect l="txL" t="txT" r="txR" b="txB"/>
              <a:pathLst>
                <a:path w="16" h="36">
                  <a:moveTo>
                    <a:pt x="14" y="3"/>
                  </a:moveTo>
                  <a:cubicBezTo>
                    <a:pt x="7" y="0"/>
                    <a:pt x="4" y="1"/>
                    <a:pt x="0" y="7"/>
                  </a:cubicBezTo>
                  <a:cubicBezTo>
                    <a:pt x="3" y="14"/>
                    <a:pt x="2" y="17"/>
                    <a:pt x="8" y="22"/>
                  </a:cubicBezTo>
                  <a:cubicBezTo>
                    <a:pt x="16" y="36"/>
                    <a:pt x="11" y="7"/>
                    <a:pt x="14" y="3"/>
                  </a:cubicBezTo>
                  <a:close/>
                </a:path>
              </a:pathLst>
            </a:custGeom>
            <a:solidFill>
              <a:schemeClr val="bg2">
                <a:alpha val="100000"/>
              </a:schemeClr>
            </a:solidFill>
            <a:ln w="9525">
              <a:noFill/>
            </a:ln>
          </p:spPr>
          <p:txBody>
            <a:bodyPr/>
            <a:lstStyle/>
            <a:p>
              <a:endParaRPr lang="zh-CN" altLang="en-US"/>
            </a:p>
          </p:txBody>
        </p:sp>
        <p:sp>
          <p:nvSpPr>
            <p:cNvPr id="31817" name="Freeform 67"/>
            <p:cNvSpPr/>
            <p:nvPr/>
          </p:nvSpPr>
          <p:spPr>
            <a:xfrm>
              <a:off x="3202" y="110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18" name="Freeform 68"/>
            <p:cNvSpPr/>
            <p:nvPr/>
          </p:nvSpPr>
          <p:spPr>
            <a:xfrm>
              <a:off x="3198" y="1084"/>
              <a:ext cx="12" cy="14"/>
            </a:xfrm>
            <a:custGeom>
              <a:avLst/>
              <a:gdLst>
                <a:gd name="txL" fmla="*/ 0 w 16"/>
                <a:gd name="txT" fmla="*/ 0 h 19"/>
                <a:gd name="txR" fmla="*/ 16 w 16"/>
                <a:gd name="txB" fmla="*/ 19 h 19"/>
              </a:gdLst>
              <a:ahLst/>
              <a:cxnLst>
                <a:cxn ang="0">
                  <a:pos x="2" y="1"/>
                </a:cxn>
                <a:cxn ang="0">
                  <a:pos x="0" y="1"/>
                </a:cxn>
                <a:cxn ang="0">
                  <a:pos x="2" y="1"/>
                </a:cxn>
                <a:cxn ang="0">
                  <a:pos x="2" y="1"/>
                </a:cxn>
              </a:cxnLst>
              <a:rect l="txL" t="txT" r="txR" b="txB"/>
              <a:pathLst>
                <a:path w="16" h="19">
                  <a:moveTo>
                    <a:pt x="10" y="5"/>
                  </a:moveTo>
                  <a:cubicBezTo>
                    <a:pt x="4" y="0"/>
                    <a:pt x="1" y="3"/>
                    <a:pt x="0" y="10"/>
                  </a:cubicBezTo>
                  <a:cubicBezTo>
                    <a:pt x="4" y="15"/>
                    <a:pt x="7" y="16"/>
                    <a:pt x="12" y="19"/>
                  </a:cubicBezTo>
                  <a:cubicBezTo>
                    <a:pt x="16" y="12"/>
                    <a:pt x="14" y="12"/>
                    <a:pt x="10" y="5"/>
                  </a:cubicBezTo>
                  <a:close/>
                </a:path>
              </a:pathLst>
            </a:custGeom>
            <a:solidFill>
              <a:schemeClr val="bg2">
                <a:alpha val="100000"/>
              </a:schemeClr>
            </a:solidFill>
            <a:ln w="9525">
              <a:noFill/>
            </a:ln>
          </p:spPr>
          <p:txBody>
            <a:bodyPr/>
            <a:lstStyle/>
            <a:p>
              <a:endParaRPr lang="zh-CN" altLang="en-US"/>
            </a:p>
          </p:txBody>
        </p:sp>
        <p:sp>
          <p:nvSpPr>
            <p:cNvPr id="31819" name="Freeform 69"/>
            <p:cNvSpPr/>
            <p:nvPr/>
          </p:nvSpPr>
          <p:spPr>
            <a:xfrm>
              <a:off x="3186" y="1044"/>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20" name="Freeform 70"/>
            <p:cNvSpPr/>
            <p:nvPr/>
          </p:nvSpPr>
          <p:spPr>
            <a:xfrm>
              <a:off x="3188" y="1069"/>
              <a:ext cx="16" cy="13"/>
            </a:xfrm>
            <a:custGeom>
              <a:avLst/>
              <a:gdLst>
                <a:gd name="txL" fmla="*/ 0 w 22"/>
                <a:gd name="txT" fmla="*/ 0 h 18"/>
                <a:gd name="txR" fmla="*/ 22 w 22"/>
                <a:gd name="txB" fmla="*/ 18 h 18"/>
              </a:gdLst>
              <a:ahLst/>
              <a:cxnLst>
                <a:cxn ang="0">
                  <a:pos x="1" y="0"/>
                </a:cxn>
                <a:cxn ang="0">
                  <a:pos x="1" y="1"/>
                </a:cxn>
                <a:cxn ang="0">
                  <a:pos x="1" y="1"/>
                </a:cxn>
                <a:cxn ang="0">
                  <a:pos x="1" y="0"/>
                </a:cxn>
              </a:cxnLst>
              <a:rect l="txL" t="txT" r="txR" b="txB"/>
              <a:pathLst>
                <a:path w="22" h="18">
                  <a:moveTo>
                    <a:pt x="13" y="0"/>
                  </a:moveTo>
                  <a:cubicBezTo>
                    <a:pt x="0" y="8"/>
                    <a:pt x="9" y="12"/>
                    <a:pt x="19" y="18"/>
                  </a:cubicBezTo>
                  <a:cubicBezTo>
                    <a:pt x="20" y="11"/>
                    <a:pt x="22" y="8"/>
                    <a:pt x="14" y="6"/>
                  </a:cubicBezTo>
                  <a:cubicBezTo>
                    <a:pt x="9" y="3"/>
                    <a:pt x="9" y="5"/>
                    <a:pt x="13" y="0"/>
                  </a:cubicBezTo>
                  <a:close/>
                </a:path>
              </a:pathLst>
            </a:custGeom>
            <a:solidFill>
              <a:schemeClr val="bg2">
                <a:alpha val="100000"/>
              </a:schemeClr>
            </a:solidFill>
            <a:ln w="9525">
              <a:noFill/>
            </a:ln>
          </p:spPr>
          <p:txBody>
            <a:bodyPr/>
            <a:lstStyle/>
            <a:p>
              <a:endParaRPr lang="zh-CN" altLang="en-US"/>
            </a:p>
          </p:txBody>
        </p:sp>
        <p:sp>
          <p:nvSpPr>
            <p:cNvPr id="31821" name="Freeform 71"/>
            <p:cNvSpPr/>
            <p:nvPr/>
          </p:nvSpPr>
          <p:spPr>
            <a:xfrm>
              <a:off x="4024" y="1692"/>
              <a:ext cx="45" cy="60"/>
            </a:xfrm>
            <a:custGeom>
              <a:avLst/>
              <a:gdLst>
                <a:gd name="txL" fmla="*/ 0 w 60"/>
                <a:gd name="txT" fmla="*/ 0 h 81"/>
                <a:gd name="txR" fmla="*/ 60 w 60"/>
                <a:gd name="txB" fmla="*/ 81 h 81"/>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chemeClr val="bg2">
                <a:alpha val="100000"/>
              </a:schemeClr>
            </a:solidFill>
            <a:ln w="9525">
              <a:noFill/>
            </a:ln>
          </p:spPr>
          <p:txBody>
            <a:bodyPr/>
            <a:lstStyle/>
            <a:p>
              <a:endParaRPr lang="zh-CN" altLang="en-US"/>
            </a:p>
          </p:txBody>
        </p:sp>
        <p:sp>
          <p:nvSpPr>
            <p:cNvPr id="31822" name="Freeform 72"/>
            <p:cNvSpPr/>
            <p:nvPr/>
          </p:nvSpPr>
          <p:spPr>
            <a:xfrm>
              <a:off x="4255" y="1643"/>
              <a:ext cx="53" cy="46"/>
            </a:xfrm>
            <a:custGeom>
              <a:avLst/>
              <a:gdLst>
                <a:gd name="txL" fmla="*/ 0 w 71"/>
                <a:gd name="txT" fmla="*/ 0 h 61"/>
                <a:gd name="txR" fmla="*/ 71 w 71"/>
                <a:gd name="txB" fmla="*/ 61 h 61"/>
              </a:gdLst>
              <a:ahLst/>
              <a:cxnLst>
                <a:cxn ang="0">
                  <a:pos x="1" y="2"/>
                </a:cxn>
                <a:cxn ang="0">
                  <a:pos x="1" y="2"/>
                </a:cxn>
                <a:cxn ang="0">
                  <a:pos x="1" y="2"/>
                </a:cxn>
                <a:cxn ang="0">
                  <a:pos x="1" y="2"/>
                </a:cxn>
                <a:cxn ang="0">
                  <a:pos x="1" y="2"/>
                </a:cxn>
                <a:cxn ang="0">
                  <a:pos x="1" y="2"/>
                </a:cxn>
                <a:cxn ang="0">
                  <a:pos x="1" y="0"/>
                </a:cxn>
                <a:cxn ang="0">
                  <a:pos x="1" y="2"/>
                </a:cxn>
                <a:cxn ang="0">
                  <a:pos x="1" y="2"/>
                </a:cxn>
                <a:cxn ang="0">
                  <a:pos x="1" y="2"/>
                </a:cxn>
              </a:cxnLst>
              <a:rect l="txL" t="txT" r="txR" b="tx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chemeClr val="bg2">
                <a:alpha val="100000"/>
              </a:schemeClr>
            </a:solidFill>
            <a:ln w="9525">
              <a:noFill/>
            </a:ln>
          </p:spPr>
          <p:txBody>
            <a:bodyPr/>
            <a:lstStyle/>
            <a:p>
              <a:endParaRPr lang="zh-CN" altLang="en-US"/>
            </a:p>
          </p:txBody>
        </p:sp>
        <p:sp>
          <p:nvSpPr>
            <p:cNvPr id="31823" name="Freeform 73"/>
            <p:cNvSpPr/>
            <p:nvPr/>
          </p:nvSpPr>
          <p:spPr>
            <a:xfrm>
              <a:off x="4095" y="1618"/>
              <a:ext cx="17" cy="23"/>
            </a:xfrm>
            <a:custGeom>
              <a:avLst/>
              <a:gdLst>
                <a:gd name="txL" fmla="*/ 0 w 23"/>
                <a:gd name="txT" fmla="*/ 0 h 30"/>
                <a:gd name="txR" fmla="*/ 23 w 23"/>
                <a:gd name="txB" fmla="*/ 30 h 30"/>
              </a:gdLst>
              <a:ahLst/>
              <a:cxnLst>
                <a:cxn ang="0">
                  <a:pos x="1" y="0"/>
                </a:cxn>
                <a:cxn ang="0">
                  <a:pos x="0" y="2"/>
                </a:cxn>
                <a:cxn ang="0">
                  <a:pos x="1" y="2"/>
                </a:cxn>
                <a:cxn ang="0">
                  <a:pos x="1" y="0"/>
                </a:cxn>
              </a:cxnLst>
              <a:rect l="txL" t="txT" r="txR" b="txB"/>
              <a:pathLst>
                <a:path w="23" h="30">
                  <a:moveTo>
                    <a:pt x="9" y="0"/>
                  </a:moveTo>
                  <a:cubicBezTo>
                    <a:pt x="8" y="7"/>
                    <a:pt x="3" y="8"/>
                    <a:pt x="0" y="14"/>
                  </a:cubicBezTo>
                  <a:cubicBezTo>
                    <a:pt x="3" y="21"/>
                    <a:pt x="8" y="24"/>
                    <a:pt x="12" y="30"/>
                  </a:cubicBezTo>
                  <a:cubicBezTo>
                    <a:pt x="23" y="15"/>
                    <a:pt x="4" y="9"/>
                    <a:pt x="9" y="0"/>
                  </a:cubicBezTo>
                  <a:close/>
                </a:path>
              </a:pathLst>
            </a:custGeom>
            <a:solidFill>
              <a:schemeClr val="bg2">
                <a:alpha val="100000"/>
              </a:schemeClr>
            </a:solidFill>
            <a:ln w="9525">
              <a:noFill/>
            </a:ln>
          </p:spPr>
          <p:txBody>
            <a:bodyPr/>
            <a:lstStyle/>
            <a:p>
              <a:endParaRPr lang="zh-CN" altLang="en-US"/>
            </a:p>
          </p:txBody>
        </p:sp>
        <p:sp>
          <p:nvSpPr>
            <p:cNvPr id="31824" name="Freeform 74"/>
            <p:cNvSpPr/>
            <p:nvPr/>
          </p:nvSpPr>
          <p:spPr>
            <a:xfrm>
              <a:off x="4087" y="1596"/>
              <a:ext cx="20" cy="17"/>
            </a:xfrm>
            <a:custGeom>
              <a:avLst/>
              <a:gdLst>
                <a:gd name="txL" fmla="*/ 0 w 26"/>
                <a:gd name="txT" fmla="*/ 0 h 23"/>
                <a:gd name="txR" fmla="*/ 26 w 26"/>
                <a:gd name="txB" fmla="*/ 23 h 23"/>
              </a:gdLst>
              <a:ahLst/>
              <a:cxnLst>
                <a:cxn ang="0">
                  <a:pos x="2" y="0"/>
                </a:cxn>
                <a:cxn ang="0">
                  <a:pos x="0" y="1"/>
                </a:cxn>
                <a:cxn ang="0">
                  <a:pos x="2" y="1"/>
                </a:cxn>
                <a:cxn ang="0">
                  <a:pos x="2" y="0"/>
                </a:cxn>
              </a:cxnLst>
              <a:rect l="txL" t="txT" r="txR" b="txB"/>
              <a:pathLst>
                <a:path w="26" h="23">
                  <a:moveTo>
                    <a:pt x="19" y="0"/>
                  </a:moveTo>
                  <a:cubicBezTo>
                    <a:pt x="17" y="12"/>
                    <a:pt x="10" y="11"/>
                    <a:pt x="0" y="14"/>
                  </a:cubicBezTo>
                  <a:cubicBezTo>
                    <a:pt x="5" y="23"/>
                    <a:pt x="11" y="22"/>
                    <a:pt x="21" y="20"/>
                  </a:cubicBezTo>
                  <a:cubicBezTo>
                    <a:pt x="26" y="12"/>
                    <a:pt x="23" y="7"/>
                    <a:pt x="19" y="0"/>
                  </a:cubicBezTo>
                  <a:close/>
                </a:path>
              </a:pathLst>
            </a:custGeom>
            <a:solidFill>
              <a:schemeClr val="bg2">
                <a:alpha val="100000"/>
              </a:schemeClr>
            </a:solidFill>
            <a:ln w="9525">
              <a:noFill/>
            </a:ln>
          </p:spPr>
          <p:txBody>
            <a:bodyPr/>
            <a:lstStyle/>
            <a:p>
              <a:endParaRPr lang="zh-CN" altLang="en-US"/>
            </a:p>
          </p:txBody>
        </p:sp>
        <p:sp>
          <p:nvSpPr>
            <p:cNvPr id="31825" name="Freeform 75"/>
            <p:cNvSpPr/>
            <p:nvPr/>
          </p:nvSpPr>
          <p:spPr>
            <a:xfrm>
              <a:off x="3934" y="1402"/>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26" name="Freeform 76"/>
            <p:cNvSpPr/>
            <p:nvPr/>
          </p:nvSpPr>
          <p:spPr>
            <a:xfrm>
              <a:off x="3968" y="1445"/>
              <a:ext cx="26" cy="33"/>
            </a:xfrm>
            <a:custGeom>
              <a:avLst/>
              <a:gdLst>
                <a:gd name="txL" fmla="*/ 0 w 34"/>
                <a:gd name="txT" fmla="*/ 0 h 44"/>
                <a:gd name="txR" fmla="*/ 34 w 34"/>
                <a:gd name="txB" fmla="*/ 44 h 44"/>
              </a:gdLst>
              <a:ahLst/>
              <a:cxnLst>
                <a:cxn ang="0">
                  <a:pos x="2" y="0"/>
                </a:cxn>
                <a:cxn ang="0">
                  <a:pos x="2" y="2"/>
                </a:cxn>
                <a:cxn ang="0">
                  <a:pos x="2" y="2"/>
                </a:cxn>
                <a:cxn ang="0">
                  <a:pos x="2" y="2"/>
                </a:cxn>
                <a:cxn ang="0">
                  <a:pos x="2" y="0"/>
                </a:cxn>
              </a:cxnLst>
              <a:rect l="txL" t="txT" r="txR" b="tx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chemeClr val="bg2">
                <a:alpha val="100000"/>
              </a:schemeClr>
            </a:solidFill>
            <a:ln w="9525">
              <a:noFill/>
            </a:ln>
          </p:spPr>
          <p:txBody>
            <a:bodyPr/>
            <a:lstStyle/>
            <a:p>
              <a:endParaRPr lang="zh-CN" altLang="en-US"/>
            </a:p>
          </p:txBody>
        </p:sp>
        <p:sp>
          <p:nvSpPr>
            <p:cNvPr id="31827" name="Freeform 77"/>
            <p:cNvSpPr/>
            <p:nvPr/>
          </p:nvSpPr>
          <p:spPr>
            <a:xfrm>
              <a:off x="3995" y="1508"/>
              <a:ext cx="28" cy="28"/>
            </a:xfrm>
            <a:custGeom>
              <a:avLst/>
              <a:gdLst>
                <a:gd name="txL" fmla="*/ 0 w 38"/>
                <a:gd name="txT" fmla="*/ 0 h 37"/>
                <a:gd name="txR" fmla="*/ 38 w 38"/>
                <a:gd name="txB" fmla="*/ 37 h 37"/>
              </a:gdLst>
              <a:ahLst/>
              <a:cxnLst>
                <a:cxn ang="0">
                  <a:pos x="1" y="2"/>
                </a:cxn>
                <a:cxn ang="0">
                  <a:pos x="1" y="2"/>
                </a:cxn>
                <a:cxn ang="0">
                  <a:pos x="1" y="2"/>
                </a:cxn>
                <a:cxn ang="0">
                  <a:pos x="1" y="2"/>
                </a:cxn>
                <a:cxn ang="0">
                  <a:pos x="1" y="2"/>
                </a:cxn>
              </a:cxnLst>
              <a:rect l="txL" t="txT" r="txR" b="tx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chemeClr val="bg2">
                <a:alpha val="100000"/>
              </a:schemeClr>
            </a:solidFill>
            <a:ln w="9525">
              <a:noFill/>
            </a:ln>
          </p:spPr>
          <p:txBody>
            <a:bodyPr/>
            <a:lstStyle/>
            <a:p>
              <a:endParaRPr lang="zh-CN" altLang="en-US"/>
            </a:p>
          </p:txBody>
        </p:sp>
        <p:sp>
          <p:nvSpPr>
            <p:cNvPr id="31828" name="Freeform 78"/>
            <p:cNvSpPr/>
            <p:nvPr/>
          </p:nvSpPr>
          <p:spPr>
            <a:xfrm>
              <a:off x="4029" y="1498"/>
              <a:ext cx="28" cy="26"/>
            </a:xfrm>
            <a:custGeom>
              <a:avLst/>
              <a:gdLst>
                <a:gd name="txL" fmla="*/ 0 w 38"/>
                <a:gd name="txT" fmla="*/ 0 h 34"/>
                <a:gd name="txR" fmla="*/ 38 w 38"/>
                <a:gd name="txB" fmla="*/ 34 h 34"/>
              </a:gdLst>
              <a:ahLst/>
              <a:cxnLst>
                <a:cxn ang="0">
                  <a:pos x="1" y="2"/>
                </a:cxn>
                <a:cxn ang="0">
                  <a:pos x="1" y="2"/>
                </a:cxn>
                <a:cxn ang="0">
                  <a:pos x="1" y="2"/>
                </a:cxn>
                <a:cxn ang="0">
                  <a:pos x="1" y="2"/>
                </a:cxn>
                <a:cxn ang="0">
                  <a:pos x="1" y="2"/>
                </a:cxn>
              </a:cxnLst>
              <a:rect l="txL" t="txT" r="txR" b="tx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chemeClr val="bg2">
                <a:alpha val="100000"/>
              </a:schemeClr>
            </a:solidFill>
            <a:ln w="9525">
              <a:noFill/>
            </a:ln>
          </p:spPr>
          <p:txBody>
            <a:bodyPr/>
            <a:lstStyle/>
            <a:p>
              <a:endParaRPr lang="zh-CN" altLang="en-US"/>
            </a:p>
          </p:txBody>
        </p:sp>
        <p:sp>
          <p:nvSpPr>
            <p:cNvPr id="31829" name="Freeform 79"/>
            <p:cNvSpPr/>
            <p:nvPr/>
          </p:nvSpPr>
          <p:spPr>
            <a:xfrm>
              <a:off x="4019" y="1462"/>
              <a:ext cx="26" cy="20"/>
            </a:xfrm>
            <a:custGeom>
              <a:avLst/>
              <a:gdLst>
                <a:gd name="txL" fmla="*/ 0 w 35"/>
                <a:gd name="txT" fmla="*/ 0 h 27"/>
                <a:gd name="txR" fmla="*/ 35 w 35"/>
                <a:gd name="txB" fmla="*/ 27 h 27"/>
              </a:gdLst>
              <a:ahLst/>
              <a:cxnLst>
                <a:cxn ang="0">
                  <a:pos x="1" y="1"/>
                </a:cxn>
                <a:cxn ang="0">
                  <a:pos x="1" y="1"/>
                </a:cxn>
                <a:cxn ang="0">
                  <a:pos x="1" y="1"/>
                </a:cxn>
                <a:cxn ang="0">
                  <a:pos x="1" y="1"/>
                </a:cxn>
                <a:cxn ang="0">
                  <a:pos x="1" y="1"/>
                </a:cxn>
              </a:cxnLst>
              <a:rect l="txL" t="txT" r="txR" b="tx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chemeClr val="bg2">
                <a:alpha val="100000"/>
              </a:schemeClr>
            </a:solidFill>
            <a:ln w="9525">
              <a:noFill/>
            </a:ln>
          </p:spPr>
          <p:txBody>
            <a:bodyPr/>
            <a:lstStyle/>
            <a:p>
              <a:endParaRPr lang="zh-CN" altLang="en-US"/>
            </a:p>
          </p:txBody>
        </p:sp>
        <p:sp>
          <p:nvSpPr>
            <p:cNvPr id="31830" name="Freeform 80"/>
            <p:cNvSpPr/>
            <p:nvPr/>
          </p:nvSpPr>
          <p:spPr>
            <a:xfrm>
              <a:off x="3993" y="1437"/>
              <a:ext cx="26" cy="35"/>
            </a:xfrm>
            <a:custGeom>
              <a:avLst/>
              <a:gdLst>
                <a:gd name="txL" fmla="*/ 0 w 35"/>
                <a:gd name="txT" fmla="*/ 0 h 47"/>
                <a:gd name="txR" fmla="*/ 35 w 35"/>
                <a:gd name="txB" fmla="*/ 47 h 47"/>
              </a:gdLst>
              <a:ahLst/>
              <a:cxnLst>
                <a:cxn ang="0">
                  <a:pos x="1" y="1"/>
                </a:cxn>
                <a:cxn ang="0">
                  <a:pos x="1" y="1"/>
                </a:cxn>
                <a:cxn ang="0">
                  <a:pos x="1" y="1"/>
                </a:cxn>
                <a:cxn ang="0">
                  <a:pos x="1" y="1"/>
                </a:cxn>
                <a:cxn ang="0">
                  <a:pos x="1" y="1"/>
                </a:cxn>
                <a:cxn ang="0">
                  <a:pos x="1" y="1"/>
                </a:cxn>
              </a:cxnLst>
              <a:rect l="txL" t="txT" r="txR" b="tx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chemeClr val="bg2">
                <a:alpha val="100000"/>
              </a:schemeClr>
            </a:solidFill>
            <a:ln w="9525">
              <a:noFill/>
            </a:ln>
          </p:spPr>
          <p:txBody>
            <a:bodyPr/>
            <a:lstStyle/>
            <a:p>
              <a:endParaRPr lang="zh-CN" altLang="en-US"/>
            </a:p>
          </p:txBody>
        </p:sp>
        <p:sp>
          <p:nvSpPr>
            <p:cNvPr id="31831" name="Freeform 81"/>
            <p:cNvSpPr/>
            <p:nvPr/>
          </p:nvSpPr>
          <p:spPr>
            <a:xfrm>
              <a:off x="3961" y="1421"/>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2" name="Freeform 82"/>
            <p:cNvSpPr/>
            <p:nvPr/>
          </p:nvSpPr>
          <p:spPr>
            <a:xfrm>
              <a:off x="4001" y="1474"/>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3" name="Freeform 83"/>
            <p:cNvSpPr/>
            <p:nvPr/>
          </p:nvSpPr>
          <p:spPr>
            <a:xfrm>
              <a:off x="1732" y="199"/>
              <a:ext cx="761" cy="542"/>
            </a:xfrm>
            <a:custGeom>
              <a:avLst/>
              <a:gdLst>
                <a:gd name="txL" fmla="*/ 0 w 1016"/>
                <a:gd name="txT" fmla="*/ 0 h 723"/>
                <a:gd name="txR" fmla="*/ 1016 w 1016"/>
                <a:gd name="txB" fmla="*/ 723 h 723"/>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1" y="1"/>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1016" h="723">
                  <a:moveTo>
                    <a:pt x="214" y="612"/>
                  </a:moveTo>
                  <a:cubicBezTo>
                    <a:pt x="204" y="613"/>
                    <a:pt x="199" y="613"/>
                    <a:pt x="191" y="618"/>
                  </a:cubicBezTo>
                  <a:cubicBezTo>
                    <a:pt x="184" y="627"/>
                    <a:pt x="178" y="635"/>
                    <a:pt x="167" y="637"/>
                  </a:cubicBezTo>
                  <a:cubicBezTo>
                    <a:pt x="162" y="639"/>
                    <a:pt x="158" y="640"/>
                    <a:pt x="154" y="643"/>
                  </a:cubicBezTo>
                  <a:cubicBezTo>
                    <a:pt x="143" y="661"/>
                    <a:pt x="124" y="659"/>
                    <a:pt x="104" y="660"/>
                  </a:cubicBezTo>
                  <a:cubicBezTo>
                    <a:pt x="99" y="661"/>
                    <a:pt x="94" y="663"/>
                    <a:pt x="89" y="664"/>
                  </a:cubicBezTo>
                  <a:cubicBezTo>
                    <a:pt x="83" y="663"/>
                    <a:pt x="80" y="660"/>
                    <a:pt x="74" y="658"/>
                  </a:cubicBezTo>
                  <a:cubicBezTo>
                    <a:pt x="68" y="652"/>
                    <a:pt x="60" y="647"/>
                    <a:pt x="52" y="643"/>
                  </a:cubicBezTo>
                  <a:cubicBezTo>
                    <a:pt x="42" y="645"/>
                    <a:pt x="33" y="648"/>
                    <a:pt x="23" y="649"/>
                  </a:cubicBezTo>
                  <a:cubicBezTo>
                    <a:pt x="17" y="652"/>
                    <a:pt x="11" y="653"/>
                    <a:pt x="5" y="657"/>
                  </a:cubicBezTo>
                  <a:cubicBezTo>
                    <a:pt x="0" y="648"/>
                    <a:pt x="3" y="639"/>
                    <a:pt x="7" y="630"/>
                  </a:cubicBezTo>
                  <a:cubicBezTo>
                    <a:pt x="8" y="623"/>
                    <a:pt x="11" y="623"/>
                    <a:pt x="17" y="627"/>
                  </a:cubicBezTo>
                  <a:cubicBezTo>
                    <a:pt x="24" y="615"/>
                    <a:pt x="21" y="609"/>
                    <a:pt x="14" y="598"/>
                  </a:cubicBezTo>
                  <a:cubicBezTo>
                    <a:pt x="13" y="589"/>
                    <a:pt x="15" y="589"/>
                    <a:pt x="23" y="588"/>
                  </a:cubicBezTo>
                  <a:cubicBezTo>
                    <a:pt x="36" y="583"/>
                    <a:pt x="30" y="561"/>
                    <a:pt x="26" y="550"/>
                  </a:cubicBezTo>
                  <a:cubicBezTo>
                    <a:pt x="25" y="543"/>
                    <a:pt x="21" y="537"/>
                    <a:pt x="17" y="531"/>
                  </a:cubicBezTo>
                  <a:cubicBezTo>
                    <a:pt x="21" y="518"/>
                    <a:pt x="38" y="521"/>
                    <a:pt x="50" y="519"/>
                  </a:cubicBezTo>
                  <a:cubicBezTo>
                    <a:pt x="66" y="509"/>
                    <a:pt x="61" y="509"/>
                    <a:pt x="88" y="514"/>
                  </a:cubicBezTo>
                  <a:cubicBezTo>
                    <a:pt x="93" y="518"/>
                    <a:pt x="97" y="519"/>
                    <a:pt x="103" y="520"/>
                  </a:cubicBezTo>
                  <a:cubicBezTo>
                    <a:pt x="109" y="523"/>
                    <a:pt x="115" y="526"/>
                    <a:pt x="121" y="528"/>
                  </a:cubicBezTo>
                  <a:cubicBezTo>
                    <a:pt x="130" y="526"/>
                    <a:pt x="139" y="523"/>
                    <a:pt x="148" y="522"/>
                  </a:cubicBezTo>
                  <a:cubicBezTo>
                    <a:pt x="153" y="519"/>
                    <a:pt x="157" y="518"/>
                    <a:pt x="160" y="513"/>
                  </a:cubicBezTo>
                  <a:cubicBezTo>
                    <a:pt x="162" y="504"/>
                    <a:pt x="162" y="494"/>
                    <a:pt x="166" y="486"/>
                  </a:cubicBezTo>
                  <a:cubicBezTo>
                    <a:pt x="169" y="472"/>
                    <a:pt x="169" y="447"/>
                    <a:pt x="152" y="444"/>
                  </a:cubicBezTo>
                  <a:cubicBezTo>
                    <a:pt x="136" y="436"/>
                    <a:pt x="165" y="450"/>
                    <a:pt x="116" y="441"/>
                  </a:cubicBezTo>
                  <a:cubicBezTo>
                    <a:pt x="113" y="440"/>
                    <a:pt x="114" y="435"/>
                    <a:pt x="112" y="432"/>
                  </a:cubicBezTo>
                  <a:cubicBezTo>
                    <a:pt x="113" y="409"/>
                    <a:pt x="109" y="418"/>
                    <a:pt x="122" y="412"/>
                  </a:cubicBezTo>
                  <a:cubicBezTo>
                    <a:pt x="130" y="413"/>
                    <a:pt x="145" y="420"/>
                    <a:pt x="145" y="420"/>
                  </a:cubicBezTo>
                  <a:cubicBezTo>
                    <a:pt x="150" y="418"/>
                    <a:pt x="156" y="418"/>
                    <a:pt x="161" y="415"/>
                  </a:cubicBezTo>
                  <a:cubicBezTo>
                    <a:pt x="165" y="410"/>
                    <a:pt x="168" y="409"/>
                    <a:pt x="173" y="406"/>
                  </a:cubicBezTo>
                  <a:cubicBezTo>
                    <a:pt x="178" y="418"/>
                    <a:pt x="184" y="405"/>
                    <a:pt x="191" y="403"/>
                  </a:cubicBezTo>
                  <a:cubicBezTo>
                    <a:pt x="196" y="402"/>
                    <a:pt x="201" y="402"/>
                    <a:pt x="206" y="402"/>
                  </a:cubicBezTo>
                  <a:cubicBezTo>
                    <a:pt x="217" y="398"/>
                    <a:pt x="225" y="394"/>
                    <a:pt x="235" y="388"/>
                  </a:cubicBezTo>
                  <a:cubicBezTo>
                    <a:pt x="237" y="374"/>
                    <a:pt x="242" y="376"/>
                    <a:pt x="257" y="375"/>
                  </a:cubicBezTo>
                  <a:cubicBezTo>
                    <a:pt x="264" y="371"/>
                    <a:pt x="270" y="367"/>
                    <a:pt x="277" y="363"/>
                  </a:cubicBezTo>
                  <a:cubicBezTo>
                    <a:pt x="280" y="357"/>
                    <a:pt x="283" y="354"/>
                    <a:pt x="289" y="351"/>
                  </a:cubicBezTo>
                  <a:cubicBezTo>
                    <a:pt x="292" y="345"/>
                    <a:pt x="295" y="342"/>
                    <a:pt x="301" y="339"/>
                  </a:cubicBezTo>
                  <a:cubicBezTo>
                    <a:pt x="306" y="331"/>
                    <a:pt x="305" y="330"/>
                    <a:pt x="314" y="331"/>
                  </a:cubicBezTo>
                  <a:cubicBezTo>
                    <a:pt x="319" y="339"/>
                    <a:pt x="322" y="337"/>
                    <a:pt x="332" y="336"/>
                  </a:cubicBezTo>
                  <a:cubicBezTo>
                    <a:pt x="340" y="322"/>
                    <a:pt x="339" y="301"/>
                    <a:pt x="329" y="288"/>
                  </a:cubicBezTo>
                  <a:cubicBezTo>
                    <a:pt x="331" y="271"/>
                    <a:pt x="330" y="270"/>
                    <a:pt x="346" y="273"/>
                  </a:cubicBezTo>
                  <a:cubicBezTo>
                    <a:pt x="354" y="271"/>
                    <a:pt x="360" y="268"/>
                    <a:pt x="367" y="265"/>
                  </a:cubicBezTo>
                  <a:cubicBezTo>
                    <a:pt x="372" y="271"/>
                    <a:pt x="375" y="277"/>
                    <a:pt x="380" y="283"/>
                  </a:cubicBezTo>
                  <a:cubicBezTo>
                    <a:pt x="378" y="292"/>
                    <a:pt x="368" y="295"/>
                    <a:pt x="361" y="300"/>
                  </a:cubicBezTo>
                  <a:cubicBezTo>
                    <a:pt x="358" y="307"/>
                    <a:pt x="360" y="309"/>
                    <a:pt x="367" y="310"/>
                  </a:cubicBezTo>
                  <a:cubicBezTo>
                    <a:pt x="376" y="314"/>
                    <a:pt x="385" y="320"/>
                    <a:pt x="394" y="324"/>
                  </a:cubicBezTo>
                  <a:cubicBezTo>
                    <a:pt x="401" y="322"/>
                    <a:pt x="407" y="322"/>
                    <a:pt x="413" y="318"/>
                  </a:cubicBezTo>
                  <a:cubicBezTo>
                    <a:pt x="421" y="323"/>
                    <a:pt x="427" y="329"/>
                    <a:pt x="436" y="331"/>
                  </a:cubicBezTo>
                  <a:cubicBezTo>
                    <a:pt x="444" y="330"/>
                    <a:pt x="450" y="328"/>
                    <a:pt x="457" y="327"/>
                  </a:cubicBezTo>
                  <a:cubicBezTo>
                    <a:pt x="463" y="324"/>
                    <a:pt x="469" y="321"/>
                    <a:pt x="475" y="319"/>
                  </a:cubicBezTo>
                  <a:cubicBezTo>
                    <a:pt x="479" y="314"/>
                    <a:pt x="481" y="312"/>
                    <a:pt x="487" y="310"/>
                  </a:cubicBezTo>
                  <a:cubicBezTo>
                    <a:pt x="493" y="313"/>
                    <a:pt x="498" y="318"/>
                    <a:pt x="505" y="319"/>
                  </a:cubicBezTo>
                  <a:cubicBezTo>
                    <a:pt x="513" y="318"/>
                    <a:pt x="518" y="314"/>
                    <a:pt x="526" y="312"/>
                  </a:cubicBezTo>
                  <a:cubicBezTo>
                    <a:pt x="523" y="294"/>
                    <a:pt x="526" y="293"/>
                    <a:pt x="539" y="283"/>
                  </a:cubicBezTo>
                  <a:cubicBezTo>
                    <a:pt x="542" y="276"/>
                    <a:pt x="543" y="271"/>
                    <a:pt x="539" y="264"/>
                  </a:cubicBezTo>
                  <a:cubicBezTo>
                    <a:pt x="537" y="255"/>
                    <a:pt x="543" y="258"/>
                    <a:pt x="550" y="259"/>
                  </a:cubicBezTo>
                  <a:cubicBezTo>
                    <a:pt x="556" y="262"/>
                    <a:pt x="559" y="259"/>
                    <a:pt x="565" y="258"/>
                  </a:cubicBezTo>
                  <a:cubicBezTo>
                    <a:pt x="573" y="259"/>
                    <a:pt x="574" y="263"/>
                    <a:pt x="580" y="267"/>
                  </a:cubicBezTo>
                  <a:cubicBezTo>
                    <a:pt x="593" y="264"/>
                    <a:pt x="590" y="260"/>
                    <a:pt x="584" y="250"/>
                  </a:cubicBezTo>
                  <a:cubicBezTo>
                    <a:pt x="583" y="243"/>
                    <a:pt x="581" y="239"/>
                    <a:pt x="589" y="237"/>
                  </a:cubicBezTo>
                  <a:cubicBezTo>
                    <a:pt x="604" y="226"/>
                    <a:pt x="622" y="228"/>
                    <a:pt x="640" y="225"/>
                  </a:cubicBezTo>
                  <a:cubicBezTo>
                    <a:pt x="648" y="221"/>
                    <a:pt x="656" y="219"/>
                    <a:pt x="664" y="214"/>
                  </a:cubicBezTo>
                  <a:cubicBezTo>
                    <a:pt x="666" y="201"/>
                    <a:pt x="656" y="205"/>
                    <a:pt x="644" y="204"/>
                  </a:cubicBezTo>
                  <a:cubicBezTo>
                    <a:pt x="627" y="195"/>
                    <a:pt x="606" y="201"/>
                    <a:pt x="587" y="205"/>
                  </a:cubicBezTo>
                  <a:cubicBezTo>
                    <a:pt x="583" y="211"/>
                    <a:pt x="581" y="219"/>
                    <a:pt x="575" y="220"/>
                  </a:cubicBezTo>
                  <a:cubicBezTo>
                    <a:pt x="561" y="218"/>
                    <a:pt x="555" y="209"/>
                    <a:pt x="541" y="207"/>
                  </a:cubicBezTo>
                  <a:cubicBezTo>
                    <a:pt x="533" y="199"/>
                    <a:pt x="531" y="189"/>
                    <a:pt x="524" y="180"/>
                  </a:cubicBezTo>
                  <a:cubicBezTo>
                    <a:pt x="521" y="164"/>
                    <a:pt x="528" y="153"/>
                    <a:pt x="544" y="150"/>
                  </a:cubicBezTo>
                  <a:cubicBezTo>
                    <a:pt x="564" y="135"/>
                    <a:pt x="532" y="135"/>
                    <a:pt x="568" y="132"/>
                  </a:cubicBezTo>
                  <a:cubicBezTo>
                    <a:pt x="573" y="128"/>
                    <a:pt x="573" y="125"/>
                    <a:pt x="578" y="121"/>
                  </a:cubicBezTo>
                  <a:cubicBezTo>
                    <a:pt x="585" y="107"/>
                    <a:pt x="568" y="109"/>
                    <a:pt x="559" y="108"/>
                  </a:cubicBezTo>
                  <a:cubicBezTo>
                    <a:pt x="555" y="107"/>
                    <a:pt x="552" y="103"/>
                    <a:pt x="548" y="103"/>
                  </a:cubicBezTo>
                  <a:cubicBezTo>
                    <a:pt x="543" y="103"/>
                    <a:pt x="533" y="106"/>
                    <a:pt x="533" y="106"/>
                  </a:cubicBezTo>
                  <a:cubicBezTo>
                    <a:pt x="526" y="114"/>
                    <a:pt x="528" y="116"/>
                    <a:pt x="530" y="126"/>
                  </a:cubicBezTo>
                  <a:cubicBezTo>
                    <a:pt x="529" y="139"/>
                    <a:pt x="520" y="138"/>
                    <a:pt x="508" y="141"/>
                  </a:cubicBezTo>
                  <a:cubicBezTo>
                    <a:pt x="492" y="137"/>
                    <a:pt x="486" y="143"/>
                    <a:pt x="479" y="157"/>
                  </a:cubicBezTo>
                  <a:cubicBezTo>
                    <a:pt x="485" y="173"/>
                    <a:pt x="486" y="169"/>
                    <a:pt x="479" y="186"/>
                  </a:cubicBezTo>
                  <a:cubicBezTo>
                    <a:pt x="483" y="198"/>
                    <a:pt x="493" y="203"/>
                    <a:pt x="499" y="214"/>
                  </a:cubicBezTo>
                  <a:cubicBezTo>
                    <a:pt x="500" y="220"/>
                    <a:pt x="500" y="224"/>
                    <a:pt x="497" y="229"/>
                  </a:cubicBezTo>
                  <a:cubicBezTo>
                    <a:pt x="496" y="236"/>
                    <a:pt x="489" y="240"/>
                    <a:pt x="482" y="241"/>
                  </a:cubicBezTo>
                  <a:cubicBezTo>
                    <a:pt x="474" y="245"/>
                    <a:pt x="474" y="249"/>
                    <a:pt x="470" y="256"/>
                  </a:cubicBezTo>
                  <a:cubicBezTo>
                    <a:pt x="469" y="265"/>
                    <a:pt x="469" y="274"/>
                    <a:pt x="460" y="279"/>
                  </a:cubicBezTo>
                  <a:cubicBezTo>
                    <a:pt x="457" y="286"/>
                    <a:pt x="450" y="288"/>
                    <a:pt x="443" y="289"/>
                  </a:cubicBezTo>
                  <a:cubicBezTo>
                    <a:pt x="436" y="294"/>
                    <a:pt x="430" y="299"/>
                    <a:pt x="422" y="304"/>
                  </a:cubicBezTo>
                  <a:cubicBezTo>
                    <a:pt x="414" y="300"/>
                    <a:pt x="409" y="295"/>
                    <a:pt x="404" y="288"/>
                  </a:cubicBezTo>
                  <a:cubicBezTo>
                    <a:pt x="403" y="282"/>
                    <a:pt x="401" y="276"/>
                    <a:pt x="398" y="270"/>
                  </a:cubicBezTo>
                  <a:cubicBezTo>
                    <a:pt x="397" y="263"/>
                    <a:pt x="392" y="256"/>
                    <a:pt x="389" y="250"/>
                  </a:cubicBezTo>
                  <a:cubicBezTo>
                    <a:pt x="387" y="238"/>
                    <a:pt x="387" y="240"/>
                    <a:pt x="373" y="241"/>
                  </a:cubicBezTo>
                  <a:cubicBezTo>
                    <a:pt x="365" y="244"/>
                    <a:pt x="359" y="251"/>
                    <a:pt x="350" y="253"/>
                  </a:cubicBezTo>
                  <a:cubicBezTo>
                    <a:pt x="346" y="256"/>
                    <a:pt x="341" y="259"/>
                    <a:pt x="337" y="262"/>
                  </a:cubicBezTo>
                  <a:cubicBezTo>
                    <a:pt x="328" y="260"/>
                    <a:pt x="334" y="262"/>
                    <a:pt x="322" y="256"/>
                  </a:cubicBezTo>
                  <a:cubicBezTo>
                    <a:pt x="320" y="255"/>
                    <a:pt x="316" y="253"/>
                    <a:pt x="316" y="253"/>
                  </a:cubicBezTo>
                  <a:cubicBezTo>
                    <a:pt x="312" y="247"/>
                    <a:pt x="306" y="241"/>
                    <a:pt x="302" y="235"/>
                  </a:cubicBezTo>
                  <a:cubicBezTo>
                    <a:pt x="300" y="231"/>
                    <a:pt x="296" y="223"/>
                    <a:pt x="296" y="223"/>
                  </a:cubicBezTo>
                  <a:cubicBezTo>
                    <a:pt x="294" y="214"/>
                    <a:pt x="294" y="204"/>
                    <a:pt x="298" y="195"/>
                  </a:cubicBezTo>
                  <a:cubicBezTo>
                    <a:pt x="299" y="189"/>
                    <a:pt x="301" y="183"/>
                    <a:pt x="304" y="177"/>
                  </a:cubicBezTo>
                  <a:cubicBezTo>
                    <a:pt x="307" y="161"/>
                    <a:pt x="307" y="150"/>
                    <a:pt x="325" y="147"/>
                  </a:cubicBezTo>
                  <a:cubicBezTo>
                    <a:pt x="333" y="143"/>
                    <a:pt x="343" y="140"/>
                    <a:pt x="352" y="138"/>
                  </a:cubicBezTo>
                  <a:cubicBezTo>
                    <a:pt x="358" y="135"/>
                    <a:pt x="363" y="130"/>
                    <a:pt x="370" y="129"/>
                  </a:cubicBezTo>
                  <a:cubicBezTo>
                    <a:pt x="375" y="125"/>
                    <a:pt x="377" y="121"/>
                    <a:pt x="382" y="118"/>
                  </a:cubicBezTo>
                  <a:cubicBezTo>
                    <a:pt x="386" y="112"/>
                    <a:pt x="390" y="108"/>
                    <a:pt x="394" y="102"/>
                  </a:cubicBezTo>
                  <a:cubicBezTo>
                    <a:pt x="395" y="95"/>
                    <a:pt x="399" y="90"/>
                    <a:pt x="403" y="84"/>
                  </a:cubicBezTo>
                  <a:cubicBezTo>
                    <a:pt x="404" y="77"/>
                    <a:pt x="411" y="73"/>
                    <a:pt x="418" y="72"/>
                  </a:cubicBezTo>
                  <a:cubicBezTo>
                    <a:pt x="426" y="68"/>
                    <a:pt x="431" y="62"/>
                    <a:pt x="439" y="57"/>
                  </a:cubicBezTo>
                  <a:cubicBezTo>
                    <a:pt x="446" y="46"/>
                    <a:pt x="458" y="30"/>
                    <a:pt x="470" y="25"/>
                  </a:cubicBezTo>
                  <a:cubicBezTo>
                    <a:pt x="483" y="19"/>
                    <a:pt x="500" y="21"/>
                    <a:pt x="514" y="16"/>
                  </a:cubicBezTo>
                  <a:cubicBezTo>
                    <a:pt x="518" y="13"/>
                    <a:pt x="527" y="8"/>
                    <a:pt x="532" y="7"/>
                  </a:cubicBezTo>
                  <a:cubicBezTo>
                    <a:pt x="538" y="6"/>
                    <a:pt x="545" y="5"/>
                    <a:pt x="551" y="4"/>
                  </a:cubicBezTo>
                  <a:cubicBezTo>
                    <a:pt x="553" y="4"/>
                    <a:pt x="557" y="3"/>
                    <a:pt x="557" y="3"/>
                  </a:cubicBezTo>
                  <a:cubicBezTo>
                    <a:pt x="564" y="0"/>
                    <a:pt x="567" y="3"/>
                    <a:pt x="574" y="4"/>
                  </a:cubicBezTo>
                  <a:cubicBezTo>
                    <a:pt x="580" y="9"/>
                    <a:pt x="582" y="9"/>
                    <a:pt x="589" y="7"/>
                  </a:cubicBezTo>
                  <a:cubicBezTo>
                    <a:pt x="594" y="3"/>
                    <a:pt x="601" y="1"/>
                    <a:pt x="607" y="0"/>
                  </a:cubicBezTo>
                  <a:cubicBezTo>
                    <a:pt x="618" y="1"/>
                    <a:pt x="624" y="2"/>
                    <a:pt x="634" y="4"/>
                  </a:cubicBezTo>
                  <a:cubicBezTo>
                    <a:pt x="640" y="13"/>
                    <a:pt x="634" y="19"/>
                    <a:pt x="629" y="27"/>
                  </a:cubicBezTo>
                  <a:cubicBezTo>
                    <a:pt x="633" y="35"/>
                    <a:pt x="640" y="31"/>
                    <a:pt x="646" y="28"/>
                  </a:cubicBezTo>
                  <a:cubicBezTo>
                    <a:pt x="668" y="29"/>
                    <a:pt x="674" y="31"/>
                    <a:pt x="691" y="34"/>
                  </a:cubicBezTo>
                  <a:cubicBezTo>
                    <a:pt x="696" y="38"/>
                    <a:pt x="696" y="42"/>
                    <a:pt x="703" y="43"/>
                  </a:cubicBezTo>
                  <a:cubicBezTo>
                    <a:pt x="709" y="46"/>
                    <a:pt x="712" y="43"/>
                    <a:pt x="718" y="42"/>
                  </a:cubicBezTo>
                  <a:cubicBezTo>
                    <a:pt x="724" y="39"/>
                    <a:pt x="727" y="41"/>
                    <a:pt x="731" y="46"/>
                  </a:cubicBezTo>
                  <a:cubicBezTo>
                    <a:pt x="735" y="63"/>
                    <a:pt x="734" y="48"/>
                    <a:pt x="742" y="43"/>
                  </a:cubicBezTo>
                  <a:cubicBezTo>
                    <a:pt x="747" y="49"/>
                    <a:pt x="751" y="50"/>
                    <a:pt x="754" y="57"/>
                  </a:cubicBezTo>
                  <a:cubicBezTo>
                    <a:pt x="756" y="69"/>
                    <a:pt x="761" y="58"/>
                    <a:pt x="767" y="54"/>
                  </a:cubicBezTo>
                  <a:cubicBezTo>
                    <a:pt x="773" y="58"/>
                    <a:pt x="779" y="63"/>
                    <a:pt x="785" y="67"/>
                  </a:cubicBezTo>
                  <a:cubicBezTo>
                    <a:pt x="792" y="66"/>
                    <a:pt x="797" y="66"/>
                    <a:pt x="803" y="70"/>
                  </a:cubicBezTo>
                  <a:cubicBezTo>
                    <a:pt x="806" y="77"/>
                    <a:pt x="805" y="78"/>
                    <a:pt x="799" y="82"/>
                  </a:cubicBezTo>
                  <a:cubicBezTo>
                    <a:pt x="796" y="88"/>
                    <a:pt x="792" y="89"/>
                    <a:pt x="787" y="93"/>
                  </a:cubicBezTo>
                  <a:cubicBezTo>
                    <a:pt x="784" y="98"/>
                    <a:pt x="782" y="103"/>
                    <a:pt x="787" y="108"/>
                  </a:cubicBezTo>
                  <a:cubicBezTo>
                    <a:pt x="791" y="112"/>
                    <a:pt x="800" y="118"/>
                    <a:pt x="800" y="118"/>
                  </a:cubicBezTo>
                  <a:cubicBezTo>
                    <a:pt x="810" y="116"/>
                    <a:pt x="798" y="98"/>
                    <a:pt x="812" y="87"/>
                  </a:cubicBezTo>
                  <a:cubicBezTo>
                    <a:pt x="819" y="88"/>
                    <a:pt x="823" y="90"/>
                    <a:pt x="829" y="91"/>
                  </a:cubicBezTo>
                  <a:cubicBezTo>
                    <a:pt x="833" y="94"/>
                    <a:pt x="837" y="97"/>
                    <a:pt x="842" y="99"/>
                  </a:cubicBezTo>
                  <a:cubicBezTo>
                    <a:pt x="856" y="93"/>
                    <a:pt x="847" y="80"/>
                    <a:pt x="836" y="78"/>
                  </a:cubicBezTo>
                  <a:cubicBezTo>
                    <a:pt x="831" y="72"/>
                    <a:pt x="828" y="66"/>
                    <a:pt x="823" y="60"/>
                  </a:cubicBezTo>
                  <a:cubicBezTo>
                    <a:pt x="824" y="42"/>
                    <a:pt x="826" y="34"/>
                    <a:pt x="844" y="30"/>
                  </a:cubicBezTo>
                  <a:cubicBezTo>
                    <a:pt x="857" y="31"/>
                    <a:pt x="866" y="38"/>
                    <a:pt x="877" y="45"/>
                  </a:cubicBezTo>
                  <a:cubicBezTo>
                    <a:pt x="879" y="60"/>
                    <a:pt x="868" y="60"/>
                    <a:pt x="857" y="63"/>
                  </a:cubicBezTo>
                  <a:cubicBezTo>
                    <a:pt x="850" y="68"/>
                    <a:pt x="849" y="74"/>
                    <a:pt x="859" y="76"/>
                  </a:cubicBezTo>
                  <a:cubicBezTo>
                    <a:pt x="864" y="79"/>
                    <a:pt x="877" y="75"/>
                    <a:pt x="877" y="75"/>
                  </a:cubicBezTo>
                  <a:cubicBezTo>
                    <a:pt x="882" y="73"/>
                    <a:pt x="884" y="69"/>
                    <a:pt x="889" y="66"/>
                  </a:cubicBezTo>
                  <a:cubicBezTo>
                    <a:pt x="894" y="57"/>
                    <a:pt x="898" y="50"/>
                    <a:pt x="908" y="48"/>
                  </a:cubicBezTo>
                  <a:cubicBezTo>
                    <a:pt x="920" y="43"/>
                    <a:pt x="931" y="35"/>
                    <a:pt x="943" y="33"/>
                  </a:cubicBezTo>
                  <a:cubicBezTo>
                    <a:pt x="952" y="38"/>
                    <a:pt x="960" y="41"/>
                    <a:pt x="970" y="43"/>
                  </a:cubicBezTo>
                  <a:cubicBezTo>
                    <a:pt x="978" y="47"/>
                    <a:pt x="991" y="47"/>
                    <a:pt x="1000" y="48"/>
                  </a:cubicBezTo>
                  <a:cubicBezTo>
                    <a:pt x="1005" y="51"/>
                    <a:pt x="1009" y="53"/>
                    <a:pt x="1012" y="58"/>
                  </a:cubicBezTo>
                  <a:cubicBezTo>
                    <a:pt x="1016" y="76"/>
                    <a:pt x="1010" y="96"/>
                    <a:pt x="1009" y="115"/>
                  </a:cubicBezTo>
                  <a:cubicBezTo>
                    <a:pt x="1008" y="150"/>
                    <a:pt x="1012" y="215"/>
                    <a:pt x="1004" y="256"/>
                  </a:cubicBezTo>
                  <a:cubicBezTo>
                    <a:pt x="1002" y="273"/>
                    <a:pt x="1000" y="289"/>
                    <a:pt x="998" y="306"/>
                  </a:cubicBezTo>
                  <a:cubicBezTo>
                    <a:pt x="996" y="338"/>
                    <a:pt x="991" y="371"/>
                    <a:pt x="986" y="402"/>
                  </a:cubicBezTo>
                  <a:cubicBezTo>
                    <a:pt x="983" y="442"/>
                    <a:pt x="985" y="539"/>
                    <a:pt x="997" y="574"/>
                  </a:cubicBezTo>
                  <a:cubicBezTo>
                    <a:pt x="1001" y="624"/>
                    <a:pt x="1016" y="662"/>
                    <a:pt x="961" y="670"/>
                  </a:cubicBezTo>
                  <a:cubicBezTo>
                    <a:pt x="954" y="673"/>
                    <a:pt x="949" y="675"/>
                    <a:pt x="941" y="676"/>
                  </a:cubicBezTo>
                  <a:cubicBezTo>
                    <a:pt x="930" y="682"/>
                    <a:pt x="920" y="689"/>
                    <a:pt x="907" y="691"/>
                  </a:cubicBezTo>
                  <a:cubicBezTo>
                    <a:pt x="901" y="695"/>
                    <a:pt x="894" y="699"/>
                    <a:pt x="887" y="700"/>
                  </a:cubicBezTo>
                  <a:cubicBezTo>
                    <a:pt x="876" y="705"/>
                    <a:pt x="862" y="716"/>
                    <a:pt x="851" y="718"/>
                  </a:cubicBezTo>
                  <a:cubicBezTo>
                    <a:pt x="846" y="720"/>
                    <a:pt x="841" y="721"/>
                    <a:pt x="836" y="723"/>
                  </a:cubicBezTo>
                  <a:cubicBezTo>
                    <a:pt x="810" y="719"/>
                    <a:pt x="823" y="711"/>
                    <a:pt x="815" y="691"/>
                  </a:cubicBezTo>
                  <a:cubicBezTo>
                    <a:pt x="814" y="683"/>
                    <a:pt x="813" y="677"/>
                    <a:pt x="809" y="670"/>
                  </a:cubicBezTo>
                  <a:cubicBezTo>
                    <a:pt x="800" y="673"/>
                    <a:pt x="792" y="677"/>
                    <a:pt x="782" y="679"/>
                  </a:cubicBezTo>
                  <a:cubicBezTo>
                    <a:pt x="773" y="678"/>
                    <a:pt x="767" y="676"/>
                    <a:pt x="757" y="675"/>
                  </a:cubicBezTo>
                  <a:cubicBezTo>
                    <a:pt x="750" y="671"/>
                    <a:pt x="751" y="667"/>
                    <a:pt x="743" y="666"/>
                  </a:cubicBezTo>
                  <a:cubicBezTo>
                    <a:pt x="734" y="667"/>
                    <a:pt x="728" y="674"/>
                    <a:pt x="719" y="676"/>
                  </a:cubicBezTo>
                  <a:cubicBezTo>
                    <a:pt x="709" y="683"/>
                    <a:pt x="698" y="677"/>
                    <a:pt x="688" y="675"/>
                  </a:cubicBezTo>
                  <a:cubicBezTo>
                    <a:pt x="684" y="668"/>
                    <a:pt x="682" y="667"/>
                    <a:pt x="674" y="666"/>
                  </a:cubicBezTo>
                  <a:cubicBezTo>
                    <a:pt x="669" y="660"/>
                    <a:pt x="666" y="655"/>
                    <a:pt x="662" y="648"/>
                  </a:cubicBezTo>
                  <a:cubicBezTo>
                    <a:pt x="661" y="642"/>
                    <a:pt x="659" y="639"/>
                    <a:pt x="656" y="634"/>
                  </a:cubicBezTo>
                  <a:cubicBezTo>
                    <a:pt x="661" y="618"/>
                    <a:pt x="654" y="612"/>
                    <a:pt x="643" y="604"/>
                  </a:cubicBezTo>
                  <a:cubicBezTo>
                    <a:pt x="638" y="595"/>
                    <a:pt x="676" y="581"/>
                    <a:pt x="685" y="579"/>
                  </a:cubicBezTo>
                  <a:cubicBezTo>
                    <a:pt x="691" y="576"/>
                    <a:pt x="696" y="571"/>
                    <a:pt x="703" y="570"/>
                  </a:cubicBezTo>
                  <a:cubicBezTo>
                    <a:pt x="714" y="572"/>
                    <a:pt x="723" y="569"/>
                    <a:pt x="733" y="567"/>
                  </a:cubicBezTo>
                  <a:cubicBezTo>
                    <a:pt x="738" y="560"/>
                    <a:pt x="743" y="550"/>
                    <a:pt x="751" y="547"/>
                  </a:cubicBezTo>
                  <a:cubicBezTo>
                    <a:pt x="758" y="552"/>
                    <a:pt x="759" y="553"/>
                    <a:pt x="769" y="552"/>
                  </a:cubicBezTo>
                  <a:cubicBezTo>
                    <a:pt x="774" y="549"/>
                    <a:pt x="778" y="547"/>
                    <a:pt x="784" y="546"/>
                  </a:cubicBezTo>
                  <a:cubicBezTo>
                    <a:pt x="794" y="548"/>
                    <a:pt x="798" y="555"/>
                    <a:pt x="802" y="564"/>
                  </a:cubicBezTo>
                  <a:cubicBezTo>
                    <a:pt x="804" y="574"/>
                    <a:pt x="808" y="571"/>
                    <a:pt x="818" y="570"/>
                  </a:cubicBezTo>
                  <a:cubicBezTo>
                    <a:pt x="829" y="566"/>
                    <a:pt x="818" y="570"/>
                    <a:pt x="839" y="567"/>
                  </a:cubicBezTo>
                  <a:cubicBezTo>
                    <a:pt x="845" y="566"/>
                    <a:pt x="857" y="564"/>
                    <a:pt x="857" y="564"/>
                  </a:cubicBezTo>
                  <a:cubicBezTo>
                    <a:pt x="862" y="562"/>
                    <a:pt x="867" y="561"/>
                    <a:pt x="872" y="559"/>
                  </a:cubicBezTo>
                  <a:cubicBezTo>
                    <a:pt x="886" y="562"/>
                    <a:pt x="881" y="564"/>
                    <a:pt x="898" y="562"/>
                  </a:cubicBezTo>
                  <a:cubicBezTo>
                    <a:pt x="916" y="553"/>
                    <a:pt x="901" y="545"/>
                    <a:pt x="892" y="537"/>
                  </a:cubicBezTo>
                  <a:cubicBezTo>
                    <a:pt x="889" y="534"/>
                    <a:pt x="885" y="532"/>
                    <a:pt x="883" y="528"/>
                  </a:cubicBezTo>
                  <a:cubicBezTo>
                    <a:pt x="882" y="526"/>
                    <a:pt x="881" y="524"/>
                    <a:pt x="880" y="523"/>
                  </a:cubicBezTo>
                  <a:cubicBezTo>
                    <a:pt x="869" y="512"/>
                    <a:pt x="850" y="504"/>
                    <a:pt x="836" y="496"/>
                  </a:cubicBezTo>
                  <a:cubicBezTo>
                    <a:pt x="828" y="486"/>
                    <a:pt x="845" y="479"/>
                    <a:pt x="853" y="474"/>
                  </a:cubicBezTo>
                  <a:cubicBezTo>
                    <a:pt x="854" y="468"/>
                    <a:pt x="857" y="465"/>
                    <a:pt x="859" y="460"/>
                  </a:cubicBezTo>
                  <a:cubicBezTo>
                    <a:pt x="860" y="453"/>
                    <a:pt x="862" y="449"/>
                    <a:pt x="854" y="447"/>
                  </a:cubicBezTo>
                  <a:cubicBezTo>
                    <a:pt x="848" y="444"/>
                    <a:pt x="843" y="447"/>
                    <a:pt x="836" y="448"/>
                  </a:cubicBezTo>
                  <a:cubicBezTo>
                    <a:pt x="829" y="459"/>
                    <a:pt x="822" y="467"/>
                    <a:pt x="809" y="469"/>
                  </a:cubicBezTo>
                  <a:cubicBezTo>
                    <a:pt x="803" y="472"/>
                    <a:pt x="795" y="474"/>
                    <a:pt x="788" y="475"/>
                  </a:cubicBezTo>
                  <a:cubicBezTo>
                    <a:pt x="775" y="485"/>
                    <a:pt x="782" y="484"/>
                    <a:pt x="799" y="486"/>
                  </a:cubicBezTo>
                  <a:cubicBezTo>
                    <a:pt x="802" y="506"/>
                    <a:pt x="782" y="509"/>
                    <a:pt x="772" y="523"/>
                  </a:cubicBezTo>
                  <a:cubicBezTo>
                    <a:pt x="765" y="519"/>
                    <a:pt x="767" y="516"/>
                    <a:pt x="764" y="510"/>
                  </a:cubicBezTo>
                  <a:cubicBezTo>
                    <a:pt x="761" y="493"/>
                    <a:pt x="755" y="484"/>
                    <a:pt x="737" y="483"/>
                  </a:cubicBezTo>
                  <a:cubicBezTo>
                    <a:pt x="730" y="481"/>
                    <a:pt x="726" y="483"/>
                    <a:pt x="724" y="475"/>
                  </a:cubicBezTo>
                  <a:cubicBezTo>
                    <a:pt x="708" y="480"/>
                    <a:pt x="706" y="499"/>
                    <a:pt x="689" y="502"/>
                  </a:cubicBezTo>
                  <a:cubicBezTo>
                    <a:pt x="682" y="510"/>
                    <a:pt x="685" y="521"/>
                    <a:pt x="677" y="526"/>
                  </a:cubicBezTo>
                  <a:cubicBezTo>
                    <a:pt x="673" y="533"/>
                    <a:pt x="670" y="531"/>
                    <a:pt x="664" y="534"/>
                  </a:cubicBezTo>
                  <a:cubicBezTo>
                    <a:pt x="658" y="546"/>
                    <a:pt x="670" y="549"/>
                    <a:pt x="679" y="552"/>
                  </a:cubicBezTo>
                  <a:cubicBezTo>
                    <a:pt x="676" y="564"/>
                    <a:pt x="656" y="578"/>
                    <a:pt x="644" y="580"/>
                  </a:cubicBezTo>
                  <a:cubicBezTo>
                    <a:pt x="630" y="579"/>
                    <a:pt x="626" y="575"/>
                    <a:pt x="614" y="573"/>
                  </a:cubicBezTo>
                  <a:cubicBezTo>
                    <a:pt x="608" y="569"/>
                    <a:pt x="603" y="568"/>
                    <a:pt x="601" y="576"/>
                  </a:cubicBezTo>
                  <a:cubicBezTo>
                    <a:pt x="602" y="584"/>
                    <a:pt x="600" y="585"/>
                    <a:pt x="593" y="588"/>
                  </a:cubicBezTo>
                  <a:cubicBezTo>
                    <a:pt x="584" y="601"/>
                    <a:pt x="584" y="595"/>
                    <a:pt x="596" y="607"/>
                  </a:cubicBezTo>
                  <a:cubicBezTo>
                    <a:pt x="601" y="618"/>
                    <a:pt x="607" y="628"/>
                    <a:pt x="613" y="639"/>
                  </a:cubicBezTo>
                  <a:cubicBezTo>
                    <a:pt x="614" y="647"/>
                    <a:pt x="615" y="651"/>
                    <a:pt x="608" y="655"/>
                  </a:cubicBezTo>
                  <a:cubicBezTo>
                    <a:pt x="604" y="661"/>
                    <a:pt x="600" y="662"/>
                    <a:pt x="596" y="667"/>
                  </a:cubicBezTo>
                  <a:cubicBezTo>
                    <a:pt x="575" y="666"/>
                    <a:pt x="583" y="663"/>
                    <a:pt x="569" y="655"/>
                  </a:cubicBezTo>
                  <a:cubicBezTo>
                    <a:pt x="566" y="651"/>
                    <a:pt x="563" y="646"/>
                    <a:pt x="560" y="642"/>
                  </a:cubicBezTo>
                  <a:cubicBezTo>
                    <a:pt x="559" y="636"/>
                    <a:pt x="541" y="633"/>
                    <a:pt x="556" y="630"/>
                  </a:cubicBezTo>
                  <a:cubicBezTo>
                    <a:pt x="554" y="625"/>
                    <a:pt x="545" y="618"/>
                    <a:pt x="545" y="618"/>
                  </a:cubicBezTo>
                  <a:cubicBezTo>
                    <a:pt x="539" y="608"/>
                    <a:pt x="537" y="600"/>
                    <a:pt x="527" y="594"/>
                  </a:cubicBezTo>
                  <a:cubicBezTo>
                    <a:pt x="521" y="586"/>
                    <a:pt x="519" y="582"/>
                    <a:pt x="515" y="574"/>
                  </a:cubicBezTo>
                  <a:cubicBezTo>
                    <a:pt x="513" y="563"/>
                    <a:pt x="505" y="554"/>
                    <a:pt x="494" y="552"/>
                  </a:cubicBezTo>
                  <a:cubicBezTo>
                    <a:pt x="488" y="544"/>
                    <a:pt x="479" y="539"/>
                    <a:pt x="470" y="535"/>
                  </a:cubicBezTo>
                  <a:cubicBezTo>
                    <a:pt x="459" y="539"/>
                    <a:pt x="450" y="536"/>
                    <a:pt x="442" y="528"/>
                  </a:cubicBezTo>
                  <a:cubicBezTo>
                    <a:pt x="440" y="523"/>
                    <a:pt x="439" y="518"/>
                    <a:pt x="437" y="513"/>
                  </a:cubicBezTo>
                  <a:cubicBezTo>
                    <a:pt x="435" y="504"/>
                    <a:pt x="431" y="502"/>
                    <a:pt x="422" y="501"/>
                  </a:cubicBezTo>
                  <a:cubicBezTo>
                    <a:pt x="412" y="502"/>
                    <a:pt x="409" y="506"/>
                    <a:pt x="401" y="511"/>
                  </a:cubicBezTo>
                  <a:cubicBezTo>
                    <a:pt x="403" y="522"/>
                    <a:pt x="403" y="530"/>
                    <a:pt x="415" y="532"/>
                  </a:cubicBezTo>
                  <a:cubicBezTo>
                    <a:pt x="420" y="536"/>
                    <a:pt x="421" y="539"/>
                    <a:pt x="424" y="544"/>
                  </a:cubicBezTo>
                  <a:cubicBezTo>
                    <a:pt x="425" y="555"/>
                    <a:pt x="424" y="558"/>
                    <a:pt x="436" y="559"/>
                  </a:cubicBezTo>
                  <a:cubicBezTo>
                    <a:pt x="450" y="566"/>
                    <a:pt x="455" y="567"/>
                    <a:pt x="473" y="577"/>
                  </a:cubicBezTo>
                  <a:cubicBezTo>
                    <a:pt x="477" y="584"/>
                    <a:pt x="479" y="585"/>
                    <a:pt x="487" y="586"/>
                  </a:cubicBezTo>
                  <a:cubicBezTo>
                    <a:pt x="488" y="587"/>
                    <a:pt x="490" y="588"/>
                    <a:pt x="491" y="588"/>
                  </a:cubicBezTo>
                  <a:cubicBezTo>
                    <a:pt x="493" y="588"/>
                    <a:pt x="494" y="584"/>
                    <a:pt x="496" y="585"/>
                  </a:cubicBezTo>
                  <a:cubicBezTo>
                    <a:pt x="501" y="587"/>
                    <a:pt x="509" y="595"/>
                    <a:pt x="509" y="595"/>
                  </a:cubicBezTo>
                  <a:cubicBezTo>
                    <a:pt x="513" y="601"/>
                    <a:pt x="514" y="605"/>
                    <a:pt x="506" y="607"/>
                  </a:cubicBezTo>
                  <a:cubicBezTo>
                    <a:pt x="497" y="611"/>
                    <a:pt x="489" y="605"/>
                    <a:pt x="485" y="615"/>
                  </a:cubicBezTo>
                  <a:cubicBezTo>
                    <a:pt x="489" y="623"/>
                    <a:pt x="483" y="627"/>
                    <a:pt x="476" y="628"/>
                  </a:cubicBezTo>
                  <a:cubicBezTo>
                    <a:pt x="471" y="632"/>
                    <a:pt x="467" y="634"/>
                    <a:pt x="460" y="636"/>
                  </a:cubicBezTo>
                  <a:cubicBezTo>
                    <a:pt x="450" y="620"/>
                    <a:pt x="468" y="651"/>
                    <a:pt x="455" y="607"/>
                  </a:cubicBezTo>
                  <a:cubicBezTo>
                    <a:pt x="455" y="606"/>
                    <a:pt x="441" y="599"/>
                    <a:pt x="440" y="598"/>
                  </a:cubicBezTo>
                  <a:cubicBezTo>
                    <a:pt x="436" y="593"/>
                    <a:pt x="426" y="589"/>
                    <a:pt x="419" y="588"/>
                  </a:cubicBezTo>
                  <a:cubicBezTo>
                    <a:pt x="421" y="575"/>
                    <a:pt x="421" y="571"/>
                    <a:pt x="410" y="564"/>
                  </a:cubicBezTo>
                  <a:cubicBezTo>
                    <a:pt x="400" y="548"/>
                    <a:pt x="391" y="568"/>
                    <a:pt x="383" y="573"/>
                  </a:cubicBezTo>
                  <a:cubicBezTo>
                    <a:pt x="375" y="571"/>
                    <a:pt x="369" y="568"/>
                    <a:pt x="362" y="565"/>
                  </a:cubicBezTo>
                  <a:cubicBezTo>
                    <a:pt x="358" y="567"/>
                    <a:pt x="353" y="568"/>
                    <a:pt x="349" y="570"/>
                  </a:cubicBezTo>
                  <a:cubicBezTo>
                    <a:pt x="346" y="576"/>
                    <a:pt x="348" y="578"/>
                    <a:pt x="353" y="583"/>
                  </a:cubicBezTo>
                  <a:cubicBezTo>
                    <a:pt x="357" y="592"/>
                    <a:pt x="357" y="601"/>
                    <a:pt x="353" y="610"/>
                  </a:cubicBezTo>
                  <a:cubicBezTo>
                    <a:pt x="352" y="617"/>
                    <a:pt x="350" y="618"/>
                    <a:pt x="344" y="621"/>
                  </a:cubicBezTo>
                  <a:cubicBezTo>
                    <a:pt x="334" y="619"/>
                    <a:pt x="328" y="621"/>
                    <a:pt x="323" y="613"/>
                  </a:cubicBezTo>
                  <a:cubicBezTo>
                    <a:pt x="324" y="604"/>
                    <a:pt x="324" y="596"/>
                    <a:pt x="328" y="588"/>
                  </a:cubicBezTo>
                  <a:cubicBezTo>
                    <a:pt x="329" y="582"/>
                    <a:pt x="333" y="575"/>
                    <a:pt x="337" y="570"/>
                  </a:cubicBezTo>
                  <a:cubicBezTo>
                    <a:pt x="340" y="557"/>
                    <a:pt x="344" y="549"/>
                    <a:pt x="358" y="546"/>
                  </a:cubicBezTo>
                  <a:cubicBezTo>
                    <a:pt x="369" y="527"/>
                    <a:pt x="354" y="528"/>
                    <a:pt x="340" y="517"/>
                  </a:cubicBezTo>
                  <a:cubicBezTo>
                    <a:pt x="333" y="519"/>
                    <a:pt x="329" y="522"/>
                    <a:pt x="323" y="523"/>
                  </a:cubicBezTo>
                  <a:cubicBezTo>
                    <a:pt x="317" y="528"/>
                    <a:pt x="309" y="530"/>
                    <a:pt x="302" y="534"/>
                  </a:cubicBezTo>
                  <a:cubicBezTo>
                    <a:pt x="295" y="543"/>
                    <a:pt x="290" y="533"/>
                    <a:pt x="284" y="528"/>
                  </a:cubicBezTo>
                  <a:cubicBezTo>
                    <a:pt x="280" y="521"/>
                    <a:pt x="276" y="522"/>
                    <a:pt x="268" y="523"/>
                  </a:cubicBezTo>
                  <a:cubicBezTo>
                    <a:pt x="263" y="525"/>
                    <a:pt x="259" y="528"/>
                    <a:pt x="254" y="531"/>
                  </a:cubicBezTo>
                  <a:cubicBezTo>
                    <a:pt x="247" y="529"/>
                    <a:pt x="245" y="528"/>
                    <a:pt x="242" y="535"/>
                  </a:cubicBezTo>
                  <a:cubicBezTo>
                    <a:pt x="244" y="541"/>
                    <a:pt x="244" y="547"/>
                    <a:pt x="247" y="553"/>
                  </a:cubicBezTo>
                  <a:cubicBezTo>
                    <a:pt x="244" y="561"/>
                    <a:pt x="243" y="562"/>
                    <a:pt x="235" y="559"/>
                  </a:cubicBezTo>
                  <a:cubicBezTo>
                    <a:pt x="230" y="560"/>
                    <a:pt x="225" y="559"/>
                    <a:pt x="221" y="561"/>
                  </a:cubicBezTo>
                  <a:cubicBezTo>
                    <a:pt x="214" y="563"/>
                    <a:pt x="215" y="572"/>
                    <a:pt x="206" y="574"/>
                  </a:cubicBezTo>
                  <a:cubicBezTo>
                    <a:pt x="201" y="578"/>
                    <a:pt x="198" y="581"/>
                    <a:pt x="194" y="586"/>
                  </a:cubicBezTo>
                  <a:cubicBezTo>
                    <a:pt x="191" y="599"/>
                    <a:pt x="193" y="599"/>
                    <a:pt x="208" y="601"/>
                  </a:cubicBezTo>
                  <a:cubicBezTo>
                    <a:pt x="214" y="604"/>
                    <a:pt x="214" y="606"/>
                    <a:pt x="214" y="612"/>
                  </a:cubicBezTo>
                  <a:close/>
                </a:path>
              </a:pathLst>
            </a:custGeom>
            <a:solidFill>
              <a:schemeClr val="bg2">
                <a:alpha val="100000"/>
              </a:schemeClr>
            </a:solidFill>
            <a:ln w="9525">
              <a:noFill/>
            </a:ln>
          </p:spPr>
          <p:txBody>
            <a:bodyPr/>
            <a:lstStyle/>
            <a:p>
              <a:endParaRPr lang="zh-CN" altLang="en-US"/>
            </a:p>
          </p:txBody>
        </p:sp>
        <p:sp>
          <p:nvSpPr>
            <p:cNvPr id="31834" name="Freeform 84"/>
            <p:cNvSpPr/>
            <p:nvPr/>
          </p:nvSpPr>
          <p:spPr>
            <a:xfrm>
              <a:off x="2438" y="91"/>
              <a:ext cx="1164" cy="618"/>
            </a:xfrm>
            <a:custGeom>
              <a:avLst/>
              <a:gdLst>
                <a:gd name="txL" fmla="*/ 0 w 1555"/>
                <a:gd name="txT" fmla="*/ 0 h 824"/>
                <a:gd name="txR" fmla="*/ 1555 w 1555"/>
                <a:gd name="txB" fmla="*/ 824 h 82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3" y="2"/>
                </a:cxn>
                <a:cxn ang="0">
                  <a:pos x="3" y="2"/>
                </a:cxn>
                <a:cxn ang="0">
                  <a:pos x="3" y="2"/>
                </a:cxn>
                <a:cxn ang="0">
                  <a:pos x="3" y="2"/>
                </a:cxn>
                <a:cxn ang="0">
                  <a:pos x="3" y="2"/>
                </a:cxn>
                <a:cxn ang="0">
                  <a:pos x="3" y="0"/>
                </a:cxn>
                <a:cxn ang="0">
                  <a:pos x="3" y="2"/>
                </a:cxn>
                <a:cxn ang="0">
                  <a:pos x="3" y="2"/>
                </a:cxn>
                <a:cxn ang="0">
                  <a:pos x="3" y="2"/>
                </a:cxn>
                <a:cxn ang="0">
                  <a:pos x="3" y="2"/>
                </a:cxn>
                <a:cxn ang="0">
                  <a:pos x="3" y="2"/>
                </a:cxn>
                <a:cxn ang="0">
                  <a:pos x="2" y="2"/>
                </a:cxn>
                <a:cxn ang="0">
                  <a:pos x="2" y="2"/>
                </a:cxn>
                <a:cxn ang="0">
                  <a:pos x="2" y="2"/>
                </a:cxn>
                <a:cxn ang="0">
                  <a:pos x="2" y="2"/>
                </a:cxn>
                <a:cxn ang="0">
                  <a:pos x="2" y="2"/>
                </a:cxn>
                <a:cxn ang="0">
                  <a:pos x="1" y="2"/>
                </a:cxn>
              </a:cxnLst>
              <a:rect l="txL" t="txT" r="txR" b="txB"/>
              <a:pathLst>
                <a:path w="1555" h="824">
                  <a:moveTo>
                    <a:pt x="760" y="58"/>
                  </a:moveTo>
                  <a:cubicBezTo>
                    <a:pt x="748" y="56"/>
                    <a:pt x="744" y="54"/>
                    <a:pt x="732" y="56"/>
                  </a:cubicBezTo>
                  <a:cubicBezTo>
                    <a:pt x="725" y="60"/>
                    <a:pt x="723" y="68"/>
                    <a:pt x="716" y="72"/>
                  </a:cubicBezTo>
                  <a:cubicBezTo>
                    <a:pt x="712" y="74"/>
                    <a:pt x="704" y="76"/>
                    <a:pt x="704" y="76"/>
                  </a:cubicBezTo>
                  <a:cubicBezTo>
                    <a:pt x="694" y="60"/>
                    <a:pt x="695" y="63"/>
                    <a:pt x="676" y="60"/>
                  </a:cubicBezTo>
                  <a:cubicBezTo>
                    <a:pt x="664" y="52"/>
                    <a:pt x="671" y="41"/>
                    <a:pt x="664" y="30"/>
                  </a:cubicBezTo>
                  <a:cubicBezTo>
                    <a:pt x="655" y="16"/>
                    <a:pt x="630" y="12"/>
                    <a:pt x="614" y="8"/>
                  </a:cubicBezTo>
                  <a:cubicBezTo>
                    <a:pt x="592" y="10"/>
                    <a:pt x="602" y="8"/>
                    <a:pt x="584" y="14"/>
                  </a:cubicBezTo>
                  <a:cubicBezTo>
                    <a:pt x="578" y="16"/>
                    <a:pt x="566" y="20"/>
                    <a:pt x="566" y="20"/>
                  </a:cubicBezTo>
                  <a:cubicBezTo>
                    <a:pt x="546" y="15"/>
                    <a:pt x="567" y="23"/>
                    <a:pt x="556" y="12"/>
                  </a:cubicBezTo>
                  <a:cubicBezTo>
                    <a:pt x="551" y="7"/>
                    <a:pt x="538" y="4"/>
                    <a:pt x="532" y="0"/>
                  </a:cubicBezTo>
                  <a:cubicBezTo>
                    <a:pt x="518" y="2"/>
                    <a:pt x="504" y="3"/>
                    <a:pt x="490" y="8"/>
                  </a:cubicBezTo>
                  <a:cubicBezTo>
                    <a:pt x="484" y="25"/>
                    <a:pt x="480" y="29"/>
                    <a:pt x="466" y="38"/>
                  </a:cubicBezTo>
                  <a:cubicBezTo>
                    <a:pt x="448" y="35"/>
                    <a:pt x="450" y="32"/>
                    <a:pt x="430" y="34"/>
                  </a:cubicBezTo>
                  <a:cubicBezTo>
                    <a:pt x="422" y="37"/>
                    <a:pt x="419" y="39"/>
                    <a:pt x="414" y="46"/>
                  </a:cubicBezTo>
                  <a:cubicBezTo>
                    <a:pt x="407" y="45"/>
                    <a:pt x="384" y="42"/>
                    <a:pt x="374" y="46"/>
                  </a:cubicBezTo>
                  <a:cubicBezTo>
                    <a:pt x="372" y="47"/>
                    <a:pt x="372" y="50"/>
                    <a:pt x="370" y="52"/>
                  </a:cubicBezTo>
                  <a:cubicBezTo>
                    <a:pt x="368" y="53"/>
                    <a:pt x="366" y="53"/>
                    <a:pt x="364" y="54"/>
                  </a:cubicBezTo>
                  <a:cubicBezTo>
                    <a:pt x="361" y="63"/>
                    <a:pt x="362" y="67"/>
                    <a:pt x="370" y="72"/>
                  </a:cubicBezTo>
                  <a:cubicBezTo>
                    <a:pt x="374" y="77"/>
                    <a:pt x="377" y="79"/>
                    <a:pt x="372" y="86"/>
                  </a:cubicBezTo>
                  <a:cubicBezTo>
                    <a:pt x="368" y="91"/>
                    <a:pt x="354" y="94"/>
                    <a:pt x="354" y="94"/>
                  </a:cubicBezTo>
                  <a:cubicBezTo>
                    <a:pt x="349" y="90"/>
                    <a:pt x="336" y="86"/>
                    <a:pt x="336" y="86"/>
                  </a:cubicBezTo>
                  <a:cubicBezTo>
                    <a:pt x="326" y="88"/>
                    <a:pt x="322" y="87"/>
                    <a:pt x="316" y="96"/>
                  </a:cubicBezTo>
                  <a:cubicBezTo>
                    <a:pt x="320" y="110"/>
                    <a:pt x="331" y="110"/>
                    <a:pt x="344" y="114"/>
                  </a:cubicBezTo>
                  <a:cubicBezTo>
                    <a:pt x="350" y="116"/>
                    <a:pt x="362" y="120"/>
                    <a:pt x="362" y="120"/>
                  </a:cubicBezTo>
                  <a:cubicBezTo>
                    <a:pt x="367" y="127"/>
                    <a:pt x="372" y="131"/>
                    <a:pt x="362" y="134"/>
                  </a:cubicBezTo>
                  <a:cubicBezTo>
                    <a:pt x="350" y="126"/>
                    <a:pt x="334" y="119"/>
                    <a:pt x="320" y="114"/>
                  </a:cubicBezTo>
                  <a:cubicBezTo>
                    <a:pt x="314" y="115"/>
                    <a:pt x="308" y="115"/>
                    <a:pt x="302" y="116"/>
                  </a:cubicBezTo>
                  <a:cubicBezTo>
                    <a:pt x="298" y="117"/>
                    <a:pt x="290" y="120"/>
                    <a:pt x="290" y="120"/>
                  </a:cubicBezTo>
                  <a:cubicBezTo>
                    <a:pt x="275" y="117"/>
                    <a:pt x="272" y="99"/>
                    <a:pt x="256" y="94"/>
                  </a:cubicBezTo>
                  <a:cubicBezTo>
                    <a:pt x="253" y="95"/>
                    <a:pt x="248" y="94"/>
                    <a:pt x="246" y="96"/>
                  </a:cubicBezTo>
                  <a:cubicBezTo>
                    <a:pt x="243" y="99"/>
                    <a:pt x="242" y="108"/>
                    <a:pt x="242" y="108"/>
                  </a:cubicBezTo>
                  <a:cubicBezTo>
                    <a:pt x="245" y="116"/>
                    <a:pt x="262" y="124"/>
                    <a:pt x="262" y="124"/>
                  </a:cubicBezTo>
                  <a:cubicBezTo>
                    <a:pt x="275" y="143"/>
                    <a:pt x="278" y="153"/>
                    <a:pt x="298" y="166"/>
                  </a:cubicBezTo>
                  <a:cubicBezTo>
                    <a:pt x="306" y="178"/>
                    <a:pt x="306" y="194"/>
                    <a:pt x="314" y="206"/>
                  </a:cubicBezTo>
                  <a:cubicBezTo>
                    <a:pt x="310" y="217"/>
                    <a:pt x="294" y="217"/>
                    <a:pt x="284" y="220"/>
                  </a:cubicBezTo>
                  <a:cubicBezTo>
                    <a:pt x="280" y="221"/>
                    <a:pt x="272" y="224"/>
                    <a:pt x="272" y="224"/>
                  </a:cubicBezTo>
                  <a:cubicBezTo>
                    <a:pt x="261" y="223"/>
                    <a:pt x="250" y="225"/>
                    <a:pt x="246" y="214"/>
                  </a:cubicBezTo>
                  <a:cubicBezTo>
                    <a:pt x="257" y="210"/>
                    <a:pt x="267" y="212"/>
                    <a:pt x="278" y="208"/>
                  </a:cubicBezTo>
                  <a:cubicBezTo>
                    <a:pt x="283" y="201"/>
                    <a:pt x="284" y="203"/>
                    <a:pt x="280" y="194"/>
                  </a:cubicBezTo>
                  <a:cubicBezTo>
                    <a:pt x="280" y="193"/>
                    <a:pt x="245" y="150"/>
                    <a:pt x="242" y="148"/>
                  </a:cubicBezTo>
                  <a:cubicBezTo>
                    <a:pt x="238" y="136"/>
                    <a:pt x="239" y="128"/>
                    <a:pt x="228" y="120"/>
                  </a:cubicBezTo>
                  <a:cubicBezTo>
                    <a:pt x="226" y="114"/>
                    <a:pt x="230" y="102"/>
                    <a:pt x="230" y="102"/>
                  </a:cubicBezTo>
                  <a:cubicBezTo>
                    <a:pt x="210" y="89"/>
                    <a:pt x="242" y="108"/>
                    <a:pt x="214" y="100"/>
                  </a:cubicBezTo>
                  <a:cubicBezTo>
                    <a:pt x="211" y="99"/>
                    <a:pt x="202" y="87"/>
                    <a:pt x="198" y="84"/>
                  </a:cubicBezTo>
                  <a:cubicBezTo>
                    <a:pt x="187" y="86"/>
                    <a:pt x="184" y="86"/>
                    <a:pt x="176" y="94"/>
                  </a:cubicBezTo>
                  <a:cubicBezTo>
                    <a:pt x="174" y="100"/>
                    <a:pt x="172" y="106"/>
                    <a:pt x="170" y="112"/>
                  </a:cubicBezTo>
                  <a:cubicBezTo>
                    <a:pt x="169" y="114"/>
                    <a:pt x="168" y="118"/>
                    <a:pt x="168" y="118"/>
                  </a:cubicBezTo>
                  <a:cubicBezTo>
                    <a:pt x="168" y="119"/>
                    <a:pt x="162" y="144"/>
                    <a:pt x="166" y="148"/>
                  </a:cubicBezTo>
                  <a:cubicBezTo>
                    <a:pt x="175" y="157"/>
                    <a:pt x="194" y="155"/>
                    <a:pt x="204" y="162"/>
                  </a:cubicBezTo>
                  <a:cubicBezTo>
                    <a:pt x="208" y="165"/>
                    <a:pt x="216" y="170"/>
                    <a:pt x="216" y="170"/>
                  </a:cubicBezTo>
                  <a:cubicBezTo>
                    <a:pt x="221" y="184"/>
                    <a:pt x="221" y="178"/>
                    <a:pt x="218" y="188"/>
                  </a:cubicBezTo>
                  <a:cubicBezTo>
                    <a:pt x="204" y="186"/>
                    <a:pt x="205" y="182"/>
                    <a:pt x="194" y="176"/>
                  </a:cubicBezTo>
                  <a:cubicBezTo>
                    <a:pt x="185" y="171"/>
                    <a:pt x="164" y="172"/>
                    <a:pt x="160" y="172"/>
                  </a:cubicBezTo>
                  <a:cubicBezTo>
                    <a:pt x="140" y="159"/>
                    <a:pt x="120" y="169"/>
                    <a:pt x="96" y="170"/>
                  </a:cubicBezTo>
                  <a:cubicBezTo>
                    <a:pt x="99" y="178"/>
                    <a:pt x="103" y="178"/>
                    <a:pt x="106" y="186"/>
                  </a:cubicBezTo>
                  <a:cubicBezTo>
                    <a:pt x="103" y="202"/>
                    <a:pt x="103" y="199"/>
                    <a:pt x="92" y="192"/>
                  </a:cubicBezTo>
                  <a:cubicBezTo>
                    <a:pt x="86" y="183"/>
                    <a:pt x="90" y="184"/>
                    <a:pt x="74" y="188"/>
                  </a:cubicBezTo>
                  <a:cubicBezTo>
                    <a:pt x="70" y="189"/>
                    <a:pt x="62" y="192"/>
                    <a:pt x="62" y="192"/>
                  </a:cubicBezTo>
                  <a:cubicBezTo>
                    <a:pt x="49" y="211"/>
                    <a:pt x="43" y="237"/>
                    <a:pt x="26" y="254"/>
                  </a:cubicBezTo>
                  <a:cubicBezTo>
                    <a:pt x="23" y="266"/>
                    <a:pt x="25" y="259"/>
                    <a:pt x="20" y="274"/>
                  </a:cubicBezTo>
                  <a:cubicBezTo>
                    <a:pt x="19" y="278"/>
                    <a:pt x="16" y="286"/>
                    <a:pt x="16" y="286"/>
                  </a:cubicBezTo>
                  <a:cubicBezTo>
                    <a:pt x="11" y="325"/>
                    <a:pt x="16" y="366"/>
                    <a:pt x="6" y="404"/>
                  </a:cubicBezTo>
                  <a:cubicBezTo>
                    <a:pt x="4" y="423"/>
                    <a:pt x="2" y="441"/>
                    <a:pt x="0" y="460"/>
                  </a:cubicBezTo>
                  <a:cubicBezTo>
                    <a:pt x="1" y="530"/>
                    <a:pt x="3" y="592"/>
                    <a:pt x="14" y="660"/>
                  </a:cubicBezTo>
                  <a:cubicBezTo>
                    <a:pt x="15" y="683"/>
                    <a:pt x="12" y="717"/>
                    <a:pt x="26" y="738"/>
                  </a:cubicBezTo>
                  <a:cubicBezTo>
                    <a:pt x="31" y="759"/>
                    <a:pt x="39" y="781"/>
                    <a:pt x="58" y="794"/>
                  </a:cubicBezTo>
                  <a:cubicBezTo>
                    <a:pt x="66" y="806"/>
                    <a:pt x="81" y="818"/>
                    <a:pt x="96" y="820"/>
                  </a:cubicBezTo>
                  <a:cubicBezTo>
                    <a:pt x="109" y="822"/>
                    <a:pt x="134" y="824"/>
                    <a:pt x="134" y="824"/>
                  </a:cubicBezTo>
                  <a:cubicBezTo>
                    <a:pt x="155" y="823"/>
                    <a:pt x="177" y="823"/>
                    <a:pt x="198" y="822"/>
                  </a:cubicBezTo>
                  <a:cubicBezTo>
                    <a:pt x="210" y="821"/>
                    <a:pt x="234" y="818"/>
                    <a:pt x="234" y="818"/>
                  </a:cubicBezTo>
                  <a:cubicBezTo>
                    <a:pt x="251" y="814"/>
                    <a:pt x="266" y="808"/>
                    <a:pt x="282" y="804"/>
                  </a:cubicBezTo>
                  <a:cubicBezTo>
                    <a:pt x="296" y="795"/>
                    <a:pt x="310" y="785"/>
                    <a:pt x="324" y="776"/>
                  </a:cubicBezTo>
                  <a:cubicBezTo>
                    <a:pt x="341" y="751"/>
                    <a:pt x="370" y="737"/>
                    <a:pt x="394" y="720"/>
                  </a:cubicBezTo>
                  <a:cubicBezTo>
                    <a:pt x="408" y="710"/>
                    <a:pt x="418" y="696"/>
                    <a:pt x="432" y="686"/>
                  </a:cubicBezTo>
                  <a:cubicBezTo>
                    <a:pt x="459" y="667"/>
                    <a:pt x="489" y="650"/>
                    <a:pt x="516" y="632"/>
                  </a:cubicBezTo>
                  <a:cubicBezTo>
                    <a:pt x="524" y="620"/>
                    <a:pt x="539" y="615"/>
                    <a:pt x="550" y="604"/>
                  </a:cubicBezTo>
                  <a:cubicBezTo>
                    <a:pt x="576" y="578"/>
                    <a:pt x="614" y="529"/>
                    <a:pt x="648" y="516"/>
                  </a:cubicBezTo>
                  <a:cubicBezTo>
                    <a:pt x="678" y="486"/>
                    <a:pt x="721" y="456"/>
                    <a:pt x="762" y="446"/>
                  </a:cubicBezTo>
                  <a:cubicBezTo>
                    <a:pt x="775" y="437"/>
                    <a:pt x="791" y="433"/>
                    <a:pt x="806" y="428"/>
                  </a:cubicBezTo>
                  <a:cubicBezTo>
                    <a:pt x="819" y="424"/>
                    <a:pt x="830" y="415"/>
                    <a:pt x="844" y="412"/>
                  </a:cubicBezTo>
                  <a:cubicBezTo>
                    <a:pt x="863" y="399"/>
                    <a:pt x="885" y="379"/>
                    <a:pt x="906" y="372"/>
                  </a:cubicBezTo>
                  <a:cubicBezTo>
                    <a:pt x="935" y="349"/>
                    <a:pt x="973" y="341"/>
                    <a:pt x="1002" y="318"/>
                  </a:cubicBezTo>
                  <a:cubicBezTo>
                    <a:pt x="1020" y="303"/>
                    <a:pt x="1042" y="294"/>
                    <a:pt x="1060" y="280"/>
                  </a:cubicBezTo>
                  <a:cubicBezTo>
                    <a:pt x="1071" y="272"/>
                    <a:pt x="1084" y="259"/>
                    <a:pt x="1098" y="254"/>
                  </a:cubicBezTo>
                  <a:cubicBezTo>
                    <a:pt x="1121" y="237"/>
                    <a:pt x="1149" y="230"/>
                    <a:pt x="1174" y="216"/>
                  </a:cubicBezTo>
                  <a:cubicBezTo>
                    <a:pt x="1193" y="205"/>
                    <a:pt x="1210" y="188"/>
                    <a:pt x="1230" y="180"/>
                  </a:cubicBezTo>
                  <a:cubicBezTo>
                    <a:pt x="1241" y="169"/>
                    <a:pt x="1272" y="146"/>
                    <a:pt x="1288" y="142"/>
                  </a:cubicBezTo>
                  <a:cubicBezTo>
                    <a:pt x="1306" y="130"/>
                    <a:pt x="1329" y="126"/>
                    <a:pt x="1350" y="120"/>
                  </a:cubicBezTo>
                  <a:cubicBezTo>
                    <a:pt x="1375" y="112"/>
                    <a:pt x="1400" y="104"/>
                    <a:pt x="1426" y="98"/>
                  </a:cubicBezTo>
                  <a:cubicBezTo>
                    <a:pt x="1436" y="88"/>
                    <a:pt x="1460" y="80"/>
                    <a:pt x="1474" y="76"/>
                  </a:cubicBezTo>
                  <a:cubicBezTo>
                    <a:pt x="1491" y="65"/>
                    <a:pt x="1485" y="41"/>
                    <a:pt x="1502" y="30"/>
                  </a:cubicBezTo>
                  <a:cubicBezTo>
                    <a:pt x="1506" y="23"/>
                    <a:pt x="1537" y="28"/>
                    <a:pt x="1544" y="26"/>
                  </a:cubicBezTo>
                  <a:cubicBezTo>
                    <a:pt x="1545" y="24"/>
                    <a:pt x="1546" y="22"/>
                    <a:pt x="1548" y="20"/>
                  </a:cubicBezTo>
                  <a:cubicBezTo>
                    <a:pt x="1550" y="19"/>
                    <a:pt x="1555" y="20"/>
                    <a:pt x="1554" y="18"/>
                  </a:cubicBezTo>
                  <a:cubicBezTo>
                    <a:pt x="1549" y="10"/>
                    <a:pt x="1527" y="3"/>
                    <a:pt x="1518" y="0"/>
                  </a:cubicBezTo>
                  <a:cubicBezTo>
                    <a:pt x="1483" y="3"/>
                    <a:pt x="1450" y="10"/>
                    <a:pt x="1414" y="12"/>
                  </a:cubicBezTo>
                  <a:cubicBezTo>
                    <a:pt x="1399" y="17"/>
                    <a:pt x="1405" y="13"/>
                    <a:pt x="1396" y="22"/>
                  </a:cubicBezTo>
                  <a:cubicBezTo>
                    <a:pt x="1394" y="28"/>
                    <a:pt x="1382" y="36"/>
                    <a:pt x="1382" y="36"/>
                  </a:cubicBezTo>
                  <a:cubicBezTo>
                    <a:pt x="1375" y="58"/>
                    <a:pt x="1394" y="54"/>
                    <a:pt x="1356" y="58"/>
                  </a:cubicBezTo>
                  <a:cubicBezTo>
                    <a:pt x="1351" y="66"/>
                    <a:pt x="1347" y="82"/>
                    <a:pt x="1340" y="88"/>
                  </a:cubicBezTo>
                  <a:cubicBezTo>
                    <a:pt x="1336" y="91"/>
                    <a:pt x="1328" y="96"/>
                    <a:pt x="1328" y="96"/>
                  </a:cubicBezTo>
                  <a:cubicBezTo>
                    <a:pt x="1321" y="94"/>
                    <a:pt x="1310" y="86"/>
                    <a:pt x="1310" y="86"/>
                  </a:cubicBezTo>
                  <a:cubicBezTo>
                    <a:pt x="1300" y="71"/>
                    <a:pt x="1296" y="76"/>
                    <a:pt x="1276" y="78"/>
                  </a:cubicBezTo>
                  <a:cubicBezTo>
                    <a:pt x="1261" y="83"/>
                    <a:pt x="1240" y="78"/>
                    <a:pt x="1224" y="76"/>
                  </a:cubicBezTo>
                  <a:cubicBezTo>
                    <a:pt x="1215" y="75"/>
                    <a:pt x="1196" y="72"/>
                    <a:pt x="1196" y="72"/>
                  </a:cubicBezTo>
                  <a:cubicBezTo>
                    <a:pt x="1178" y="66"/>
                    <a:pt x="1188" y="68"/>
                    <a:pt x="1166" y="70"/>
                  </a:cubicBezTo>
                  <a:cubicBezTo>
                    <a:pt x="1159" y="72"/>
                    <a:pt x="1146" y="76"/>
                    <a:pt x="1146" y="76"/>
                  </a:cubicBezTo>
                  <a:cubicBezTo>
                    <a:pt x="1130" y="71"/>
                    <a:pt x="1113" y="69"/>
                    <a:pt x="1096" y="68"/>
                  </a:cubicBezTo>
                  <a:cubicBezTo>
                    <a:pt x="1091" y="61"/>
                    <a:pt x="1088" y="57"/>
                    <a:pt x="1080" y="54"/>
                  </a:cubicBezTo>
                  <a:cubicBezTo>
                    <a:pt x="1061" y="56"/>
                    <a:pt x="1042" y="62"/>
                    <a:pt x="1024" y="68"/>
                  </a:cubicBezTo>
                  <a:cubicBezTo>
                    <a:pt x="1019" y="89"/>
                    <a:pt x="1007" y="87"/>
                    <a:pt x="988" y="90"/>
                  </a:cubicBezTo>
                  <a:cubicBezTo>
                    <a:pt x="985" y="100"/>
                    <a:pt x="985" y="103"/>
                    <a:pt x="974" y="100"/>
                  </a:cubicBezTo>
                  <a:cubicBezTo>
                    <a:pt x="966" y="92"/>
                    <a:pt x="968" y="83"/>
                    <a:pt x="958" y="80"/>
                  </a:cubicBezTo>
                  <a:cubicBezTo>
                    <a:pt x="944" y="85"/>
                    <a:pt x="950" y="82"/>
                    <a:pt x="940" y="88"/>
                  </a:cubicBezTo>
                  <a:cubicBezTo>
                    <a:pt x="921" y="75"/>
                    <a:pt x="908" y="61"/>
                    <a:pt x="886" y="54"/>
                  </a:cubicBezTo>
                  <a:cubicBezTo>
                    <a:pt x="863" y="56"/>
                    <a:pt x="843" y="60"/>
                    <a:pt x="820" y="62"/>
                  </a:cubicBezTo>
                  <a:cubicBezTo>
                    <a:pt x="806" y="67"/>
                    <a:pt x="811" y="74"/>
                    <a:pt x="800" y="78"/>
                  </a:cubicBezTo>
                  <a:cubicBezTo>
                    <a:pt x="782" y="75"/>
                    <a:pt x="773" y="71"/>
                    <a:pt x="760" y="58"/>
                  </a:cubicBezTo>
                  <a:close/>
                </a:path>
              </a:pathLst>
            </a:custGeom>
            <a:solidFill>
              <a:schemeClr val="bg2">
                <a:alpha val="100000"/>
              </a:schemeClr>
            </a:solidFill>
            <a:ln w="9525">
              <a:noFill/>
            </a:ln>
          </p:spPr>
          <p:txBody>
            <a:bodyPr/>
            <a:lstStyle/>
            <a:p>
              <a:endParaRPr lang="zh-CN" altLang="en-US"/>
            </a:p>
          </p:txBody>
        </p:sp>
        <p:sp>
          <p:nvSpPr>
            <p:cNvPr id="31835" name="Freeform 85"/>
            <p:cNvSpPr/>
            <p:nvPr/>
          </p:nvSpPr>
          <p:spPr>
            <a:xfrm>
              <a:off x="2391" y="100"/>
              <a:ext cx="141" cy="108"/>
            </a:xfrm>
            <a:custGeom>
              <a:avLst/>
              <a:gdLst>
                <a:gd name="txL" fmla="*/ 0 w 189"/>
                <a:gd name="txT" fmla="*/ 0 h 144"/>
                <a:gd name="txR" fmla="*/ 189 w 189"/>
                <a:gd name="txB" fmla="*/ 144 h 14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chemeClr val="bg2">
                <a:alpha val="100000"/>
              </a:schemeClr>
            </a:solidFill>
            <a:ln w="9525">
              <a:noFill/>
            </a:ln>
          </p:spPr>
          <p:txBody>
            <a:bodyPr/>
            <a:lstStyle/>
            <a:p>
              <a:endParaRPr lang="zh-CN" altLang="en-US"/>
            </a:p>
          </p:txBody>
        </p:sp>
        <p:sp>
          <p:nvSpPr>
            <p:cNvPr id="31836" name="Freeform 86"/>
            <p:cNvSpPr/>
            <p:nvPr/>
          </p:nvSpPr>
          <p:spPr>
            <a:xfrm>
              <a:off x="2475" y="204"/>
              <a:ext cx="40" cy="12"/>
            </a:xfrm>
            <a:custGeom>
              <a:avLst/>
              <a:gdLst>
                <a:gd name="txL" fmla="*/ 0 w 53"/>
                <a:gd name="txT" fmla="*/ 0 h 17"/>
                <a:gd name="txR" fmla="*/ 53 w 53"/>
                <a:gd name="txB" fmla="*/ 17 h 17"/>
              </a:gdLst>
              <a:ahLst/>
              <a:cxnLst>
                <a:cxn ang="0">
                  <a:pos x="2" y="0"/>
                </a:cxn>
                <a:cxn ang="0">
                  <a:pos x="2" y="1"/>
                </a:cxn>
                <a:cxn ang="0">
                  <a:pos x="2" y="1"/>
                </a:cxn>
                <a:cxn ang="0">
                  <a:pos x="2" y="1"/>
                </a:cxn>
                <a:cxn ang="0">
                  <a:pos x="2" y="0"/>
                </a:cxn>
              </a:cxnLst>
              <a:rect l="txL" t="txT" r="txR" b="tx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chemeClr val="bg2">
                <a:alpha val="100000"/>
              </a:schemeClr>
            </a:solidFill>
            <a:ln w="9525">
              <a:noFill/>
            </a:ln>
          </p:spPr>
          <p:txBody>
            <a:bodyPr/>
            <a:lstStyle/>
            <a:p>
              <a:endParaRPr lang="zh-CN" altLang="en-US"/>
            </a:p>
          </p:txBody>
        </p:sp>
        <p:sp>
          <p:nvSpPr>
            <p:cNvPr id="31837" name="Freeform 87"/>
            <p:cNvSpPr/>
            <p:nvPr/>
          </p:nvSpPr>
          <p:spPr>
            <a:xfrm>
              <a:off x="2680" y="48"/>
              <a:ext cx="42" cy="28"/>
            </a:xfrm>
            <a:custGeom>
              <a:avLst/>
              <a:gdLst>
                <a:gd name="txL" fmla="*/ 0 w 57"/>
                <a:gd name="txT" fmla="*/ 0 h 37"/>
                <a:gd name="txR" fmla="*/ 57 w 57"/>
                <a:gd name="txB" fmla="*/ 37 h 37"/>
              </a:gdLst>
              <a:ahLst/>
              <a:cxnLst>
                <a:cxn ang="0">
                  <a:pos x="1" y="2"/>
                </a:cxn>
                <a:cxn ang="0">
                  <a:pos x="1" y="2"/>
                </a:cxn>
                <a:cxn ang="0">
                  <a:pos x="1" y="2"/>
                </a:cxn>
                <a:cxn ang="0">
                  <a:pos x="1" y="2"/>
                </a:cxn>
                <a:cxn ang="0">
                  <a:pos x="1" y="0"/>
                </a:cxn>
                <a:cxn ang="0">
                  <a:pos x="1" y="2"/>
                </a:cxn>
              </a:cxnLst>
              <a:rect l="txL" t="txT" r="txR" b="tx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chemeClr val="bg2">
                <a:alpha val="100000"/>
              </a:schemeClr>
            </a:solidFill>
            <a:ln w="9525">
              <a:noFill/>
            </a:ln>
          </p:spPr>
          <p:txBody>
            <a:bodyPr/>
            <a:lstStyle/>
            <a:p>
              <a:endParaRPr lang="zh-CN" altLang="en-US"/>
            </a:p>
          </p:txBody>
        </p:sp>
        <p:sp>
          <p:nvSpPr>
            <p:cNvPr id="31838" name="Freeform 88"/>
            <p:cNvSpPr/>
            <p:nvPr/>
          </p:nvSpPr>
          <p:spPr>
            <a:xfrm>
              <a:off x="2710" y="61"/>
              <a:ext cx="50" cy="20"/>
            </a:xfrm>
            <a:custGeom>
              <a:avLst/>
              <a:gdLst>
                <a:gd name="txL" fmla="*/ 0 w 68"/>
                <a:gd name="txT" fmla="*/ 0 h 26"/>
                <a:gd name="txR" fmla="*/ 68 w 68"/>
                <a:gd name="txB" fmla="*/ 26 h 26"/>
              </a:gdLst>
              <a:ahLst/>
              <a:cxnLst>
                <a:cxn ang="0">
                  <a:pos x="1" y="0"/>
                </a:cxn>
                <a:cxn ang="0">
                  <a:pos x="1" y="2"/>
                </a:cxn>
                <a:cxn ang="0">
                  <a:pos x="1" y="2"/>
                </a:cxn>
                <a:cxn ang="0">
                  <a:pos x="1" y="2"/>
                </a:cxn>
                <a:cxn ang="0">
                  <a:pos x="1" y="0"/>
                </a:cxn>
              </a:cxnLst>
              <a:rect l="txL" t="txT" r="txR" b="tx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chemeClr val="bg2">
                <a:alpha val="100000"/>
              </a:schemeClr>
            </a:solidFill>
            <a:ln w="9525">
              <a:noFill/>
            </a:ln>
          </p:spPr>
          <p:txBody>
            <a:bodyPr/>
            <a:lstStyle/>
            <a:p>
              <a:endParaRPr lang="zh-CN" altLang="en-US"/>
            </a:p>
          </p:txBody>
        </p:sp>
        <p:sp>
          <p:nvSpPr>
            <p:cNvPr id="31839" name="Freeform 89"/>
            <p:cNvSpPr/>
            <p:nvPr/>
          </p:nvSpPr>
          <p:spPr>
            <a:xfrm>
              <a:off x="2764" y="64"/>
              <a:ext cx="50" cy="32"/>
            </a:xfrm>
            <a:custGeom>
              <a:avLst/>
              <a:gdLst>
                <a:gd name="txL" fmla="*/ 0 w 66"/>
                <a:gd name="txT" fmla="*/ 0 h 43"/>
                <a:gd name="txR" fmla="*/ 66 w 66"/>
                <a:gd name="txB" fmla="*/ 43 h 43"/>
              </a:gdLst>
              <a:ahLst/>
              <a:cxnLst>
                <a:cxn ang="0">
                  <a:pos x="2" y="1"/>
                </a:cxn>
                <a:cxn ang="0">
                  <a:pos x="2" y="1"/>
                </a:cxn>
                <a:cxn ang="0">
                  <a:pos x="2" y="1"/>
                </a:cxn>
                <a:cxn ang="0">
                  <a:pos x="2" y="1"/>
                </a:cxn>
                <a:cxn ang="0">
                  <a:pos x="2" y="1"/>
                </a:cxn>
                <a:cxn ang="0">
                  <a:pos x="2" y="1"/>
                </a:cxn>
                <a:cxn ang="0">
                  <a:pos x="2" y="1"/>
                </a:cxn>
              </a:cxnLst>
              <a:rect l="txL" t="txT" r="txR" b="tx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chemeClr val="bg2">
                <a:alpha val="100000"/>
              </a:schemeClr>
            </a:solidFill>
            <a:ln w="9525">
              <a:noFill/>
            </a:ln>
          </p:spPr>
          <p:txBody>
            <a:bodyPr/>
            <a:lstStyle/>
            <a:p>
              <a:endParaRPr lang="zh-CN" altLang="en-US"/>
            </a:p>
          </p:txBody>
        </p:sp>
        <p:sp>
          <p:nvSpPr>
            <p:cNvPr id="31840" name="Freeform 90"/>
            <p:cNvSpPr/>
            <p:nvPr/>
          </p:nvSpPr>
          <p:spPr>
            <a:xfrm>
              <a:off x="3113" y="91"/>
              <a:ext cx="88" cy="31"/>
            </a:xfrm>
            <a:custGeom>
              <a:avLst/>
              <a:gdLst>
                <a:gd name="txL" fmla="*/ 0 w 117"/>
                <a:gd name="txT" fmla="*/ 0 h 41"/>
                <a:gd name="txR" fmla="*/ 117 w 117"/>
                <a:gd name="txB" fmla="*/ 41 h 41"/>
              </a:gdLst>
              <a:ahLst/>
              <a:cxnLst>
                <a:cxn ang="0">
                  <a:pos x="2" y="0"/>
                </a:cxn>
                <a:cxn ang="0">
                  <a:pos x="2" y="2"/>
                </a:cxn>
                <a:cxn ang="0">
                  <a:pos x="2" y="2"/>
                </a:cxn>
                <a:cxn ang="0">
                  <a:pos x="2" y="2"/>
                </a:cxn>
                <a:cxn ang="0">
                  <a:pos x="2" y="2"/>
                </a:cxn>
                <a:cxn ang="0">
                  <a:pos x="2" y="2"/>
                </a:cxn>
                <a:cxn ang="0">
                  <a:pos x="2" y="0"/>
                </a:cxn>
              </a:cxnLst>
              <a:rect l="txL" t="txT" r="txR" b="tx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chemeClr val="bg2">
                <a:alpha val="100000"/>
              </a:schemeClr>
            </a:solidFill>
            <a:ln w="9525">
              <a:noFill/>
            </a:ln>
          </p:spPr>
          <p:txBody>
            <a:bodyPr/>
            <a:lstStyle/>
            <a:p>
              <a:endParaRPr lang="zh-CN" altLang="en-US"/>
            </a:p>
          </p:txBody>
        </p:sp>
        <p:sp>
          <p:nvSpPr>
            <p:cNvPr id="31841" name="Freeform 91"/>
            <p:cNvSpPr/>
            <p:nvPr/>
          </p:nvSpPr>
          <p:spPr>
            <a:xfrm>
              <a:off x="3203" y="90"/>
              <a:ext cx="46" cy="24"/>
            </a:xfrm>
            <a:custGeom>
              <a:avLst/>
              <a:gdLst>
                <a:gd name="txL" fmla="*/ 0 w 62"/>
                <a:gd name="txT" fmla="*/ 0 h 32"/>
                <a:gd name="txR" fmla="*/ 62 w 62"/>
                <a:gd name="txB" fmla="*/ 32 h 32"/>
              </a:gdLst>
              <a:ahLst/>
              <a:cxnLst>
                <a:cxn ang="0">
                  <a:pos x="1" y="2"/>
                </a:cxn>
                <a:cxn ang="0">
                  <a:pos x="1" y="2"/>
                </a:cxn>
                <a:cxn ang="0">
                  <a:pos x="1" y="2"/>
                </a:cxn>
                <a:cxn ang="0">
                  <a:pos x="1" y="2"/>
                </a:cxn>
                <a:cxn ang="0">
                  <a:pos x="1" y="2"/>
                </a:cxn>
              </a:cxnLst>
              <a:rect l="txL" t="txT" r="txR" b="tx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chemeClr val="bg2">
                <a:alpha val="100000"/>
              </a:schemeClr>
            </a:solidFill>
            <a:ln w="9525">
              <a:noFill/>
            </a:ln>
          </p:spPr>
          <p:txBody>
            <a:bodyPr/>
            <a:lstStyle/>
            <a:p>
              <a:endParaRPr lang="zh-CN" altLang="en-US"/>
            </a:p>
          </p:txBody>
        </p:sp>
        <p:sp>
          <p:nvSpPr>
            <p:cNvPr id="31842" name="Freeform 92"/>
            <p:cNvSpPr/>
            <p:nvPr/>
          </p:nvSpPr>
          <p:spPr>
            <a:xfrm>
              <a:off x="3182" y="119"/>
              <a:ext cx="37" cy="17"/>
            </a:xfrm>
            <a:custGeom>
              <a:avLst/>
              <a:gdLst>
                <a:gd name="txL" fmla="*/ 0 w 49"/>
                <a:gd name="txT" fmla="*/ 0 h 23"/>
                <a:gd name="txR" fmla="*/ 49 w 49"/>
                <a:gd name="txB" fmla="*/ 23 h 23"/>
              </a:gdLst>
              <a:ahLst/>
              <a:cxnLst>
                <a:cxn ang="0">
                  <a:pos x="2" y="1"/>
                </a:cxn>
                <a:cxn ang="0">
                  <a:pos x="2" y="1"/>
                </a:cxn>
                <a:cxn ang="0">
                  <a:pos x="2" y="1"/>
                </a:cxn>
                <a:cxn ang="0">
                  <a:pos x="2" y="1"/>
                </a:cxn>
              </a:cxnLst>
              <a:rect l="txL" t="txT" r="txR" b="txB"/>
              <a:pathLst>
                <a:path w="49" h="23">
                  <a:moveTo>
                    <a:pt x="20" y="1"/>
                  </a:moveTo>
                  <a:cubicBezTo>
                    <a:pt x="15" y="2"/>
                    <a:pt x="8" y="0"/>
                    <a:pt x="6" y="5"/>
                  </a:cubicBezTo>
                  <a:cubicBezTo>
                    <a:pt x="0" y="19"/>
                    <a:pt x="32" y="21"/>
                    <a:pt x="38" y="23"/>
                  </a:cubicBezTo>
                  <a:cubicBezTo>
                    <a:pt x="49" y="6"/>
                    <a:pt x="35" y="3"/>
                    <a:pt x="20" y="1"/>
                  </a:cubicBezTo>
                  <a:close/>
                </a:path>
              </a:pathLst>
            </a:custGeom>
            <a:solidFill>
              <a:schemeClr val="bg2">
                <a:alpha val="100000"/>
              </a:schemeClr>
            </a:solidFill>
            <a:ln w="9525">
              <a:noFill/>
            </a:ln>
          </p:spPr>
          <p:txBody>
            <a:bodyPr/>
            <a:lstStyle/>
            <a:p>
              <a:endParaRPr lang="zh-CN" altLang="en-US"/>
            </a:p>
          </p:txBody>
        </p:sp>
        <p:sp>
          <p:nvSpPr>
            <p:cNvPr id="31843" name="Freeform 93"/>
            <p:cNvSpPr/>
            <p:nvPr/>
          </p:nvSpPr>
          <p:spPr>
            <a:xfrm>
              <a:off x="3434" y="343"/>
              <a:ext cx="76" cy="114"/>
            </a:xfrm>
            <a:custGeom>
              <a:avLst/>
              <a:gdLst>
                <a:gd name="txL" fmla="*/ 0 w 102"/>
                <a:gd name="txT" fmla="*/ 0 h 152"/>
                <a:gd name="txR" fmla="*/ 102 w 102"/>
                <a:gd name="txB" fmla="*/ 152 h 152"/>
              </a:gdLst>
              <a:ahLst/>
              <a:cxnLst>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chemeClr val="bg2">
                <a:alpha val="100000"/>
              </a:schemeClr>
            </a:solidFill>
            <a:ln w="9525">
              <a:noFill/>
            </a:ln>
          </p:spPr>
          <p:txBody>
            <a:bodyPr/>
            <a:lstStyle/>
            <a:p>
              <a:endParaRPr lang="zh-CN" altLang="en-US"/>
            </a:p>
          </p:txBody>
        </p:sp>
        <p:sp>
          <p:nvSpPr>
            <p:cNvPr id="31844" name="Freeform 94"/>
            <p:cNvSpPr/>
            <p:nvPr/>
          </p:nvSpPr>
          <p:spPr>
            <a:xfrm>
              <a:off x="3495" y="461"/>
              <a:ext cx="55" cy="78"/>
            </a:xfrm>
            <a:custGeom>
              <a:avLst/>
              <a:gdLst>
                <a:gd name="txL" fmla="*/ 0 w 74"/>
                <a:gd name="txT" fmla="*/ 0 h 103"/>
                <a:gd name="txR" fmla="*/ 74 w 74"/>
                <a:gd name="txB" fmla="*/ 103 h 103"/>
              </a:gdLst>
              <a:ahLst/>
              <a:cxnLst>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Lst>
              <a:rect l="txL" t="txT" r="txR" b="tx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chemeClr val="bg2">
                <a:alpha val="100000"/>
              </a:schemeClr>
            </a:solidFill>
            <a:ln w="9525">
              <a:noFill/>
            </a:ln>
          </p:spPr>
          <p:txBody>
            <a:bodyPr/>
            <a:lstStyle/>
            <a:p>
              <a:endParaRPr lang="zh-CN" altLang="en-US"/>
            </a:p>
          </p:txBody>
        </p:sp>
        <p:sp>
          <p:nvSpPr>
            <p:cNvPr id="31845" name="Freeform 95"/>
            <p:cNvSpPr/>
            <p:nvPr/>
          </p:nvSpPr>
          <p:spPr>
            <a:xfrm>
              <a:off x="3459" y="541"/>
              <a:ext cx="109" cy="189"/>
            </a:xfrm>
            <a:custGeom>
              <a:avLst/>
              <a:gdLst>
                <a:gd name="txL" fmla="*/ 0 w 146"/>
                <a:gd name="txT" fmla="*/ 0 h 252"/>
                <a:gd name="txR" fmla="*/ 146 w 146"/>
                <a:gd name="txB" fmla="*/ 252 h 25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Lst>
              <a:rect l="txL" t="txT" r="txR" b="tx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chemeClr val="bg2">
                <a:alpha val="100000"/>
              </a:schemeClr>
            </a:solidFill>
            <a:ln w="9525">
              <a:noFill/>
            </a:ln>
          </p:spPr>
          <p:txBody>
            <a:bodyPr/>
            <a:lstStyle/>
            <a:p>
              <a:endParaRPr lang="zh-CN" altLang="en-US"/>
            </a:p>
          </p:txBody>
        </p:sp>
        <p:sp>
          <p:nvSpPr>
            <p:cNvPr id="31846" name="Freeform 96"/>
            <p:cNvSpPr/>
            <p:nvPr/>
          </p:nvSpPr>
          <p:spPr>
            <a:xfrm>
              <a:off x="2398" y="37"/>
              <a:ext cx="52" cy="30"/>
            </a:xfrm>
            <a:custGeom>
              <a:avLst/>
              <a:gdLst>
                <a:gd name="txL" fmla="*/ 0 w 70"/>
                <a:gd name="txT" fmla="*/ 0 h 40"/>
                <a:gd name="txR" fmla="*/ 70 w 70"/>
                <a:gd name="txB" fmla="*/ 40 h 40"/>
              </a:gdLst>
              <a:ahLst/>
              <a:cxnLst>
                <a:cxn ang="0">
                  <a:pos x="1" y="0"/>
                </a:cxn>
                <a:cxn ang="0">
                  <a:pos x="1" y="2"/>
                </a:cxn>
                <a:cxn ang="0">
                  <a:pos x="1" y="2"/>
                </a:cxn>
                <a:cxn ang="0">
                  <a:pos x="1" y="2"/>
                </a:cxn>
                <a:cxn ang="0">
                  <a:pos x="1" y="2"/>
                </a:cxn>
                <a:cxn ang="0">
                  <a:pos x="1" y="2"/>
                </a:cxn>
                <a:cxn ang="0">
                  <a:pos x="1" y="2"/>
                </a:cxn>
                <a:cxn ang="0">
                  <a:pos x="1" y="0"/>
                </a:cxn>
              </a:cxnLst>
              <a:rect l="txL" t="txT" r="txR" b="tx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chemeClr val="bg2">
                <a:alpha val="100000"/>
              </a:schemeClr>
            </a:solidFill>
            <a:ln w="9525">
              <a:noFill/>
            </a:ln>
          </p:spPr>
          <p:txBody>
            <a:bodyPr/>
            <a:lstStyle/>
            <a:p>
              <a:endParaRPr lang="zh-CN" altLang="en-US"/>
            </a:p>
          </p:txBody>
        </p:sp>
        <p:sp>
          <p:nvSpPr>
            <p:cNvPr id="31847" name="Freeform 97"/>
            <p:cNvSpPr/>
            <p:nvPr/>
          </p:nvSpPr>
          <p:spPr>
            <a:xfrm>
              <a:off x="2291" y="46"/>
              <a:ext cx="19" cy="22"/>
            </a:xfrm>
            <a:custGeom>
              <a:avLst/>
              <a:gdLst>
                <a:gd name="txL" fmla="*/ 0 w 26"/>
                <a:gd name="txT" fmla="*/ 0 h 29"/>
                <a:gd name="txR" fmla="*/ 26 w 26"/>
                <a:gd name="txB" fmla="*/ 29 h 29"/>
              </a:gdLst>
              <a:ahLst/>
              <a:cxnLst>
                <a:cxn ang="0">
                  <a:pos x="1" y="0"/>
                </a:cxn>
                <a:cxn ang="0">
                  <a:pos x="0" y="2"/>
                </a:cxn>
                <a:cxn ang="0">
                  <a:pos x="1" y="2"/>
                </a:cxn>
                <a:cxn ang="0">
                  <a:pos x="1" y="0"/>
                </a:cxn>
              </a:cxnLst>
              <a:rect l="txL" t="txT" r="txR" b="txB"/>
              <a:pathLst>
                <a:path w="26" h="29">
                  <a:moveTo>
                    <a:pt x="18" y="0"/>
                  </a:moveTo>
                  <a:cubicBezTo>
                    <a:pt x="9" y="6"/>
                    <a:pt x="4" y="7"/>
                    <a:pt x="0" y="18"/>
                  </a:cubicBezTo>
                  <a:cubicBezTo>
                    <a:pt x="7" y="25"/>
                    <a:pt x="9" y="29"/>
                    <a:pt x="18" y="26"/>
                  </a:cubicBezTo>
                  <a:cubicBezTo>
                    <a:pt x="22" y="14"/>
                    <a:pt x="26" y="12"/>
                    <a:pt x="18" y="0"/>
                  </a:cubicBezTo>
                  <a:close/>
                </a:path>
              </a:pathLst>
            </a:custGeom>
            <a:solidFill>
              <a:schemeClr val="bg2">
                <a:alpha val="100000"/>
              </a:schemeClr>
            </a:solidFill>
            <a:ln w="9525">
              <a:noFill/>
            </a:ln>
          </p:spPr>
          <p:txBody>
            <a:bodyPr/>
            <a:lstStyle/>
            <a:p>
              <a:endParaRPr lang="zh-CN" altLang="en-US"/>
            </a:p>
          </p:txBody>
        </p:sp>
        <p:sp>
          <p:nvSpPr>
            <p:cNvPr id="31848" name="Freeform 98"/>
            <p:cNvSpPr/>
            <p:nvPr/>
          </p:nvSpPr>
          <p:spPr>
            <a:xfrm>
              <a:off x="2315" y="45"/>
              <a:ext cx="37" cy="27"/>
            </a:xfrm>
            <a:custGeom>
              <a:avLst/>
              <a:gdLst>
                <a:gd name="txL" fmla="*/ 0 w 49"/>
                <a:gd name="txT" fmla="*/ 0 h 36"/>
                <a:gd name="txR" fmla="*/ 49 w 49"/>
                <a:gd name="txB" fmla="*/ 36 h 36"/>
              </a:gdLst>
              <a:ahLst/>
              <a:cxnLst>
                <a:cxn ang="0">
                  <a:pos x="2" y="2"/>
                </a:cxn>
                <a:cxn ang="0">
                  <a:pos x="0" y="2"/>
                </a:cxn>
                <a:cxn ang="0">
                  <a:pos x="2" y="2"/>
                </a:cxn>
                <a:cxn ang="0">
                  <a:pos x="2" y="2"/>
                </a:cxn>
                <a:cxn ang="0">
                  <a:pos x="2" y="2"/>
                </a:cxn>
                <a:cxn ang="0">
                  <a:pos x="2" y="2"/>
                </a:cxn>
              </a:cxnLst>
              <a:rect l="txL" t="txT" r="txR" b="tx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chemeClr val="bg2">
                <a:alpha val="100000"/>
              </a:schemeClr>
            </a:solidFill>
            <a:ln w="9525">
              <a:noFill/>
            </a:ln>
          </p:spPr>
          <p:txBody>
            <a:bodyPr/>
            <a:lstStyle/>
            <a:p>
              <a:endParaRPr lang="zh-CN" altLang="en-US"/>
            </a:p>
          </p:txBody>
        </p:sp>
        <p:sp>
          <p:nvSpPr>
            <p:cNvPr id="31849" name="Freeform 99"/>
            <p:cNvSpPr/>
            <p:nvPr/>
          </p:nvSpPr>
          <p:spPr>
            <a:xfrm>
              <a:off x="2376" y="36"/>
              <a:ext cx="20" cy="16"/>
            </a:xfrm>
            <a:custGeom>
              <a:avLst/>
              <a:gdLst>
                <a:gd name="txL" fmla="*/ 0 w 27"/>
                <a:gd name="txT" fmla="*/ 0 h 22"/>
                <a:gd name="txR" fmla="*/ 27 w 27"/>
                <a:gd name="txB" fmla="*/ 22 h 22"/>
              </a:gdLst>
              <a:ahLst/>
              <a:cxnLst>
                <a:cxn ang="0">
                  <a:pos x="1" y="0"/>
                </a:cxn>
                <a:cxn ang="0">
                  <a:pos x="1" y="1"/>
                </a:cxn>
                <a:cxn ang="0">
                  <a:pos x="1" y="1"/>
                </a:cxn>
                <a:cxn ang="0">
                  <a:pos x="1" y="0"/>
                </a:cxn>
              </a:cxnLst>
              <a:rect l="txL" t="txT" r="txR" b="txB"/>
              <a:pathLst>
                <a:path w="27" h="22">
                  <a:moveTo>
                    <a:pt x="11" y="0"/>
                  </a:moveTo>
                  <a:cubicBezTo>
                    <a:pt x="8" y="4"/>
                    <a:pt x="0" y="8"/>
                    <a:pt x="3" y="12"/>
                  </a:cubicBezTo>
                  <a:cubicBezTo>
                    <a:pt x="6" y="17"/>
                    <a:pt x="19" y="22"/>
                    <a:pt x="19" y="22"/>
                  </a:cubicBezTo>
                  <a:cubicBezTo>
                    <a:pt x="27" y="10"/>
                    <a:pt x="15" y="11"/>
                    <a:pt x="11" y="0"/>
                  </a:cubicBezTo>
                  <a:close/>
                </a:path>
              </a:pathLst>
            </a:custGeom>
            <a:solidFill>
              <a:schemeClr val="bg2">
                <a:alpha val="100000"/>
              </a:schemeClr>
            </a:solidFill>
            <a:ln w="9525">
              <a:noFill/>
            </a:ln>
          </p:spPr>
          <p:txBody>
            <a:bodyPr/>
            <a:lstStyle/>
            <a:p>
              <a:endParaRPr lang="zh-CN" altLang="en-US"/>
            </a:p>
          </p:txBody>
        </p:sp>
        <p:sp>
          <p:nvSpPr>
            <p:cNvPr id="31850" name="Freeform 100"/>
            <p:cNvSpPr/>
            <p:nvPr/>
          </p:nvSpPr>
          <p:spPr>
            <a:xfrm>
              <a:off x="2358" y="54"/>
              <a:ext cx="15" cy="13"/>
            </a:xfrm>
            <a:custGeom>
              <a:avLst/>
              <a:gdLst>
                <a:gd name="txL" fmla="*/ 0 w 20"/>
                <a:gd name="txT" fmla="*/ 0 h 18"/>
                <a:gd name="txR" fmla="*/ 20 w 20"/>
                <a:gd name="txB" fmla="*/ 18 h 18"/>
              </a:gdLst>
              <a:ahLst/>
              <a:cxnLst>
                <a:cxn ang="0">
                  <a:pos x="2" y="0"/>
                </a:cxn>
                <a:cxn ang="0">
                  <a:pos x="2" y="1"/>
                </a:cxn>
                <a:cxn ang="0">
                  <a:pos x="2" y="0"/>
                </a:cxn>
              </a:cxnLst>
              <a:rect l="txL" t="txT" r="txR" b="txB"/>
              <a:pathLst>
                <a:path w="20" h="18">
                  <a:moveTo>
                    <a:pt x="11" y="0"/>
                  </a:moveTo>
                  <a:cubicBezTo>
                    <a:pt x="1" y="14"/>
                    <a:pt x="0" y="9"/>
                    <a:pt x="9" y="18"/>
                  </a:cubicBezTo>
                  <a:cubicBezTo>
                    <a:pt x="20" y="14"/>
                    <a:pt x="16" y="18"/>
                    <a:pt x="11" y="0"/>
                  </a:cubicBezTo>
                  <a:close/>
                </a:path>
              </a:pathLst>
            </a:custGeom>
            <a:solidFill>
              <a:schemeClr val="bg2">
                <a:alpha val="100000"/>
              </a:schemeClr>
            </a:solidFill>
            <a:ln w="9525">
              <a:noFill/>
            </a:ln>
          </p:spPr>
          <p:txBody>
            <a:bodyPr/>
            <a:lstStyle/>
            <a:p>
              <a:endParaRPr lang="zh-CN" altLang="en-US"/>
            </a:p>
          </p:txBody>
        </p:sp>
        <p:sp>
          <p:nvSpPr>
            <p:cNvPr id="31851" name="Freeform 101"/>
            <p:cNvSpPr/>
            <p:nvPr/>
          </p:nvSpPr>
          <p:spPr>
            <a:xfrm>
              <a:off x="3498" y="70"/>
              <a:ext cx="18" cy="33"/>
            </a:xfrm>
            <a:custGeom>
              <a:avLst/>
              <a:gdLst>
                <a:gd name="txL" fmla="*/ 0 w 24"/>
                <a:gd name="txT" fmla="*/ 0 h 44"/>
                <a:gd name="txR" fmla="*/ 24 w 24"/>
                <a:gd name="txB" fmla="*/ 44 h 44"/>
              </a:gdLst>
              <a:ahLst/>
              <a:cxnLst>
                <a:cxn ang="0">
                  <a:pos x="2" y="0"/>
                </a:cxn>
                <a:cxn ang="0">
                  <a:pos x="2" y="2"/>
                </a:cxn>
                <a:cxn ang="0">
                  <a:pos x="0" y="2"/>
                </a:cxn>
                <a:cxn ang="0">
                  <a:pos x="2" y="2"/>
                </a:cxn>
                <a:cxn ang="0">
                  <a:pos x="2" y="0"/>
                </a:cxn>
              </a:cxnLst>
              <a:rect l="txL" t="txT" r="txR" b="tx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chemeClr val="bg2">
                <a:alpha val="100000"/>
              </a:schemeClr>
            </a:solidFill>
            <a:ln w="9525">
              <a:noFill/>
            </a:ln>
          </p:spPr>
          <p:txBody>
            <a:bodyPr/>
            <a:lstStyle/>
            <a:p>
              <a:endParaRPr lang="zh-CN" altLang="en-US"/>
            </a:p>
          </p:txBody>
        </p:sp>
        <p:sp>
          <p:nvSpPr>
            <p:cNvPr id="31852" name="Freeform 102"/>
            <p:cNvSpPr/>
            <p:nvPr/>
          </p:nvSpPr>
          <p:spPr>
            <a:xfrm>
              <a:off x="2614" y="1522"/>
              <a:ext cx="31" cy="18"/>
            </a:xfrm>
            <a:custGeom>
              <a:avLst/>
              <a:gdLst>
                <a:gd name="txL" fmla="*/ 0 w 41"/>
                <a:gd name="txT" fmla="*/ 0 h 24"/>
                <a:gd name="txR" fmla="*/ 41 w 41"/>
                <a:gd name="txB" fmla="*/ 24 h 24"/>
              </a:gdLst>
              <a:ahLst/>
              <a:cxnLst>
                <a:cxn ang="0">
                  <a:pos x="2" y="0"/>
                </a:cxn>
                <a:cxn ang="0">
                  <a:pos x="2" y="2"/>
                </a:cxn>
                <a:cxn ang="0">
                  <a:pos x="2" y="0"/>
                </a:cxn>
              </a:cxnLst>
              <a:rect l="txL" t="txT" r="txR" b="txB"/>
              <a:pathLst>
                <a:path w="41" h="24">
                  <a:moveTo>
                    <a:pt x="30" y="0"/>
                  </a:moveTo>
                  <a:cubicBezTo>
                    <a:pt x="4" y="4"/>
                    <a:pt x="0" y="17"/>
                    <a:pt x="26" y="24"/>
                  </a:cubicBezTo>
                  <a:cubicBezTo>
                    <a:pt x="41" y="19"/>
                    <a:pt x="38" y="10"/>
                    <a:pt x="30" y="0"/>
                  </a:cubicBezTo>
                  <a:close/>
                </a:path>
              </a:pathLst>
            </a:custGeom>
            <a:solidFill>
              <a:schemeClr val="bg2">
                <a:alpha val="100000"/>
              </a:schemeClr>
            </a:solidFill>
            <a:ln w="9525">
              <a:noFill/>
            </a:ln>
          </p:spPr>
          <p:txBody>
            <a:bodyPr/>
            <a:lstStyle/>
            <a:p>
              <a:endParaRPr lang="zh-CN" altLang="en-US"/>
            </a:p>
          </p:txBody>
        </p:sp>
        <p:sp>
          <p:nvSpPr>
            <p:cNvPr id="31853" name="Freeform 103"/>
            <p:cNvSpPr/>
            <p:nvPr/>
          </p:nvSpPr>
          <p:spPr>
            <a:xfrm>
              <a:off x="2654" y="1515"/>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4" name="Freeform 104"/>
            <p:cNvSpPr/>
            <p:nvPr/>
          </p:nvSpPr>
          <p:spPr>
            <a:xfrm>
              <a:off x="2587" y="1361"/>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5" name="Freeform 105"/>
            <p:cNvSpPr/>
            <p:nvPr/>
          </p:nvSpPr>
          <p:spPr>
            <a:xfrm>
              <a:off x="2647" y="1288"/>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6" name="Freeform 106"/>
            <p:cNvSpPr/>
            <p:nvPr/>
          </p:nvSpPr>
          <p:spPr>
            <a:xfrm>
              <a:off x="2623" y="1287"/>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7" name="Freeform 107"/>
            <p:cNvSpPr/>
            <p:nvPr/>
          </p:nvSpPr>
          <p:spPr>
            <a:xfrm>
              <a:off x="2612" y="1309"/>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8" name="Freeform 108"/>
            <p:cNvSpPr/>
            <p:nvPr/>
          </p:nvSpPr>
          <p:spPr>
            <a:xfrm>
              <a:off x="2587" y="1343"/>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9" name="Freeform 109"/>
            <p:cNvSpPr/>
            <p:nvPr/>
          </p:nvSpPr>
          <p:spPr>
            <a:xfrm>
              <a:off x="2606" y="1330"/>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0" name="Freeform 110"/>
            <p:cNvSpPr/>
            <p:nvPr/>
          </p:nvSpPr>
          <p:spPr>
            <a:xfrm>
              <a:off x="1873" y="34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1" name="Freeform 111"/>
            <p:cNvSpPr/>
            <p:nvPr/>
          </p:nvSpPr>
          <p:spPr>
            <a:xfrm>
              <a:off x="1812" y="308"/>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2" name="Freeform 112"/>
            <p:cNvSpPr/>
            <p:nvPr/>
          </p:nvSpPr>
          <p:spPr>
            <a:xfrm>
              <a:off x="1593" y="88"/>
              <a:ext cx="2053" cy="1635"/>
            </a:xfrm>
            <a:custGeom>
              <a:avLst/>
              <a:gdLst>
                <a:gd name="txL" fmla="*/ 0 w 2742"/>
                <a:gd name="txT" fmla="*/ 0 h 2182"/>
                <a:gd name="txR" fmla="*/ 2742 w 2742"/>
                <a:gd name="txB" fmla="*/ 2182 h 2182"/>
              </a:gdLst>
              <a:ahLst/>
              <a:cxnLst>
                <a:cxn ang="0">
                  <a:pos x="1" y="2"/>
                </a:cxn>
                <a:cxn ang="0">
                  <a:pos x="1" y="1"/>
                </a:cxn>
                <a:cxn ang="0">
                  <a:pos x="1" y="1"/>
                </a:cxn>
                <a:cxn ang="0">
                  <a:pos x="1" y="1"/>
                </a:cxn>
                <a:cxn ang="0">
                  <a:pos x="1" y="2"/>
                </a:cxn>
                <a:cxn ang="0">
                  <a:pos x="1" y="2"/>
                </a:cxn>
                <a:cxn ang="0">
                  <a:pos x="1" y="2"/>
                </a:cxn>
                <a:cxn ang="0">
                  <a:pos x="1" y="3"/>
                </a:cxn>
                <a:cxn ang="0">
                  <a:pos x="1" y="3"/>
                </a:cxn>
                <a:cxn ang="0">
                  <a:pos x="1" y="3"/>
                </a:cxn>
                <a:cxn ang="0">
                  <a:pos x="1" y="3"/>
                </a:cxn>
                <a:cxn ang="0">
                  <a:pos x="1" y="3"/>
                </a:cxn>
                <a:cxn ang="0">
                  <a:pos x="1" y="4"/>
                </a:cxn>
                <a:cxn ang="0">
                  <a:pos x="1" y="4"/>
                </a:cxn>
                <a:cxn ang="0">
                  <a:pos x="1" y="5"/>
                </a:cxn>
                <a:cxn ang="0">
                  <a:pos x="1" y="5"/>
                </a:cxn>
                <a:cxn ang="0">
                  <a:pos x="2" y="4"/>
                </a:cxn>
                <a:cxn ang="0">
                  <a:pos x="2" y="4"/>
                </a:cxn>
                <a:cxn ang="0">
                  <a:pos x="2" y="4"/>
                </a:cxn>
                <a:cxn ang="0">
                  <a:pos x="3" y="3"/>
                </a:cxn>
                <a:cxn ang="0">
                  <a:pos x="3" y="3"/>
                </a:cxn>
                <a:cxn ang="0">
                  <a:pos x="2" y="3"/>
                </a:cxn>
                <a:cxn ang="0">
                  <a:pos x="2" y="2"/>
                </a:cxn>
                <a:cxn ang="0">
                  <a:pos x="2" y="2"/>
                </a:cxn>
                <a:cxn ang="0">
                  <a:pos x="3" y="3"/>
                </a:cxn>
                <a:cxn ang="0">
                  <a:pos x="3" y="3"/>
                </a:cxn>
                <a:cxn ang="0">
                  <a:pos x="3" y="2"/>
                </a:cxn>
                <a:cxn ang="0">
                  <a:pos x="3" y="2"/>
                </a:cxn>
                <a:cxn ang="0">
                  <a:pos x="3" y="2"/>
                </a:cxn>
                <a:cxn ang="0">
                  <a:pos x="3" y="2"/>
                </a:cxn>
                <a:cxn ang="0">
                  <a:pos x="3" y="2"/>
                </a:cxn>
                <a:cxn ang="0">
                  <a:pos x="4" y="2"/>
                </a:cxn>
                <a:cxn ang="0">
                  <a:pos x="4" y="2"/>
                </a:cxn>
                <a:cxn ang="0">
                  <a:pos x="4" y="3"/>
                </a:cxn>
                <a:cxn ang="0">
                  <a:pos x="4" y="3"/>
                </a:cxn>
                <a:cxn ang="0">
                  <a:pos x="5" y="2"/>
                </a:cxn>
                <a:cxn ang="0">
                  <a:pos x="5" y="3"/>
                </a:cxn>
                <a:cxn ang="0">
                  <a:pos x="5" y="3"/>
                </a:cxn>
                <a:cxn ang="0">
                  <a:pos x="5" y="3"/>
                </a:cxn>
                <a:cxn ang="0">
                  <a:pos x="5" y="2"/>
                </a:cxn>
                <a:cxn ang="0">
                  <a:pos x="5" y="2"/>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0"/>
                </a:cxn>
              </a:cxnLst>
              <a:rect l="txL" t="txT" r="txR" b="txB"/>
              <a:pathLst>
                <a:path w="2742" h="2182">
                  <a:moveTo>
                    <a:pt x="926" y="908"/>
                  </a:moveTo>
                  <a:cubicBezTo>
                    <a:pt x="877" y="906"/>
                    <a:pt x="867" y="898"/>
                    <a:pt x="822" y="896"/>
                  </a:cubicBezTo>
                  <a:cubicBezTo>
                    <a:pt x="806" y="893"/>
                    <a:pt x="790" y="887"/>
                    <a:pt x="774" y="884"/>
                  </a:cubicBezTo>
                  <a:cubicBezTo>
                    <a:pt x="768" y="880"/>
                    <a:pt x="756" y="872"/>
                    <a:pt x="756" y="872"/>
                  </a:cubicBezTo>
                  <a:cubicBezTo>
                    <a:pt x="733" y="875"/>
                    <a:pt x="741" y="879"/>
                    <a:pt x="726" y="884"/>
                  </a:cubicBezTo>
                  <a:cubicBezTo>
                    <a:pt x="718" y="895"/>
                    <a:pt x="721" y="897"/>
                    <a:pt x="726" y="908"/>
                  </a:cubicBezTo>
                  <a:cubicBezTo>
                    <a:pt x="728" y="912"/>
                    <a:pt x="730" y="920"/>
                    <a:pt x="730" y="920"/>
                  </a:cubicBezTo>
                  <a:cubicBezTo>
                    <a:pt x="700" y="930"/>
                    <a:pt x="674" y="909"/>
                    <a:pt x="648" y="900"/>
                  </a:cubicBezTo>
                  <a:cubicBezTo>
                    <a:pt x="640" y="876"/>
                    <a:pt x="628" y="879"/>
                    <a:pt x="602" y="876"/>
                  </a:cubicBezTo>
                  <a:cubicBezTo>
                    <a:pt x="593" y="870"/>
                    <a:pt x="591" y="870"/>
                    <a:pt x="580" y="872"/>
                  </a:cubicBezTo>
                  <a:cubicBezTo>
                    <a:pt x="569" y="868"/>
                    <a:pt x="576" y="871"/>
                    <a:pt x="562" y="862"/>
                  </a:cubicBezTo>
                  <a:cubicBezTo>
                    <a:pt x="560" y="861"/>
                    <a:pt x="556" y="858"/>
                    <a:pt x="556" y="858"/>
                  </a:cubicBezTo>
                  <a:cubicBezTo>
                    <a:pt x="554" y="856"/>
                    <a:pt x="550" y="850"/>
                    <a:pt x="550" y="846"/>
                  </a:cubicBezTo>
                  <a:cubicBezTo>
                    <a:pt x="551" y="840"/>
                    <a:pt x="556" y="828"/>
                    <a:pt x="556" y="828"/>
                  </a:cubicBezTo>
                  <a:cubicBezTo>
                    <a:pt x="554" y="796"/>
                    <a:pt x="560" y="791"/>
                    <a:pt x="530" y="794"/>
                  </a:cubicBezTo>
                  <a:cubicBezTo>
                    <a:pt x="519" y="805"/>
                    <a:pt x="518" y="800"/>
                    <a:pt x="506" y="796"/>
                  </a:cubicBezTo>
                  <a:cubicBezTo>
                    <a:pt x="491" y="797"/>
                    <a:pt x="479" y="800"/>
                    <a:pt x="464" y="802"/>
                  </a:cubicBezTo>
                  <a:cubicBezTo>
                    <a:pt x="457" y="801"/>
                    <a:pt x="449" y="802"/>
                    <a:pt x="442" y="800"/>
                  </a:cubicBezTo>
                  <a:cubicBezTo>
                    <a:pt x="440" y="799"/>
                    <a:pt x="438" y="796"/>
                    <a:pt x="436" y="796"/>
                  </a:cubicBezTo>
                  <a:cubicBezTo>
                    <a:pt x="417" y="794"/>
                    <a:pt x="394" y="803"/>
                    <a:pt x="376" y="808"/>
                  </a:cubicBezTo>
                  <a:cubicBezTo>
                    <a:pt x="366" y="811"/>
                    <a:pt x="356" y="815"/>
                    <a:pt x="346" y="818"/>
                  </a:cubicBezTo>
                  <a:cubicBezTo>
                    <a:pt x="340" y="820"/>
                    <a:pt x="328" y="824"/>
                    <a:pt x="328" y="824"/>
                  </a:cubicBezTo>
                  <a:cubicBezTo>
                    <a:pt x="302" y="821"/>
                    <a:pt x="278" y="820"/>
                    <a:pt x="252" y="822"/>
                  </a:cubicBezTo>
                  <a:cubicBezTo>
                    <a:pt x="245" y="824"/>
                    <a:pt x="239" y="826"/>
                    <a:pt x="232" y="830"/>
                  </a:cubicBezTo>
                  <a:cubicBezTo>
                    <a:pt x="231" y="832"/>
                    <a:pt x="231" y="834"/>
                    <a:pt x="230" y="836"/>
                  </a:cubicBezTo>
                  <a:cubicBezTo>
                    <a:pt x="228" y="838"/>
                    <a:pt x="225" y="838"/>
                    <a:pt x="224" y="840"/>
                  </a:cubicBezTo>
                  <a:cubicBezTo>
                    <a:pt x="217" y="852"/>
                    <a:pt x="222" y="860"/>
                    <a:pt x="210" y="866"/>
                  </a:cubicBezTo>
                  <a:cubicBezTo>
                    <a:pt x="204" y="870"/>
                    <a:pt x="198" y="874"/>
                    <a:pt x="192" y="878"/>
                  </a:cubicBezTo>
                  <a:cubicBezTo>
                    <a:pt x="188" y="881"/>
                    <a:pt x="180" y="886"/>
                    <a:pt x="180" y="886"/>
                  </a:cubicBezTo>
                  <a:cubicBezTo>
                    <a:pt x="178" y="891"/>
                    <a:pt x="173" y="893"/>
                    <a:pt x="172" y="898"/>
                  </a:cubicBezTo>
                  <a:cubicBezTo>
                    <a:pt x="170" y="907"/>
                    <a:pt x="174" y="927"/>
                    <a:pt x="164" y="936"/>
                  </a:cubicBezTo>
                  <a:cubicBezTo>
                    <a:pt x="156" y="943"/>
                    <a:pt x="144" y="950"/>
                    <a:pt x="134" y="954"/>
                  </a:cubicBezTo>
                  <a:cubicBezTo>
                    <a:pt x="134" y="954"/>
                    <a:pt x="119" y="959"/>
                    <a:pt x="116" y="960"/>
                  </a:cubicBezTo>
                  <a:cubicBezTo>
                    <a:pt x="114" y="961"/>
                    <a:pt x="110" y="962"/>
                    <a:pt x="110" y="962"/>
                  </a:cubicBezTo>
                  <a:cubicBezTo>
                    <a:pt x="101" y="971"/>
                    <a:pt x="91" y="981"/>
                    <a:pt x="80" y="988"/>
                  </a:cubicBezTo>
                  <a:cubicBezTo>
                    <a:pt x="74" y="998"/>
                    <a:pt x="71" y="1010"/>
                    <a:pt x="62" y="1016"/>
                  </a:cubicBezTo>
                  <a:cubicBezTo>
                    <a:pt x="57" y="1024"/>
                    <a:pt x="49" y="1028"/>
                    <a:pt x="42" y="1036"/>
                  </a:cubicBezTo>
                  <a:cubicBezTo>
                    <a:pt x="35" y="1044"/>
                    <a:pt x="33" y="1056"/>
                    <a:pt x="30" y="1066"/>
                  </a:cubicBezTo>
                  <a:cubicBezTo>
                    <a:pt x="27" y="1074"/>
                    <a:pt x="25" y="1082"/>
                    <a:pt x="22" y="1090"/>
                  </a:cubicBezTo>
                  <a:cubicBezTo>
                    <a:pt x="21" y="1094"/>
                    <a:pt x="18" y="1102"/>
                    <a:pt x="18" y="1102"/>
                  </a:cubicBezTo>
                  <a:cubicBezTo>
                    <a:pt x="21" y="1111"/>
                    <a:pt x="36" y="1126"/>
                    <a:pt x="36" y="1126"/>
                  </a:cubicBezTo>
                  <a:cubicBezTo>
                    <a:pt x="34" y="1133"/>
                    <a:pt x="22" y="1142"/>
                    <a:pt x="22" y="1142"/>
                  </a:cubicBezTo>
                  <a:cubicBezTo>
                    <a:pt x="19" y="1152"/>
                    <a:pt x="23" y="1158"/>
                    <a:pt x="32" y="1164"/>
                  </a:cubicBezTo>
                  <a:cubicBezTo>
                    <a:pt x="38" y="1181"/>
                    <a:pt x="22" y="1205"/>
                    <a:pt x="8" y="1214"/>
                  </a:cubicBezTo>
                  <a:cubicBezTo>
                    <a:pt x="0" y="1238"/>
                    <a:pt x="6" y="1237"/>
                    <a:pt x="16" y="1256"/>
                  </a:cubicBezTo>
                  <a:cubicBezTo>
                    <a:pt x="31" y="1285"/>
                    <a:pt x="40" y="1292"/>
                    <a:pt x="70" y="1302"/>
                  </a:cubicBezTo>
                  <a:cubicBezTo>
                    <a:pt x="80" y="1316"/>
                    <a:pt x="75" y="1311"/>
                    <a:pt x="84" y="1320"/>
                  </a:cubicBezTo>
                  <a:cubicBezTo>
                    <a:pt x="83" y="1326"/>
                    <a:pt x="79" y="1330"/>
                    <a:pt x="78" y="1336"/>
                  </a:cubicBezTo>
                  <a:cubicBezTo>
                    <a:pt x="77" y="1346"/>
                    <a:pt x="93" y="1361"/>
                    <a:pt x="98" y="1368"/>
                  </a:cubicBezTo>
                  <a:cubicBezTo>
                    <a:pt x="103" y="1376"/>
                    <a:pt x="122" y="1382"/>
                    <a:pt x="122" y="1382"/>
                  </a:cubicBezTo>
                  <a:cubicBezTo>
                    <a:pt x="125" y="1381"/>
                    <a:pt x="128" y="1382"/>
                    <a:pt x="130" y="1380"/>
                  </a:cubicBezTo>
                  <a:cubicBezTo>
                    <a:pt x="132" y="1379"/>
                    <a:pt x="130" y="1375"/>
                    <a:pt x="132" y="1374"/>
                  </a:cubicBezTo>
                  <a:cubicBezTo>
                    <a:pt x="134" y="1373"/>
                    <a:pt x="143" y="1384"/>
                    <a:pt x="144" y="1384"/>
                  </a:cubicBezTo>
                  <a:cubicBezTo>
                    <a:pt x="158" y="1396"/>
                    <a:pt x="177" y="1406"/>
                    <a:pt x="194" y="1412"/>
                  </a:cubicBezTo>
                  <a:cubicBezTo>
                    <a:pt x="197" y="1422"/>
                    <a:pt x="202" y="1420"/>
                    <a:pt x="212" y="1418"/>
                  </a:cubicBezTo>
                  <a:cubicBezTo>
                    <a:pt x="216" y="1415"/>
                    <a:pt x="220" y="1413"/>
                    <a:pt x="224" y="1410"/>
                  </a:cubicBezTo>
                  <a:cubicBezTo>
                    <a:pt x="228" y="1408"/>
                    <a:pt x="236" y="1406"/>
                    <a:pt x="236" y="1406"/>
                  </a:cubicBezTo>
                  <a:cubicBezTo>
                    <a:pt x="256" y="1413"/>
                    <a:pt x="278" y="1414"/>
                    <a:pt x="298" y="1416"/>
                  </a:cubicBezTo>
                  <a:cubicBezTo>
                    <a:pt x="307" y="1422"/>
                    <a:pt x="304" y="1427"/>
                    <a:pt x="316" y="1424"/>
                  </a:cubicBezTo>
                  <a:cubicBezTo>
                    <a:pt x="317" y="1416"/>
                    <a:pt x="316" y="1408"/>
                    <a:pt x="318" y="1400"/>
                  </a:cubicBezTo>
                  <a:cubicBezTo>
                    <a:pt x="322" y="1387"/>
                    <a:pt x="342" y="1413"/>
                    <a:pt x="346" y="1414"/>
                  </a:cubicBezTo>
                  <a:cubicBezTo>
                    <a:pt x="355" y="1400"/>
                    <a:pt x="370" y="1401"/>
                    <a:pt x="386" y="1400"/>
                  </a:cubicBezTo>
                  <a:cubicBezTo>
                    <a:pt x="395" y="1397"/>
                    <a:pt x="401" y="1391"/>
                    <a:pt x="410" y="1388"/>
                  </a:cubicBezTo>
                  <a:cubicBezTo>
                    <a:pt x="424" y="1390"/>
                    <a:pt x="438" y="1393"/>
                    <a:pt x="452" y="1398"/>
                  </a:cubicBezTo>
                  <a:cubicBezTo>
                    <a:pt x="454" y="1400"/>
                    <a:pt x="458" y="1406"/>
                    <a:pt x="458" y="1410"/>
                  </a:cubicBezTo>
                  <a:cubicBezTo>
                    <a:pt x="458" y="1414"/>
                    <a:pt x="454" y="1422"/>
                    <a:pt x="454" y="1422"/>
                  </a:cubicBezTo>
                  <a:cubicBezTo>
                    <a:pt x="462" y="1427"/>
                    <a:pt x="471" y="1429"/>
                    <a:pt x="480" y="1432"/>
                  </a:cubicBezTo>
                  <a:cubicBezTo>
                    <a:pt x="482" y="1433"/>
                    <a:pt x="486" y="1434"/>
                    <a:pt x="486" y="1434"/>
                  </a:cubicBezTo>
                  <a:cubicBezTo>
                    <a:pt x="498" y="1430"/>
                    <a:pt x="511" y="1431"/>
                    <a:pt x="522" y="1438"/>
                  </a:cubicBezTo>
                  <a:cubicBezTo>
                    <a:pt x="526" y="1444"/>
                    <a:pt x="530" y="1450"/>
                    <a:pt x="534" y="1456"/>
                  </a:cubicBezTo>
                  <a:cubicBezTo>
                    <a:pt x="537" y="1460"/>
                    <a:pt x="542" y="1468"/>
                    <a:pt x="542" y="1468"/>
                  </a:cubicBezTo>
                  <a:cubicBezTo>
                    <a:pt x="537" y="1484"/>
                    <a:pt x="531" y="1500"/>
                    <a:pt x="526" y="1516"/>
                  </a:cubicBezTo>
                  <a:cubicBezTo>
                    <a:pt x="522" y="1527"/>
                    <a:pt x="525" y="1520"/>
                    <a:pt x="516" y="1534"/>
                  </a:cubicBezTo>
                  <a:cubicBezTo>
                    <a:pt x="515" y="1536"/>
                    <a:pt x="512" y="1540"/>
                    <a:pt x="512" y="1540"/>
                  </a:cubicBezTo>
                  <a:cubicBezTo>
                    <a:pt x="516" y="1577"/>
                    <a:pt x="528" y="1570"/>
                    <a:pt x="546" y="1594"/>
                  </a:cubicBezTo>
                  <a:cubicBezTo>
                    <a:pt x="568" y="1622"/>
                    <a:pt x="585" y="1649"/>
                    <a:pt x="594" y="1684"/>
                  </a:cubicBezTo>
                  <a:cubicBezTo>
                    <a:pt x="593" y="1702"/>
                    <a:pt x="601" y="1747"/>
                    <a:pt x="578" y="1762"/>
                  </a:cubicBezTo>
                  <a:cubicBezTo>
                    <a:pt x="569" y="1790"/>
                    <a:pt x="576" y="1763"/>
                    <a:pt x="572" y="1818"/>
                  </a:cubicBezTo>
                  <a:cubicBezTo>
                    <a:pt x="571" y="1829"/>
                    <a:pt x="560" y="1837"/>
                    <a:pt x="556" y="1848"/>
                  </a:cubicBezTo>
                  <a:cubicBezTo>
                    <a:pt x="560" y="1877"/>
                    <a:pt x="572" y="1890"/>
                    <a:pt x="592" y="1910"/>
                  </a:cubicBezTo>
                  <a:cubicBezTo>
                    <a:pt x="596" y="1914"/>
                    <a:pt x="600" y="1917"/>
                    <a:pt x="602" y="1922"/>
                  </a:cubicBezTo>
                  <a:cubicBezTo>
                    <a:pt x="604" y="1926"/>
                    <a:pt x="606" y="1934"/>
                    <a:pt x="606" y="1934"/>
                  </a:cubicBezTo>
                  <a:cubicBezTo>
                    <a:pt x="608" y="1959"/>
                    <a:pt x="609" y="1976"/>
                    <a:pt x="612" y="1998"/>
                  </a:cubicBezTo>
                  <a:cubicBezTo>
                    <a:pt x="614" y="2012"/>
                    <a:pt x="613" y="2008"/>
                    <a:pt x="618" y="2022"/>
                  </a:cubicBezTo>
                  <a:cubicBezTo>
                    <a:pt x="619" y="2024"/>
                    <a:pt x="620" y="2028"/>
                    <a:pt x="620" y="2028"/>
                  </a:cubicBezTo>
                  <a:cubicBezTo>
                    <a:pt x="622" y="2048"/>
                    <a:pt x="623" y="2060"/>
                    <a:pt x="640" y="2072"/>
                  </a:cubicBezTo>
                  <a:cubicBezTo>
                    <a:pt x="645" y="2079"/>
                    <a:pt x="649" y="2083"/>
                    <a:pt x="656" y="2088"/>
                  </a:cubicBezTo>
                  <a:cubicBezTo>
                    <a:pt x="661" y="2104"/>
                    <a:pt x="669" y="2120"/>
                    <a:pt x="674" y="2136"/>
                  </a:cubicBezTo>
                  <a:cubicBezTo>
                    <a:pt x="673" y="2142"/>
                    <a:pt x="675" y="2149"/>
                    <a:pt x="672" y="2154"/>
                  </a:cubicBezTo>
                  <a:cubicBezTo>
                    <a:pt x="670" y="2158"/>
                    <a:pt x="660" y="2162"/>
                    <a:pt x="660" y="2162"/>
                  </a:cubicBezTo>
                  <a:cubicBezTo>
                    <a:pt x="649" y="2179"/>
                    <a:pt x="678" y="2181"/>
                    <a:pt x="688" y="2182"/>
                  </a:cubicBezTo>
                  <a:cubicBezTo>
                    <a:pt x="716" y="2176"/>
                    <a:pt x="741" y="2170"/>
                    <a:pt x="770" y="2168"/>
                  </a:cubicBezTo>
                  <a:cubicBezTo>
                    <a:pt x="794" y="2164"/>
                    <a:pt x="816" y="2159"/>
                    <a:pt x="840" y="2156"/>
                  </a:cubicBezTo>
                  <a:cubicBezTo>
                    <a:pt x="844" y="2155"/>
                    <a:pt x="848" y="2154"/>
                    <a:pt x="852" y="2152"/>
                  </a:cubicBezTo>
                  <a:cubicBezTo>
                    <a:pt x="854" y="2151"/>
                    <a:pt x="856" y="2149"/>
                    <a:pt x="858" y="2148"/>
                  </a:cubicBezTo>
                  <a:cubicBezTo>
                    <a:pt x="862" y="2146"/>
                    <a:pt x="870" y="2144"/>
                    <a:pt x="870" y="2144"/>
                  </a:cubicBezTo>
                  <a:cubicBezTo>
                    <a:pt x="877" y="2137"/>
                    <a:pt x="884" y="2129"/>
                    <a:pt x="892" y="2124"/>
                  </a:cubicBezTo>
                  <a:cubicBezTo>
                    <a:pt x="897" y="2117"/>
                    <a:pt x="901" y="2113"/>
                    <a:pt x="908" y="2108"/>
                  </a:cubicBezTo>
                  <a:cubicBezTo>
                    <a:pt x="914" y="2099"/>
                    <a:pt x="926" y="2093"/>
                    <a:pt x="936" y="2090"/>
                  </a:cubicBezTo>
                  <a:cubicBezTo>
                    <a:pt x="951" y="2075"/>
                    <a:pt x="965" y="2059"/>
                    <a:pt x="972" y="2038"/>
                  </a:cubicBezTo>
                  <a:cubicBezTo>
                    <a:pt x="971" y="2034"/>
                    <a:pt x="970" y="2030"/>
                    <a:pt x="970" y="2026"/>
                  </a:cubicBezTo>
                  <a:cubicBezTo>
                    <a:pt x="970" y="1985"/>
                    <a:pt x="979" y="1999"/>
                    <a:pt x="1002" y="1984"/>
                  </a:cubicBezTo>
                  <a:cubicBezTo>
                    <a:pt x="1008" y="1976"/>
                    <a:pt x="1013" y="1969"/>
                    <a:pt x="1016" y="1960"/>
                  </a:cubicBezTo>
                  <a:cubicBezTo>
                    <a:pt x="1015" y="1938"/>
                    <a:pt x="1017" y="1912"/>
                    <a:pt x="1004" y="1892"/>
                  </a:cubicBezTo>
                  <a:cubicBezTo>
                    <a:pt x="1009" y="1878"/>
                    <a:pt x="1025" y="1886"/>
                    <a:pt x="1036" y="1890"/>
                  </a:cubicBezTo>
                  <a:cubicBezTo>
                    <a:pt x="1040" y="1896"/>
                    <a:pt x="1040" y="1907"/>
                    <a:pt x="1044" y="1896"/>
                  </a:cubicBezTo>
                  <a:cubicBezTo>
                    <a:pt x="1045" y="1882"/>
                    <a:pt x="1045" y="1868"/>
                    <a:pt x="1046" y="1854"/>
                  </a:cubicBezTo>
                  <a:cubicBezTo>
                    <a:pt x="1047" y="1843"/>
                    <a:pt x="1077" y="1840"/>
                    <a:pt x="1086" y="1834"/>
                  </a:cubicBezTo>
                  <a:cubicBezTo>
                    <a:pt x="1092" y="1825"/>
                    <a:pt x="1105" y="1818"/>
                    <a:pt x="1114" y="1812"/>
                  </a:cubicBezTo>
                  <a:cubicBezTo>
                    <a:pt x="1118" y="1809"/>
                    <a:pt x="1126" y="1804"/>
                    <a:pt x="1126" y="1804"/>
                  </a:cubicBezTo>
                  <a:cubicBezTo>
                    <a:pt x="1137" y="1788"/>
                    <a:pt x="1125" y="1773"/>
                    <a:pt x="1122" y="1756"/>
                  </a:cubicBezTo>
                  <a:cubicBezTo>
                    <a:pt x="1124" y="1742"/>
                    <a:pt x="1126" y="1740"/>
                    <a:pt x="1130" y="1728"/>
                  </a:cubicBezTo>
                  <a:cubicBezTo>
                    <a:pt x="1127" y="1713"/>
                    <a:pt x="1120" y="1712"/>
                    <a:pt x="1110" y="1702"/>
                  </a:cubicBezTo>
                  <a:cubicBezTo>
                    <a:pt x="1108" y="1696"/>
                    <a:pt x="1104" y="1684"/>
                    <a:pt x="1104" y="1684"/>
                  </a:cubicBezTo>
                  <a:cubicBezTo>
                    <a:pt x="1105" y="1664"/>
                    <a:pt x="1105" y="1644"/>
                    <a:pt x="1106" y="1624"/>
                  </a:cubicBezTo>
                  <a:cubicBezTo>
                    <a:pt x="1108" y="1587"/>
                    <a:pt x="1144" y="1574"/>
                    <a:pt x="1166" y="1552"/>
                  </a:cubicBezTo>
                  <a:cubicBezTo>
                    <a:pt x="1169" y="1544"/>
                    <a:pt x="1175" y="1544"/>
                    <a:pt x="1178" y="1536"/>
                  </a:cubicBezTo>
                  <a:cubicBezTo>
                    <a:pt x="1183" y="1524"/>
                    <a:pt x="1181" y="1521"/>
                    <a:pt x="1190" y="1512"/>
                  </a:cubicBezTo>
                  <a:cubicBezTo>
                    <a:pt x="1194" y="1501"/>
                    <a:pt x="1204" y="1484"/>
                    <a:pt x="1216" y="1480"/>
                  </a:cubicBezTo>
                  <a:cubicBezTo>
                    <a:pt x="1222" y="1471"/>
                    <a:pt x="1229" y="1464"/>
                    <a:pt x="1238" y="1458"/>
                  </a:cubicBezTo>
                  <a:cubicBezTo>
                    <a:pt x="1243" y="1451"/>
                    <a:pt x="1247" y="1451"/>
                    <a:pt x="1254" y="1446"/>
                  </a:cubicBezTo>
                  <a:cubicBezTo>
                    <a:pt x="1259" y="1439"/>
                    <a:pt x="1262" y="1437"/>
                    <a:pt x="1270" y="1434"/>
                  </a:cubicBezTo>
                  <a:cubicBezTo>
                    <a:pt x="1279" y="1420"/>
                    <a:pt x="1274" y="1425"/>
                    <a:pt x="1284" y="1418"/>
                  </a:cubicBezTo>
                  <a:cubicBezTo>
                    <a:pt x="1292" y="1406"/>
                    <a:pt x="1300" y="1394"/>
                    <a:pt x="1308" y="1382"/>
                  </a:cubicBezTo>
                  <a:cubicBezTo>
                    <a:pt x="1313" y="1374"/>
                    <a:pt x="1315" y="1359"/>
                    <a:pt x="1318" y="1350"/>
                  </a:cubicBezTo>
                  <a:cubicBezTo>
                    <a:pt x="1322" y="1339"/>
                    <a:pt x="1319" y="1346"/>
                    <a:pt x="1328" y="1332"/>
                  </a:cubicBezTo>
                  <a:cubicBezTo>
                    <a:pt x="1333" y="1324"/>
                    <a:pt x="1333" y="1313"/>
                    <a:pt x="1336" y="1304"/>
                  </a:cubicBezTo>
                  <a:cubicBezTo>
                    <a:pt x="1333" y="1289"/>
                    <a:pt x="1329" y="1295"/>
                    <a:pt x="1316" y="1298"/>
                  </a:cubicBezTo>
                  <a:cubicBezTo>
                    <a:pt x="1290" y="1315"/>
                    <a:pt x="1252" y="1311"/>
                    <a:pt x="1224" y="1312"/>
                  </a:cubicBezTo>
                  <a:cubicBezTo>
                    <a:pt x="1186" y="1309"/>
                    <a:pt x="1190" y="1304"/>
                    <a:pt x="1168" y="1282"/>
                  </a:cubicBezTo>
                  <a:cubicBezTo>
                    <a:pt x="1163" y="1266"/>
                    <a:pt x="1153" y="1259"/>
                    <a:pt x="1140" y="1250"/>
                  </a:cubicBezTo>
                  <a:cubicBezTo>
                    <a:pt x="1135" y="1246"/>
                    <a:pt x="1122" y="1242"/>
                    <a:pt x="1122" y="1242"/>
                  </a:cubicBezTo>
                  <a:cubicBezTo>
                    <a:pt x="1113" y="1215"/>
                    <a:pt x="1102" y="1190"/>
                    <a:pt x="1086" y="1166"/>
                  </a:cubicBezTo>
                  <a:cubicBezTo>
                    <a:pt x="1079" y="1156"/>
                    <a:pt x="1084" y="1161"/>
                    <a:pt x="1070" y="1152"/>
                  </a:cubicBezTo>
                  <a:cubicBezTo>
                    <a:pt x="1066" y="1149"/>
                    <a:pt x="1058" y="1144"/>
                    <a:pt x="1058" y="1144"/>
                  </a:cubicBezTo>
                  <a:cubicBezTo>
                    <a:pt x="1046" y="1126"/>
                    <a:pt x="1056" y="1104"/>
                    <a:pt x="1044" y="1086"/>
                  </a:cubicBezTo>
                  <a:cubicBezTo>
                    <a:pt x="1029" y="1063"/>
                    <a:pt x="1009" y="1033"/>
                    <a:pt x="990" y="1014"/>
                  </a:cubicBezTo>
                  <a:cubicBezTo>
                    <a:pt x="986" y="996"/>
                    <a:pt x="980" y="985"/>
                    <a:pt x="970" y="970"/>
                  </a:cubicBezTo>
                  <a:cubicBezTo>
                    <a:pt x="966" y="965"/>
                    <a:pt x="962" y="952"/>
                    <a:pt x="962" y="952"/>
                  </a:cubicBezTo>
                  <a:cubicBezTo>
                    <a:pt x="985" y="944"/>
                    <a:pt x="1006" y="982"/>
                    <a:pt x="1020" y="996"/>
                  </a:cubicBezTo>
                  <a:cubicBezTo>
                    <a:pt x="1026" y="1015"/>
                    <a:pt x="1026" y="1017"/>
                    <a:pt x="1046" y="1024"/>
                  </a:cubicBezTo>
                  <a:cubicBezTo>
                    <a:pt x="1053" y="1026"/>
                    <a:pt x="1064" y="1036"/>
                    <a:pt x="1064" y="1036"/>
                  </a:cubicBezTo>
                  <a:cubicBezTo>
                    <a:pt x="1069" y="1044"/>
                    <a:pt x="1075" y="1050"/>
                    <a:pt x="1080" y="1058"/>
                  </a:cubicBezTo>
                  <a:cubicBezTo>
                    <a:pt x="1081" y="1075"/>
                    <a:pt x="1082" y="1082"/>
                    <a:pt x="1086" y="1096"/>
                  </a:cubicBezTo>
                  <a:cubicBezTo>
                    <a:pt x="1089" y="1125"/>
                    <a:pt x="1091" y="1124"/>
                    <a:pt x="1116" y="1132"/>
                  </a:cubicBezTo>
                  <a:cubicBezTo>
                    <a:pt x="1122" y="1138"/>
                    <a:pt x="1126" y="1144"/>
                    <a:pt x="1132" y="1150"/>
                  </a:cubicBezTo>
                  <a:cubicBezTo>
                    <a:pt x="1133" y="1152"/>
                    <a:pt x="1134" y="1154"/>
                    <a:pt x="1134" y="1156"/>
                  </a:cubicBezTo>
                  <a:cubicBezTo>
                    <a:pt x="1135" y="1161"/>
                    <a:pt x="1135" y="1167"/>
                    <a:pt x="1136" y="1172"/>
                  </a:cubicBezTo>
                  <a:cubicBezTo>
                    <a:pt x="1139" y="1182"/>
                    <a:pt x="1157" y="1187"/>
                    <a:pt x="1164" y="1194"/>
                  </a:cubicBezTo>
                  <a:cubicBezTo>
                    <a:pt x="1179" y="1238"/>
                    <a:pt x="1157" y="1261"/>
                    <a:pt x="1210" y="1274"/>
                  </a:cubicBezTo>
                  <a:cubicBezTo>
                    <a:pt x="1225" y="1272"/>
                    <a:pt x="1231" y="1274"/>
                    <a:pt x="1242" y="1266"/>
                  </a:cubicBezTo>
                  <a:cubicBezTo>
                    <a:pt x="1248" y="1257"/>
                    <a:pt x="1255" y="1255"/>
                    <a:pt x="1264" y="1250"/>
                  </a:cubicBezTo>
                  <a:cubicBezTo>
                    <a:pt x="1292" y="1234"/>
                    <a:pt x="1301" y="1229"/>
                    <a:pt x="1334" y="1222"/>
                  </a:cubicBezTo>
                  <a:cubicBezTo>
                    <a:pt x="1343" y="1220"/>
                    <a:pt x="1353" y="1217"/>
                    <a:pt x="1362" y="1214"/>
                  </a:cubicBezTo>
                  <a:cubicBezTo>
                    <a:pt x="1371" y="1211"/>
                    <a:pt x="1377" y="1201"/>
                    <a:pt x="1386" y="1198"/>
                  </a:cubicBezTo>
                  <a:cubicBezTo>
                    <a:pt x="1398" y="1194"/>
                    <a:pt x="1410" y="1193"/>
                    <a:pt x="1420" y="1186"/>
                  </a:cubicBezTo>
                  <a:cubicBezTo>
                    <a:pt x="1426" y="1177"/>
                    <a:pt x="1435" y="1171"/>
                    <a:pt x="1440" y="1162"/>
                  </a:cubicBezTo>
                  <a:cubicBezTo>
                    <a:pt x="1446" y="1150"/>
                    <a:pt x="1448" y="1136"/>
                    <a:pt x="1460" y="1128"/>
                  </a:cubicBezTo>
                  <a:cubicBezTo>
                    <a:pt x="1467" y="1117"/>
                    <a:pt x="1470" y="1104"/>
                    <a:pt x="1474" y="1092"/>
                  </a:cubicBezTo>
                  <a:cubicBezTo>
                    <a:pt x="1476" y="1085"/>
                    <a:pt x="1482" y="1081"/>
                    <a:pt x="1484" y="1074"/>
                  </a:cubicBezTo>
                  <a:cubicBezTo>
                    <a:pt x="1475" y="1071"/>
                    <a:pt x="1475" y="1077"/>
                    <a:pt x="1466" y="1080"/>
                  </a:cubicBezTo>
                  <a:cubicBezTo>
                    <a:pt x="1461" y="1073"/>
                    <a:pt x="1467" y="1065"/>
                    <a:pt x="1460" y="1060"/>
                  </a:cubicBezTo>
                  <a:cubicBezTo>
                    <a:pt x="1455" y="1057"/>
                    <a:pt x="1442" y="1054"/>
                    <a:pt x="1442" y="1054"/>
                  </a:cubicBezTo>
                  <a:cubicBezTo>
                    <a:pt x="1432" y="1044"/>
                    <a:pt x="1430" y="1047"/>
                    <a:pt x="1418" y="1052"/>
                  </a:cubicBezTo>
                  <a:cubicBezTo>
                    <a:pt x="1414" y="1054"/>
                    <a:pt x="1406" y="1056"/>
                    <a:pt x="1406" y="1056"/>
                  </a:cubicBezTo>
                  <a:cubicBezTo>
                    <a:pt x="1402" y="1055"/>
                    <a:pt x="1397" y="1057"/>
                    <a:pt x="1394" y="1054"/>
                  </a:cubicBezTo>
                  <a:cubicBezTo>
                    <a:pt x="1391" y="1051"/>
                    <a:pt x="1390" y="1042"/>
                    <a:pt x="1390" y="1042"/>
                  </a:cubicBezTo>
                  <a:cubicBezTo>
                    <a:pt x="1392" y="1041"/>
                    <a:pt x="1394" y="1039"/>
                    <a:pt x="1396" y="1038"/>
                  </a:cubicBezTo>
                  <a:cubicBezTo>
                    <a:pt x="1410" y="1034"/>
                    <a:pt x="1419" y="1042"/>
                    <a:pt x="1410" y="1022"/>
                  </a:cubicBezTo>
                  <a:cubicBezTo>
                    <a:pt x="1409" y="1020"/>
                    <a:pt x="1406" y="1019"/>
                    <a:pt x="1404" y="1018"/>
                  </a:cubicBezTo>
                  <a:cubicBezTo>
                    <a:pt x="1400" y="1019"/>
                    <a:pt x="1394" y="1018"/>
                    <a:pt x="1392" y="1022"/>
                  </a:cubicBezTo>
                  <a:cubicBezTo>
                    <a:pt x="1391" y="1024"/>
                    <a:pt x="1390" y="1026"/>
                    <a:pt x="1388" y="1028"/>
                  </a:cubicBezTo>
                  <a:cubicBezTo>
                    <a:pt x="1377" y="1037"/>
                    <a:pt x="1363" y="1040"/>
                    <a:pt x="1350" y="1044"/>
                  </a:cubicBezTo>
                  <a:cubicBezTo>
                    <a:pt x="1345" y="1043"/>
                    <a:pt x="1339" y="1041"/>
                    <a:pt x="1334" y="1040"/>
                  </a:cubicBezTo>
                  <a:cubicBezTo>
                    <a:pt x="1331" y="1039"/>
                    <a:pt x="1326" y="1038"/>
                    <a:pt x="1326" y="1038"/>
                  </a:cubicBezTo>
                  <a:cubicBezTo>
                    <a:pt x="1314" y="1020"/>
                    <a:pt x="1311" y="1018"/>
                    <a:pt x="1290" y="1014"/>
                  </a:cubicBezTo>
                  <a:cubicBezTo>
                    <a:pt x="1291" y="1008"/>
                    <a:pt x="1294" y="1000"/>
                    <a:pt x="1290" y="994"/>
                  </a:cubicBezTo>
                  <a:cubicBezTo>
                    <a:pt x="1288" y="991"/>
                    <a:pt x="1276" y="986"/>
                    <a:pt x="1272" y="984"/>
                  </a:cubicBezTo>
                  <a:cubicBezTo>
                    <a:pt x="1268" y="982"/>
                    <a:pt x="1260" y="980"/>
                    <a:pt x="1260" y="980"/>
                  </a:cubicBezTo>
                  <a:cubicBezTo>
                    <a:pt x="1252" y="972"/>
                    <a:pt x="1244" y="968"/>
                    <a:pt x="1236" y="960"/>
                  </a:cubicBezTo>
                  <a:cubicBezTo>
                    <a:pt x="1238" y="947"/>
                    <a:pt x="1239" y="938"/>
                    <a:pt x="1252" y="934"/>
                  </a:cubicBezTo>
                  <a:cubicBezTo>
                    <a:pt x="1270" y="936"/>
                    <a:pt x="1286" y="940"/>
                    <a:pt x="1304" y="944"/>
                  </a:cubicBezTo>
                  <a:cubicBezTo>
                    <a:pt x="1311" y="954"/>
                    <a:pt x="1314" y="959"/>
                    <a:pt x="1324" y="966"/>
                  </a:cubicBezTo>
                  <a:cubicBezTo>
                    <a:pt x="1335" y="983"/>
                    <a:pt x="1346" y="985"/>
                    <a:pt x="1362" y="996"/>
                  </a:cubicBezTo>
                  <a:cubicBezTo>
                    <a:pt x="1374" y="995"/>
                    <a:pt x="1389" y="1000"/>
                    <a:pt x="1398" y="992"/>
                  </a:cubicBezTo>
                  <a:cubicBezTo>
                    <a:pt x="1411" y="982"/>
                    <a:pt x="1393" y="989"/>
                    <a:pt x="1408" y="984"/>
                  </a:cubicBezTo>
                  <a:cubicBezTo>
                    <a:pt x="1414" y="988"/>
                    <a:pt x="1420" y="990"/>
                    <a:pt x="1426" y="994"/>
                  </a:cubicBezTo>
                  <a:cubicBezTo>
                    <a:pt x="1435" y="1007"/>
                    <a:pt x="1454" y="1005"/>
                    <a:pt x="1468" y="1008"/>
                  </a:cubicBezTo>
                  <a:cubicBezTo>
                    <a:pt x="1491" y="1023"/>
                    <a:pt x="1475" y="1016"/>
                    <a:pt x="1518" y="1018"/>
                  </a:cubicBezTo>
                  <a:cubicBezTo>
                    <a:pt x="1531" y="1022"/>
                    <a:pt x="1538" y="1026"/>
                    <a:pt x="1546" y="1038"/>
                  </a:cubicBezTo>
                  <a:cubicBezTo>
                    <a:pt x="1542" y="1053"/>
                    <a:pt x="1552" y="1045"/>
                    <a:pt x="1560" y="1040"/>
                  </a:cubicBezTo>
                  <a:cubicBezTo>
                    <a:pt x="1563" y="1032"/>
                    <a:pt x="1567" y="1032"/>
                    <a:pt x="1570" y="1024"/>
                  </a:cubicBezTo>
                  <a:cubicBezTo>
                    <a:pt x="1583" y="1028"/>
                    <a:pt x="1580" y="1034"/>
                    <a:pt x="1578" y="1048"/>
                  </a:cubicBezTo>
                  <a:cubicBezTo>
                    <a:pt x="1590" y="1056"/>
                    <a:pt x="1603" y="1052"/>
                    <a:pt x="1616" y="1056"/>
                  </a:cubicBezTo>
                  <a:cubicBezTo>
                    <a:pt x="1625" y="1059"/>
                    <a:pt x="1631" y="1067"/>
                    <a:pt x="1640" y="1070"/>
                  </a:cubicBezTo>
                  <a:cubicBezTo>
                    <a:pt x="1655" y="1075"/>
                    <a:pt x="1670" y="1080"/>
                    <a:pt x="1682" y="1092"/>
                  </a:cubicBezTo>
                  <a:cubicBezTo>
                    <a:pt x="1686" y="1105"/>
                    <a:pt x="1692" y="1112"/>
                    <a:pt x="1704" y="1116"/>
                  </a:cubicBezTo>
                  <a:cubicBezTo>
                    <a:pt x="1710" y="1125"/>
                    <a:pt x="1713" y="1132"/>
                    <a:pt x="1722" y="1138"/>
                  </a:cubicBezTo>
                  <a:cubicBezTo>
                    <a:pt x="1740" y="1135"/>
                    <a:pt x="1732" y="1137"/>
                    <a:pt x="1748" y="1132"/>
                  </a:cubicBezTo>
                  <a:cubicBezTo>
                    <a:pt x="1750" y="1131"/>
                    <a:pt x="1754" y="1130"/>
                    <a:pt x="1754" y="1130"/>
                  </a:cubicBezTo>
                  <a:cubicBezTo>
                    <a:pt x="1767" y="1139"/>
                    <a:pt x="1757" y="1126"/>
                    <a:pt x="1754" y="1122"/>
                  </a:cubicBezTo>
                  <a:cubicBezTo>
                    <a:pt x="1750" y="1128"/>
                    <a:pt x="1744" y="1133"/>
                    <a:pt x="1742" y="1140"/>
                  </a:cubicBezTo>
                  <a:cubicBezTo>
                    <a:pt x="1741" y="1144"/>
                    <a:pt x="1738" y="1152"/>
                    <a:pt x="1738" y="1152"/>
                  </a:cubicBezTo>
                  <a:cubicBezTo>
                    <a:pt x="1739" y="1161"/>
                    <a:pt x="1741" y="1176"/>
                    <a:pt x="1754" y="1176"/>
                  </a:cubicBezTo>
                  <a:lnTo>
                    <a:pt x="1756" y="1222"/>
                  </a:lnTo>
                  <a:lnTo>
                    <a:pt x="1794" y="1340"/>
                  </a:lnTo>
                  <a:lnTo>
                    <a:pt x="1826" y="1378"/>
                  </a:lnTo>
                  <a:lnTo>
                    <a:pt x="1884" y="1326"/>
                  </a:lnTo>
                  <a:lnTo>
                    <a:pt x="1880" y="1290"/>
                  </a:lnTo>
                  <a:lnTo>
                    <a:pt x="1894" y="1280"/>
                  </a:lnTo>
                  <a:lnTo>
                    <a:pt x="1892" y="1236"/>
                  </a:lnTo>
                  <a:lnTo>
                    <a:pt x="1930" y="1222"/>
                  </a:lnTo>
                  <a:lnTo>
                    <a:pt x="2022" y="1142"/>
                  </a:lnTo>
                  <a:lnTo>
                    <a:pt x="2038" y="1122"/>
                  </a:lnTo>
                  <a:lnTo>
                    <a:pt x="2112" y="1102"/>
                  </a:lnTo>
                  <a:lnTo>
                    <a:pt x="2138" y="1132"/>
                  </a:lnTo>
                  <a:lnTo>
                    <a:pt x="2130" y="1146"/>
                  </a:lnTo>
                  <a:lnTo>
                    <a:pt x="2154" y="1170"/>
                  </a:lnTo>
                  <a:lnTo>
                    <a:pt x="2160" y="1200"/>
                  </a:lnTo>
                  <a:lnTo>
                    <a:pt x="2182" y="1210"/>
                  </a:lnTo>
                  <a:lnTo>
                    <a:pt x="2230" y="1192"/>
                  </a:lnTo>
                  <a:lnTo>
                    <a:pt x="2228" y="1300"/>
                  </a:lnTo>
                  <a:lnTo>
                    <a:pt x="2240" y="1276"/>
                  </a:lnTo>
                  <a:lnTo>
                    <a:pt x="2270" y="1334"/>
                  </a:lnTo>
                  <a:lnTo>
                    <a:pt x="2266" y="1374"/>
                  </a:lnTo>
                  <a:lnTo>
                    <a:pt x="2286" y="1350"/>
                  </a:lnTo>
                  <a:lnTo>
                    <a:pt x="2290" y="1330"/>
                  </a:lnTo>
                  <a:lnTo>
                    <a:pt x="2312" y="1296"/>
                  </a:lnTo>
                  <a:lnTo>
                    <a:pt x="2298" y="1278"/>
                  </a:lnTo>
                  <a:lnTo>
                    <a:pt x="2310" y="1258"/>
                  </a:lnTo>
                  <a:lnTo>
                    <a:pt x="2294" y="1218"/>
                  </a:lnTo>
                  <a:lnTo>
                    <a:pt x="2304" y="1188"/>
                  </a:lnTo>
                  <a:lnTo>
                    <a:pt x="2280" y="1196"/>
                  </a:lnTo>
                  <a:lnTo>
                    <a:pt x="2270" y="1168"/>
                  </a:lnTo>
                  <a:lnTo>
                    <a:pt x="2262" y="1128"/>
                  </a:lnTo>
                  <a:lnTo>
                    <a:pt x="2278" y="1090"/>
                  </a:lnTo>
                  <a:lnTo>
                    <a:pt x="2298" y="1116"/>
                  </a:lnTo>
                  <a:lnTo>
                    <a:pt x="2290" y="1176"/>
                  </a:lnTo>
                  <a:lnTo>
                    <a:pt x="2312" y="1134"/>
                  </a:lnTo>
                  <a:lnTo>
                    <a:pt x="2304" y="1102"/>
                  </a:lnTo>
                  <a:lnTo>
                    <a:pt x="2330" y="1080"/>
                  </a:lnTo>
                  <a:lnTo>
                    <a:pt x="2330" y="1066"/>
                  </a:lnTo>
                  <a:lnTo>
                    <a:pt x="2338" y="1070"/>
                  </a:lnTo>
                  <a:lnTo>
                    <a:pt x="2388" y="1012"/>
                  </a:lnTo>
                  <a:lnTo>
                    <a:pt x="2400" y="918"/>
                  </a:lnTo>
                  <a:lnTo>
                    <a:pt x="2406" y="880"/>
                  </a:lnTo>
                  <a:lnTo>
                    <a:pt x="2386" y="892"/>
                  </a:lnTo>
                  <a:lnTo>
                    <a:pt x="2378" y="878"/>
                  </a:lnTo>
                  <a:lnTo>
                    <a:pt x="2394" y="856"/>
                  </a:lnTo>
                  <a:lnTo>
                    <a:pt x="2362" y="796"/>
                  </a:lnTo>
                  <a:lnTo>
                    <a:pt x="2344" y="780"/>
                  </a:lnTo>
                  <a:lnTo>
                    <a:pt x="2372" y="732"/>
                  </a:lnTo>
                  <a:lnTo>
                    <a:pt x="2342" y="726"/>
                  </a:lnTo>
                  <a:lnTo>
                    <a:pt x="2318" y="716"/>
                  </a:lnTo>
                  <a:lnTo>
                    <a:pt x="2328" y="680"/>
                  </a:lnTo>
                  <a:lnTo>
                    <a:pt x="2344" y="658"/>
                  </a:lnTo>
                  <a:lnTo>
                    <a:pt x="2348" y="700"/>
                  </a:lnTo>
                  <a:lnTo>
                    <a:pt x="2378" y="674"/>
                  </a:lnTo>
                  <a:lnTo>
                    <a:pt x="2400" y="672"/>
                  </a:lnTo>
                  <a:lnTo>
                    <a:pt x="2390" y="700"/>
                  </a:lnTo>
                  <a:lnTo>
                    <a:pt x="2424" y="712"/>
                  </a:lnTo>
                  <a:lnTo>
                    <a:pt x="2414" y="734"/>
                  </a:lnTo>
                  <a:lnTo>
                    <a:pt x="2434" y="754"/>
                  </a:lnTo>
                  <a:lnTo>
                    <a:pt x="2434" y="790"/>
                  </a:lnTo>
                  <a:lnTo>
                    <a:pt x="2474" y="754"/>
                  </a:lnTo>
                  <a:lnTo>
                    <a:pt x="2460" y="716"/>
                  </a:lnTo>
                  <a:lnTo>
                    <a:pt x="2420" y="660"/>
                  </a:lnTo>
                  <a:lnTo>
                    <a:pt x="2434" y="640"/>
                  </a:lnTo>
                  <a:lnTo>
                    <a:pt x="2426" y="608"/>
                  </a:lnTo>
                  <a:lnTo>
                    <a:pt x="2452" y="578"/>
                  </a:lnTo>
                  <a:lnTo>
                    <a:pt x="2484" y="564"/>
                  </a:lnTo>
                  <a:lnTo>
                    <a:pt x="2482" y="500"/>
                  </a:lnTo>
                  <a:lnTo>
                    <a:pt x="2480" y="454"/>
                  </a:lnTo>
                  <a:lnTo>
                    <a:pt x="2470" y="414"/>
                  </a:lnTo>
                  <a:lnTo>
                    <a:pt x="2434" y="344"/>
                  </a:lnTo>
                  <a:lnTo>
                    <a:pt x="2428" y="378"/>
                  </a:lnTo>
                  <a:lnTo>
                    <a:pt x="2402" y="356"/>
                  </a:lnTo>
                  <a:lnTo>
                    <a:pt x="2380" y="366"/>
                  </a:lnTo>
                  <a:lnTo>
                    <a:pt x="2400" y="314"/>
                  </a:lnTo>
                  <a:lnTo>
                    <a:pt x="2420" y="270"/>
                  </a:lnTo>
                  <a:lnTo>
                    <a:pt x="2460" y="250"/>
                  </a:lnTo>
                  <a:lnTo>
                    <a:pt x="2464" y="228"/>
                  </a:lnTo>
                  <a:lnTo>
                    <a:pt x="2490" y="220"/>
                  </a:lnTo>
                  <a:lnTo>
                    <a:pt x="2490" y="240"/>
                  </a:lnTo>
                  <a:lnTo>
                    <a:pt x="2522" y="208"/>
                  </a:lnTo>
                  <a:lnTo>
                    <a:pt x="2504" y="200"/>
                  </a:lnTo>
                  <a:lnTo>
                    <a:pt x="2504" y="174"/>
                  </a:lnTo>
                  <a:lnTo>
                    <a:pt x="2526" y="158"/>
                  </a:lnTo>
                  <a:lnTo>
                    <a:pt x="2534" y="178"/>
                  </a:lnTo>
                  <a:lnTo>
                    <a:pt x="2564" y="148"/>
                  </a:lnTo>
                  <a:lnTo>
                    <a:pt x="2560" y="174"/>
                  </a:lnTo>
                  <a:lnTo>
                    <a:pt x="2562" y="196"/>
                  </a:lnTo>
                  <a:lnTo>
                    <a:pt x="2560" y="224"/>
                  </a:lnTo>
                  <a:lnTo>
                    <a:pt x="2550" y="248"/>
                  </a:lnTo>
                  <a:lnTo>
                    <a:pt x="2570" y="276"/>
                  </a:lnTo>
                  <a:lnTo>
                    <a:pt x="2578" y="296"/>
                  </a:lnTo>
                  <a:lnTo>
                    <a:pt x="2590" y="292"/>
                  </a:lnTo>
                  <a:lnTo>
                    <a:pt x="2650" y="354"/>
                  </a:lnTo>
                  <a:lnTo>
                    <a:pt x="2662" y="324"/>
                  </a:lnTo>
                  <a:lnTo>
                    <a:pt x="2678" y="300"/>
                  </a:lnTo>
                  <a:lnTo>
                    <a:pt x="2652" y="286"/>
                  </a:lnTo>
                  <a:lnTo>
                    <a:pt x="2658" y="260"/>
                  </a:lnTo>
                  <a:lnTo>
                    <a:pt x="2658" y="242"/>
                  </a:lnTo>
                  <a:lnTo>
                    <a:pt x="2630" y="214"/>
                  </a:lnTo>
                  <a:lnTo>
                    <a:pt x="2606" y="210"/>
                  </a:lnTo>
                  <a:lnTo>
                    <a:pt x="2584" y="180"/>
                  </a:lnTo>
                  <a:lnTo>
                    <a:pt x="2614" y="172"/>
                  </a:lnTo>
                  <a:lnTo>
                    <a:pt x="2628" y="148"/>
                  </a:lnTo>
                  <a:lnTo>
                    <a:pt x="2648" y="156"/>
                  </a:lnTo>
                  <a:lnTo>
                    <a:pt x="2666" y="146"/>
                  </a:lnTo>
                  <a:lnTo>
                    <a:pt x="2654" y="118"/>
                  </a:lnTo>
                  <a:lnTo>
                    <a:pt x="2666" y="92"/>
                  </a:lnTo>
                  <a:lnTo>
                    <a:pt x="2694" y="84"/>
                  </a:lnTo>
                  <a:lnTo>
                    <a:pt x="2668" y="74"/>
                  </a:lnTo>
                  <a:lnTo>
                    <a:pt x="2630" y="66"/>
                  </a:lnTo>
                  <a:lnTo>
                    <a:pt x="2650" y="46"/>
                  </a:lnTo>
                  <a:lnTo>
                    <a:pt x="2646" y="30"/>
                  </a:lnTo>
                  <a:lnTo>
                    <a:pt x="2666" y="42"/>
                  </a:lnTo>
                  <a:lnTo>
                    <a:pt x="2674" y="30"/>
                  </a:lnTo>
                  <a:lnTo>
                    <a:pt x="2696" y="30"/>
                  </a:lnTo>
                  <a:lnTo>
                    <a:pt x="2714" y="50"/>
                  </a:lnTo>
                  <a:lnTo>
                    <a:pt x="2742" y="34"/>
                  </a:lnTo>
                  <a:lnTo>
                    <a:pt x="2720" y="18"/>
                  </a:lnTo>
                  <a:lnTo>
                    <a:pt x="2716" y="0"/>
                  </a:lnTo>
                  <a:lnTo>
                    <a:pt x="2692" y="2"/>
                  </a:lnTo>
                  <a:lnTo>
                    <a:pt x="2668" y="10"/>
                  </a:lnTo>
                  <a:lnTo>
                    <a:pt x="926" y="908"/>
                  </a:lnTo>
                  <a:close/>
                </a:path>
              </a:pathLst>
            </a:custGeom>
            <a:solidFill>
              <a:schemeClr val="bg2">
                <a:alpha val="100000"/>
              </a:schemeClr>
            </a:solidFill>
            <a:ln w="9525">
              <a:noFill/>
            </a:ln>
          </p:spPr>
          <p:txBody>
            <a:bodyPr/>
            <a:lstStyle/>
            <a:p>
              <a:endParaRPr lang="zh-CN" altLang="en-US"/>
            </a:p>
          </p:txBody>
        </p:sp>
      </p:grpSp>
      <p:sp>
        <p:nvSpPr>
          <p:cNvPr id="31863" name="Line 113"/>
          <p:cNvSpPr/>
          <p:nvPr/>
        </p:nvSpPr>
        <p:spPr>
          <a:xfrm flipH="1" flipV="1">
            <a:off x="2516718" y="4302125"/>
            <a:ext cx="3549649" cy="1733550"/>
          </a:xfrm>
          <a:prstGeom prst="line">
            <a:avLst/>
          </a:prstGeom>
          <a:ln w="57150" cap="flat" cmpd="sng">
            <a:solidFill>
              <a:schemeClr val="folHlink"/>
            </a:solidFill>
            <a:prstDash val="solid"/>
            <a:headEnd type="none" w="med" len="med"/>
            <a:tailEnd type="triangle" w="med" len="med"/>
          </a:ln>
        </p:spPr>
      </p:sp>
      <p:sp>
        <p:nvSpPr>
          <p:cNvPr id="31864" name="Line 114"/>
          <p:cNvSpPr/>
          <p:nvPr/>
        </p:nvSpPr>
        <p:spPr>
          <a:xfrm flipH="1" flipV="1">
            <a:off x="6117167" y="4125913"/>
            <a:ext cx="0" cy="1776412"/>
          </a:xfrm>
          <a:prstGeom prst="line">
            <a:avLst/>
          </a:prstGeom>
          <a:ln w="57150" cap="flat" cmpd="sng">
            <a:solidFill>
              <a:schemeClr val="folHlink"/>
            </a:solidFill>
            <a:prstDash val="solid"/>
            <a:headEnd type="none" w="med" len="med"/>
            <a:tailEnd type="triangle" w="med" len="med"/>
          </a:ln>
        </p:spPr>
      </p:sp>
      <p:sp>
        <p:nvSpPr>
          <p:cNvPr id="31865" name="Line 115"/>
          <p:cNvSpPr/>
          <p:nvPr/>
        </p:nvSpPr>
        <p:spPr>
          <a:xfrm flipV="1">
            <a:off x="6151033" y="4259263"/>
            <a:ext cx="3335867" cy="1778000"/>
          </a:xfrm>
          <a:prstGeom prst="line">
            <a:avLst/>
          </a:prstGeom>
          <a:ln w="57150" cap="flat" cmpd="sng">
            <a:solidFill>
              <a:schemeClr val="folHlink"/>
            </a:solidFill>
            <a:prstDash val="solid"/>
            <a:headEnd type="none" w="med" len="med"/>
            <a:tailEnd type="triangle" w="med" len="med"/>
          </a:ln>
        </p:spPr>
      </p:sp>
      <p:pic>
        <p:nvPicPr>
          <p:cNvPr id="31866" name="Picture 116" descr="shadow_1"/>
          <p:cNvPicPr>
            <a:picLocks noChangeAspect="1"/>
          </p:cNvPicPr>
          <p:nvPr/>
        </p:nvPicPr>
        <p:blipFill>
          <a:blip r:embed="rId1"/>
          <a:stretch>
            <a:fillRect/>
          </a:stretch>
        </p:blipFill>
        <p:spPr>
          <a:xfrm>
            <a:off x="3352800" y="5467350"/>
            <a:ext cx="5581651" cy="960438"/>
          </a:xfrm>
          <a:prstGeom prst="rect">
            <a:avLst/>
          </a:prstGeom>
          <a:noFill/>
          <a:ln w="9525">
            <a:noFill/>
          </a:ln>
        </p:spPr>
      </p:pic>
      <p:sp>
        <p:nvSpPr>
          <p:cNvPr id="31867" name="Freeform 117"/>
          <p:cNvSpPr/>
          <p:nvPr/>
        </p:nvSpPr>
        <p:spPr>
          <a:xfrm>
            <a:off x="791634" y="1165715"/>
            <a:ext cx="3433233" cy="2768600"/>
          </a:xfrm>
          <a:custGeom>
            <a:avLst/>
            <a:gdLst>
              <a:gd name="txL" fmla="*/ 0 w 1622"/>
              <a:gd name="txT" fmla="*/ 0 h 1744"/>
              <a:gd name="txR" fmla="*/ 1622 w 1622"/>
              <a:gd name="txB" fmla="*/ 1744 h 1744"/>
            </a:gdLst>
            <a:ahLst/>
            <a:cxnLst>
              <a:cxn ang="0">
                <a:pos x="0" y="0"/>
              </a:cxn>
              <a:cxn ang="0">
                <a:pos x="2147483647" y="2147483647"/>
              </a:cxn>
              <a:cxn ang="0">
                <a:pos x="2147483647" y="2147483647"/>
              </a:cxn>
              <a:cxn ang="0">
                <a:pos x="2147483647" y="2147483647"/>
              </a:cxn>
              <a:cxn ang="0">
                <a:pos x="0" y="0"/>
              </a:cxn>
            </a:cxnLst>
            <a:rect l="txL" t="txT" r="txR" b="txB"/>
            <a:pathLst>
              <a:path w="1622" h="1744">
                <a:moveTo>
                  <a:pt x="0" y="0"/>
                </a:moveTo>
                <a:lnTo>
                  <a:pt x="4" y="1744"/>
                </a:lnTo>
                <a:lnTo>
                  <a:pt x="1622" y="1705"/>
                </a:lnTo>
                <a:lnTo>
                  <a:pt x="1622" y="130"/>
                </a:lnTo>
                <a:lnTo>
                  <a:pt x="0" y="0"/>
                </a:lnTo>
                <a:close/>
              </a:path>
            </a:pathLst>
          </a:custGeom>
          <a:solidFill>
            <a:schemeClr val="accent2">
              <a:alpha val="96999"/>
            </a:schemeClr>
          </a:solidFill>
          <a:ln w="9525" cap="flat" cmpd="sng">
            <a:prstDash val="solid"/>
            <a:headEnd type="none" w="med" len="med"/>
            <a:tailEnd type="none" w="med" len="med"/>
          </a:ln>
          <a:scene3d>
            <a:camera prst="legacyPerspectiveTopLef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68" name="Rectangle 118"/>
          <p:cNvSpPr/>
          <p:nvPr/>
        </p:nvSpPr>
        <p:spPr>
          <a:xfrm>
            <a:off x="4356100" y="1372213"/>
            <a:ext cx="3420533" cy="2489200"/>
          </a:xfrm>
          <a:prstGeom prst="rect">
            <a:avLst/>
          </a:prstGeom>
          <a:solidFill>
            <a:schemeClr val="accent2"/>
          </a:solidFill>
          <a:ln w="9525" cap="flat" cmpd="sng">
            <a:prstDash val="solid"/>
            <a:miter/>
            <a:headEnd type="none" w="med" len="med"/>
            <a:tailEnd type="none" w="med" len="med"/>
          </a:ln>
          <a:scene3d>
            <a:camera prst="legacyPerspectiveTop">
              <a:rot lat="21300000" lon="0" rev="0"/>
            </a:camera>
            <a:lightRig rig="legacyFlat3" dir="r"/>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dirty="0">
              <a:latin typeface="Arial" panose="020B0604020202020204" charset="-122"/>
            </a:endParaRPr>
          </a:p>
        </p:txBody>
      </p:sp>
      <p:sp>
        <p:nvSpPr>
          <p:cNvPr id="31869" name="Freeform 119"/>
          <p:cNvSpPr/>
          <p:nvPr/>
        </p:nvSpPr>
        <p:spPr>
          <a:xfrm>
            <a:off x="7916334" y="1153505"/>
            <a:ext cx="3424767" cy="2749550"/>
          </a:xfrm>
          <a:custGeom>
            <a:avLst/>
            <a:gdLst>
              <a:gd name="txL" fmla="*/ 0 w 1618"/>
              <a:gd name="txT" fmla="*/ 0 h 1732"/>
              <a:gd name="txR" fmla="*/ 1618 w 1618"/>
              <a:gd name="txB" fmla="*/ 1732 h 1732"/>
            </a:gdLst>
            <a:ahLst/>
            <a:cxnLst>
              <a:cxn ang="0">
                <a:pos x="2147483647" y="0"/>
              </a:cxn>
              <a:cxn ang="0">
                <a:pos x="2147483647" y="2147483647"/>
              </a:cxn>
              <a:cxn ang="0">
                <a:pos x="0" y="2147483647"/>
              </a:cxn>
              <a:cxn ang="0">
                <a:pos x="0" y="2147483647"/>
              </a:cxn>
              <a:cxn ang="0">
                <a:pos x="2147483647" y="0"/>
              </a:cxn>
            </a:cxnLst>
            <a:rect l="txL" t="txT" r="txR" b="txB"/>
            <a:pathLst>
              <a:path w="1618" h="1732">
                <a:moveTo>
                  <a:pt x="1616" y="0"/>
                </a:moveTo>
                <a:lnTo>
                  <a:pt x="1618" y="1732"/>
                </a:lnTo>
                <a:lnTo>
                  <a:pt x="0" y="1693"/>
                </a:lnTo>
                <a:lnTo>
                  <a:pt x="0" y="118"/>
                </a:lnTo>
                <a:lnTo>
                  <a:pt x="1616" y="0"/>
                </a:lnTo>
                <a:close/>
              </a:path>
            </a:pathLst>
          </a:custGeom>
          <a:solidFill>
            <a:schemeClr val="accent2">
              <a:alpha val="100000"/>
            </a:schemeClr>
          </a:solidFill>
          <a:ln w="9525" cap="flat" cmpd="sng">
            <a:prstDash val="solid"/>
            <a:headEnd type="none" w="med" len="med"/>
            <a:tailEnd type="none" w="med" len="med"/>
          </a:ln>
          <a:scene3d>
            <a:camera prst="legacyPerspectiveTopRigh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70" name="Freeform 120"/>
          <p:cNvSpPr/>
          <p:nvPr/>
        </p:nvSpPr>
        <p:spPr>
          <a:xfrm>
            <a:off x="868975" y="1215792"/>
            <a:ext cx="3352800" cy="2649831"/>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ABBBF">
                  <a:alpha val="100000"/>
                </a:srgbClr>
              </a:gs>
              <a:gs pos="100000">
                <a:schemeClr val="bg2">
                  <a:alpha val="100000"/>
                </a:schemeClr>
              </a:gs>
            </a:gsLst>
            <a:lin ang="18900000" scaled="1"/>
            <a:tileRect/>
          </a:gradFill>
          <a:ln w="9525">
            <a:noFill/>
          </a:ln>
        </p:spPr>
        <p:txBody>
          <a:bodyPr/>
          <a:lstStyle/>
          <a:p>
            <a:endParaRPr lang="zh-CN" altLang="en-US" dirty="0"/>
          </a:p>
        </p:txBody>
      </p:sp>
      <p:sp>
        <p:nvSpPr>
          <p:cNvPr id="31871" name="Rectangle 121"/>
          <p:cNvSpPr/>
          <p:nvPr/>
        </p:nvSpPr>
        <p:spPr>
          <a:xfrm>
            <a:off x="4428067" y="1401843"/>
            <a:ext cx="3285067" cy="2443162"/>
          </a:xfrm>
          <a:prstGeom prst="rect">
            <a:avLst/>
          </a:prstGeom>
          <a:blipFill rotWithShape="1">
            <a:blip r:embed="rId2">
              <a:alphaModFix amt="98999"/>
              <a:lum bright="-35999" contrast="-48000"/>
            </a:blip>
            <a:stretch>
              <a:fillRect/>
            </a:stretch>
          </a:blipFill>
          <a:ln w="9525">
            <a:noFill/>
          </a:ln>
        </p:spPr>
        <p:txBody>
          <a:bodyPr wrap="none" anchor="ctr"/>
          <a:lstStyle/>
          <a:p>
            <a:endParaRPr lang="zh-CN" altLang="en-US" dirty="0">
              <a:latin typeface="Arial" panose="020B0604020202020204" charset="-122"/>
            </a:endParaRPr>
          </a:p>
        </p:txBody>
      </p:sp>
      <p:sp>
        <p:nvSpPr>
          <p:cNvPr id="31872" name="Freeform 122"/>
          <p:cNvSpPr/>
          <p:nvPr/>
        </p:nvSpPr>
        <p:spPr>
          <a:xfrm flipH="1">
            <a:off x="7935384" y="1144592"/>
            <a:ext cx="3352800" cy="2724150"/>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9BABE">
                  <a:alpha val="100000"/>
                </a:srgbClr>
              </a:gs>
              <a:gs pos="100000">
                <a:schemeClr val="bg2">
                  <a:alpha val="100000"/>
                </a:schemeClr>
              </a:gs>
            </a:gsLst>
            <a:lin ang="18900000" scaled="1"/>
            <a:tileRect/>
          </a:gradFill>
          <a:ln w="9525">
            <a:noFill/>
          </a:ln>
        </p:spPr>
        <p:txBody>
          <a:bodyPr/>
          <a:lstStyle/>
          <a:p>
            <a:endParaRPr lang="zh-CN" altLang="en-US"/>
          </a:p>
        </p:txBody>
      </p:sp>
      <p:sp>
        <p:nvSpPr>
          <p:cNvPr id="31875" name="Text Box 125"/>
          <p:cNvSpPr txBox="1"/>
          <p:nvPr/>
        </p:nvSpPr>
        <p:spPr>
          <a:xfrm>
            <a:off x="4604138" y="1832214"/>
            <a:ext cx="2983724" cy="830997"/>
          </a:xfrm>
          <a:prstGeom prst="rect">
            <a:avLst/>
          </a:prstGeom>
          <a:noFill/>
          <a:ln w="9525">
            <a:noFill/>
          </a:ln>
        </p:spPr>
        <p:txBody>
          <a:bodyPr wrap="square">
            <a:spAutoFit/>
          </a:bodyPr>
          <a:lstStyle/>
          <a:p>
            <a:pPr marL="120650" lvl="0" indent="-120650">
              <a:spcBef>
                <a:spcPct val="50000"/>
              </a:spcBef>
              <a:buFontTx/>
              <a:buChar char="•"/>
            </a:pPr>
            <a:r>
              <a:rPr lang="zh-CN" altLang="en-US" sz="1200" dirty="0">
                <a:solidFill>
                  <a:schemeClr val="bg1"/>
                </a:solidFill>
                <a:latin typeface="Arial" panose="020B0604020202020204" charset="-122"/>
              </a:rPr>
              <a:t>应用心理学专业创新创业教育实施办法</a:t>
            </a:r>
            <a:endParaRPr lang="zh-CN" altLang="en-US" sz="1200" dirty="0">
              <a:solidFill>
                <a:schemeClr val="bg1"/>
              </a:solidFill>
              <a:latin typeface="Arial" panose="020B0604020202020204" charset="-122"/>
            </a:endParaRPr>
          </a:p>
          <a:p>
            <a:pPr marL="120650" lvl="0" indent="-120650">
              <a:spcBef>
                <a:spcPct val="50000"/>
              </a:spcBef>
              <a:buFontTx/>
              <a:buChar char="•"/>
            </a:pPr>
            <a:r>
              <a:rPr lang="zh-CN" altLang="en-US" sz="1200" dirty="0">
                <a:solidFill>
                  <a:schemeClr val="bg1"/>
                </a:solidFill>
                <a:latin typeface="Arial" panose="020B0604020202020204" charset="-122"/>
              </a:rPr>
              <a:t>应用心理学专业三导师制实施办法</a:t>
            </a:r>
            <a:endParaRPr lang="zh-CN" altLang="en-US" sz="1200" dirty="0">
              <a:solidFill>
                <a:schemeClr val="bg1"/>
              </a:solidFill>
              <a:latin typeface="Arial" panose="020B0604020202020204" charset="-122"/>
            </a:endParaRPr>
          </a:p>
          <a:p>
            <a:pPr marL="120650" lvl="0" indent="-120650">
              <a:spcBef>
                <a:spcPct val="50000"/>
              </a:spcBef>
              <a:buFontTx/>
              <a:buChar char="•"/>
            </a:pPr>
            <a:r>
              <a:rPr lang="zh-CN" altLang="en-US" sz="1200" dirty="0">
                <a:solidFill>
                  <a:schemeClr val="bg1"/>
                </a:solidFill>
                <a:latin typeface="Arial" panose="020B0604020202020204" charset="-122"/>
              </a:rPr>
              <a:t>创新创业实践活动</a:t>
            </a:r>
            <a:endParaRPr lang="zh-CN" altLang="en-US" sz="1200" dirty="0">
              <a:solidFill>
                <a:schemeClr val="bg1"/>
              </a:solidFill>
              <a:latin typeface="Arial" panose="020B0604020202020204" charset="-122"/>
            </a:endParaRPr>
          </a:p>
        </p:txBody>
      </p:sp>
      <p:grpSp>
        <p:nvGrpSpPr>
          <p:cNvPr id="31876" name="组合 31875"/>
          <p:cNvGrpSpPr/>
          <p:nvPr/>
        </p:nvGrpSpPr>
        <p:grpSpPr>
          <a:xfrm>
            <a:off x="3661833" y="4929189"/>
            <a:ext cx="4963584" cy="1208087"/>
            <a:chOff x="0" y="0"/>
            <a:chExt cx="1959" cy="629"/>
          </a:xfrm>
        </p:grpSpPr>
        <p:sp>
          <p:nvSpPr>
            <p:cNvPr id="31877" name="Oval 127"/>
            <p:cNvSpPr/>
            <p:nvPr/>
          </p:nvSpPr>
          <p:spPr>
            <a:xfrm>
              <a:off x="1" y="48"/>
              <a:ext cx="1958" cy="581"/>
            </a:xfrm>
            <a:prstGeom prst="ellipse">
              <a:avLst/>
            </a:prstGeom>
            <a:gradFill rotWithShape="1">
              <a:gsLst>
                <a:gs pos="0">
                  <a:srgbClr val="C0C0C0"/>
                </a:gs>
                <a:gs pos="50000">
                  <a:srgbClr val="575757"/>
                </a:gs>
                <a:gs pos="100000">
                  <a:srgbClr val="C0C0C0"/>
                </a:gs>
              </a:gsLst>
              <a:lin ang="0" scaled="1"/>
              <a:tileRect/>
            </a:gradFill>
            <a:ln w="9525">
              <a:noFill/>
            </a:ln>
          </p:spPr>
          <p:txBody>
            <a:bodyPr wrap="none" anchor="ctr"/>
            <a:lstStyle/>
            <a:p>
              <a:endParaRPr lang="zh-CN" altLang="en-US" dirty="0">
                <a:latin typeface="Arial" panose="020B0604020202020204" charset="-122"/>
              </a:endParaRPr>
            </a:p>
          </p:txBody>
        </p:sp>
        <p:sp>
          <p:nvSpPr>
            <p:cNvPr id="31878" name="Oval 128"/>
            <p:cNvSpPr/>
            <p:nvPr/>
          </p:nvSpPr>
          <p:spPr>
            <a:xfrm>
              <a:off x="0" y="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lstStyle/>
            <a:p>
              <a:endParaRPr lang="zh-CN" altLang="en-US" dirty="0">
                <a:latin typeface="Arial" panose="020B0604020202020204" charset="-122"/>
              </a:endParaRPr>
            </a:p>
          </p:txBody>
        </p:sp>
      </p:grpSp>
      <p:sp>
        <p:nvSpPr>
          <p:cNvPr id="31879" name="Text Box 129"/>
          <p:cNvSpPr txBox="1"/>
          <p:nvPr/>
        </p:nvSpPr>
        <p:spPr>
          <a:xfrm>
            <a:off x="3731684" y="5229225"/>
            <a:ext cx="4781549" cy="461665"/>
          </a:xfrm>
          <a:prstGeom prst="rect">
            <a:avLst/>
          </a:prstGeom>
          <a:noFill/>
          <a:ln w="9525">
            <a:noFill/>
          </a:ln>
        </p:spPr>
        <p:txBody>
          <a:bodyPr>
            <a:spAutoFit/>
          </a:bodyPr>
          <a:lstStyle/>
          <a:p>
            <a:pPr marL="120650" indent="-120650" algn="ctr">
              <a:spcBef>
                <a:spcPct val="50000"/>
              </a:spcBef>
            </a:pPr>
            <a:r>
              <a:rPr lang="zh-CN" altLang="en-US" sz="2400" b="1" dirty="0">
                <a:solidFill>
                  <a:srgbClr val="1C1C1C"/>
                </a:solidFill>
                <a:latin typeface="黑体" panose="02010609060101010101" pitchFamily="2" charset="-122"/>
                <a:ea typeface="黑体" panose="02010609060101010101" pitchFamily="2" charset="-122"/>
              </a:rPr>
              <a:t>创新创业教育</a:t>
            </a:r>
            <a:endParaRPr lang="en-US" altLang="zh-CN" sz="2400" b="1" dirty="0">
              <a:solidFill>
                <a:srgbClr val="1C1C1C"/>
              </a:solidFill>
              <a:latin typeface="黑体" panose="02010609060101010101" pitchFamily="2" charset="-122"/>
              <a:ea typeface="黑体" panose="02010609060101010101" pitchFamily="2" charset="-122"/>
            </a:endParaRPr>
          </a:p>
        </p:txBody>
      </p:sp>
      <p:pic>
        <p:nvPicPr>
          <p:cNvPr id="31880" name="Picture 16" descr="wenhuayongpinyi2_0016"/>
          <p:cNvPicPr>
            <a:picLocks noChangeAspect="1"/>
          </p:cNvPicPr>
          <p:nvPr/>
        </p:nvPicPr>
        <p:blipFill>
          <a:blip r:embed="rId3">
            <a:clrChange>
              <a:clrFrom>
                <a:srgbClr val="FFFFFF"/>
              </a:clrFrom>
              <a:clrTo>
                <a:srgbClr val="FFFFFF">
                  <a:alpha val="0"/>
                </a:srgbClr>
              </a:clrTo>
            </a:clrChange>
          </a:blip>
          <a:stretch>
            <a:fillRect/>
          </a:stretch>
        </p:blipFill>
        <p:spPr>
          <a:xfrm>
            <a:off x="9647767" y="5373688"/>
            <a:ext cx="1991784" cy="1028700"/>
          </a:xfrm>
          <a:prstGeom prst="rect">
            <a:avLst/>
          </a:prstGeom>
          <a:noFill/>
          <a:ln w="9525">
            <a:noFill/>
          </a:ln>
        </p:spPr>
      </p:pic>
      <p:pic>
        <p:nvPicPr>
          <p:cNvPr id="31881" name="Picture 47" descr="20080528160824318">
            <a:hlinkClick r:id="" action="ppaction://hlinkshowjump?jump=endshow"/>
          </p:cNvPr>
          <p:cNvPicPr>
            <a:picLocks noChangeAspect="1"/>
          </p:cNvPicPr>
          <p:nvPr/>
        </p:nvPicPr>
        <p:blipFill>
          <a:blip r:embed="rId4"/>
          <a:stretch>
            <a:fillRect/>
          </a:stretch>
        </p:blipFill>
        <p:spPr>
          <a:xfrm>
            <a:off x="11811000" y="-20637"/>
            <a:ext cx="406400" cy="301625"/>
          </a:xfrm>
          <a:prstGeom prst="rect">
            <a:avLst/>
          </a:prstGeom>
          <a:noFill/>
          <a:ln w="9525">
            <a:noFill/>
          </a:ln>
        </p:spPr>
      </p:pic>
      <p:sp>
        <p:nvSpPr>
          <p:cNvPr id="143"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144" name="组合 143"/>
          <p:cNvGrpSpPr/>
          <p:nvPr/>
        </p:nvGrpSpPr>
        <p:grpSpPr>
          <a:xfrm>
            <a:off x="281518" y="330201"/>
            <a:ext cx="2772833" cy="473075"/>
            <a:chOff x="0" y="0"/>
            <a:chExt cx="1164" cy="298"/>
          </a:xfrm>
        </p:grpSpPr>
        <p:sp>
          <p:nvSpPr>
            <p:cNvPr id="145"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146"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147"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2" name="矩形 1"/>
          <p:cNvSpPr/>
          <p:nvPr/>
        </p:nvSpPr>
        <p:spPr>
          <a:xfrm>
            <a:off x="1844437" y="4035400"/>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知识需求</a:t>
            </a:r>
            <a:endParaRPr lang="en-US" altLang="zh-CN" b="1" dirty="0">
              <a:latin typeface="华文中宋" panose="02010600040101010101" pitchFamily="2" charset="-122"/>
              <a:ea typeface="华文中宋" panose="02010600040101010101" pitchFamily="2" charset="-122"/>
            </a:endParaRPr>
          </a:p>
        </p:txBody>
      </p:sp>
      <p:sp>
        <p:nvSpPr>
          <p:cNvPr id="148" name="矩形 147"/>
          <p:cNvSpPr/>
          <p:nvPr/>
        </p:nvSpPr>
        <p:spPr>
          <a:xfrm>
            <a:off x="5557756" y="3952803"/>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能力需求</a:t>
            </a:r>
            <a:endParaRPr lang="en-US" altLang="zh-CN" b="1" dirty="0">
              <a:latin typeface="华文中宋" panose="02010600040101010101" pitchFamily="2" charset="-122"/>
              <a:ea typeface="华文中宋" panose="02010600040101010101" pitchFamily="2" charset="-122"/>
            </a:endParaRPr>
          </a:p>
        </p:txBody>
      </p:sp>
      <p:sp>
        <p:nvSpPr>
          <p:cNvPr id="149" name="矩形 148"/>
          <p:cNvSpPr/>
          <p:nvPr/>
        </p:nvSpPr>
        <p:spPr>
          <a:xfrm>
            <a:off x="8945140" y="4032067"/>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素质需求</a:t>
            </a:r>
            <a:endParaRPr lang="en-US" altLang="zh-CN" b="1" dirty="0">
              <a:latin typeface="华文中宋" panose="02010600040101010101" pitchFamily="2" charset="-122"/>
              <a:ea typeface="华文中宋" panose="02010600040101010101" pitchFamily="2" charset="-122"/>
            </a:endParaRPr>
          </a:p>
        </p:txBody>
      </p:sp>
      <p:sp>
        <p:nvSpPr>
          <p:cNvPr id="3" name="矩形 2"/>
          <p:cNvSpPr/>
          <p:nvPr/>
        </p:nvSpPr>
        <p:spPr>
          <a:xfrm>
            <a:off x="1280963" y="1831023"/>
            <a:ext cx="2199431" cy="830997"/>
          </a:xfrm>
          <a:prstGeom prst="rect">
            <a:avLst/>
          </a:prstGeom>
        </p:spPr>
        <p:txBody>
          <a:bodyPr wrap="square">
            <a:spAutoFit/>
          </a:bodyPr>
          <a:lstStyle/>
          <a:p>
            <a:pPr marL="120650" lvl="0" indent="-120650">
              <a:spcBef>
                <a:spcPct val="50000"/>
              </a:spcBef>
              <a:buFontTx/>
              <a:buChar char="•"/>
            </a:pPr>
            <a:r>
              <a:rPr lang="zh-CN" altLang="en-US" sz="1200" dirty="0">
                <a:latin typeface="Arial" panose="020B0604020202020204" charset="-122"/>
              </a:rPr>
              <a:t>职业发展与就业指导</a:t>
            </a:r>
            <a:endParaRPr lang="en-US" altLang="zh-CN" sz="1200" dirty="0">
              <a:latin typeface="Arial" panose="020B0604020202020204" charset="-122"/>
            </a:endParaRPr>
          </a:p>
          <a:p>
            <a:pPr marL="120650" lvl="0" indent="-120650">
              <a:spcBef>
                <a:spcPct val="50000"/>
              </a:spcBef>
              <a:buFontTx/>
              <a:buChar char="•"/>
            </a:pPr>
            <a:r>
              <a:rPr lang="zh-CN" altLang="en-US" sz="1200" dirty="0">
                <a:latin typeface="Arial" panose="020B0604020202020204" charset="-122"/>
              </a:rPr>
              <a:t>创业基础</a:t>
            </a:r>
            <a:endParaRPr lang="en-US" altLang="zh-CN" sz="1200" dirty="0">
              <a:latin typeface="Arial" panose="020B0604020202020204" charset="-122"/>
            </a:endParaRPr>
          </a:p>
          <a:p>
            <a:pPr marL="120650" lvl="0" indent="-120650">
              <a:spcBef>
                <a:spcPct val="50000"/>
              </a:spcBef>
              <a:buFontTx/>
              <a:buChar char="•"/>
            </a:pPr>
            <a:r>
              <a:rPr lang="zh-CN" altLang="en-US" sz="1200" dirty="0">
                <a:latin typeface="Arial" panose="020B0604020202020204" charset="-122"/>
              </a:rPr>
              <a:t>创新创业类课程（尔雅视频）</a:t>
            </a:r>
            <a:endParaRPr lang="en-US" altLang="zh-CN" sz="1200" dirty="0">
              <a:latin typeface="Arial" panose="020B0604020202020204" charset="-122"/>
            </a:endParaRPr>
          </a:p>
        </p:txBody>
      </p:sp>
      <p:sp>
        <p:nvSpPr>
          <p:cNvPr id="150" name="Text Box 125"/>
          <p:cNvSpPr txBox="1"/>
          <p:nvPr/>
        </p:nvSpPr>
        <p:spPr>
          <a:xfrm>
            <a:off x="8226361" y="1831023"/>
            <a:ext cx="2983724" cy="830997"/>
          </a:xfrm>
          <a:prstGeom prst="rect">
            <a:avLst/>
          </a:prstGeom>
          <a:noFill/>
          <a:ln w="9525">
            <a:noFill/>
          </a:ln>
        </p:spPr>
        <p:txBody>
          <a:bodyPr wrap="square">
            <a:spAutoFit/>
          </a:bodyPr>
          <a:lstStyle/>
          <a:p>
            <a:pPr marL="120650" lvl="0" indent="-120650">
              <a:spcBef>
                <a:spcPct val="50000"/>
              </a:spcBef>
              <a:buFontTx/>
              <a:buChar char="•"/>
            </a:pPr>
            <a:r>
              <a:rPr lang="zh-CN" altLang="en-US" sz="1200" dirty="0">
                <a:latin typeface="Arial" panose="020B0604020202020204" charset="-122"/>
              </a:rPr>
              <a:t>应用心理学专业创新创业教育实施办法</a:t>
            </a:r>
            <a:endParaRPr lang="zh-CN" altLang="en-US" sz="1200" dirty="0">
              <a:latin typeface="Arial" panose="020B0604020202020204" charset="-122"/>
            </a:endParaRPr>
          </a:p>
          <a:p>
            <a:pPr marL="120650" lvl="0" indent="-120650">
              <a:spcBef>
                <a:spcPct val="50000"/>
              </a:spcBef>
              <a:buFontTx/>
              <a:buChar char="•"/>
            </a:pPr>
            <a:r>
              <a:rPr lang="zh-CN" altLang="en-US" sz="1200" dirty="0">
                <a:latin typeface="Arial" panose="020B0604020202020204" charset="-122"/>
              </a:rPr>
              <a:t>应用心理学专业三导师制实施办法</a:t>
            </a:r>
            <a:endParaRPr lang="zh-CN" altLang="en-US" sz="1200" dirty="0">
              <a:latin typeface="Arial" panose="020B0604020202020204" charset="-122"/>
            </a:endParaRPr>
          </a:p>
          <a:p>
            <a:pPr marL="120650" lvl="0" indent="-120650">
              <a:spcBef>
                <a:spcPct val="50000"/>
              </a:spcBef>
              <a:buFontTx/>
              <a:buChar char="•"/>
            </a:pPr>
            <a:r>
              <a:rPr lang="zh-CN" altLang="en-US" sz="1200" dirty="0">
                <a:latin typeface="Arial" panose="020B0604020202020204" charset="-122"/>
              </a:rPr>
              <a:t>创新创业实践活动</a:t>
            </a:r>
            <a:endParaRPr lang="zh-CN" altLang="en-US" sz="1200" dirty="0">
              <a:latin typeface="Arial" panose="020B0604020202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Freeform 3"/>
          <p:cNvSpPr/>
          <p:nvPr/>
        </p:nvSpPr>
        <p:spPr>
          <a:xfrm>
            <a:off x="746890" y="3604731"/>
            <a:ext cx="10608929" cy="2168055"/>
          </a:xfrm>
          <a:custGeom>
            <a:avLst/>
            <a:gdLst>
              <a:gd name="txL" fmla="*/ 0 w 4728"/>
              <a:gd name="txT" fmla="*/ 0 h 1686"/>
              <a:gd name="txR" fmla="*/ 4728 w 4728"/>
              <a:gd name="txB" fmla="*/ 1686 h 168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336699">
                  <a:alpha val="100000"/>
                </a:srgbClr>
              </a:gs>
              <a:gs pos="100000">
                <a:srgbClr val="D8E2EB">
                  <a:alpha val="100000"/>
                </a:srgbClr>
              </a:gs>
            </a:gsLst>
            <a:lin ang="5400000" scaled="1"/>
            <a:tileRect/>
          </a:gradFill>
          <a:ln w="9525" cap="flat" cmpd="sng">
            <a:prstDash val="solid"/>
            <a:headEnd type="none" w="med" len="med"/>
            <a:tailEnd type="none" w="med" len="med"/>
          </a:ln>
          <a:scene3d>
            <a:camera prst="legacyObliqueBottom">
              <a:rot lat="21300000" lon="0" rev="0"/>
            </a:camera>
            <a:lightRig rig="legacyFlat3" dir="b"/>
          </a:scene3d>
          <a:sp3d extrusionH="100000" prstMaterial="legacyMatte">
            <a:bevelT w="13500" h="13500" prst="angle"/>
            <a:bevelB w="13500" h="13500" prst="angle"/>
            <a:extrusionClr>
              <a:srgbClr val="336699"/>
            </a:extrusionClr>
          </a:sp3d>
        </p:spPr>
        <p:txBody>
          <a:bodyPr/>
          <a:lstStyle/>
          <a:p>
            <a:endParaRPr lang="zh-CN" altLang="en-US"/>
          </a:p>
        </p:txBody>
      </p:sp>
      <p:sp>
        <p:nvSpPr>
          <p:cNvPr id="31746" name="Text Box 35"/>
          <p:cNvSpPr txBox="1"/>
          <p:nvPr/>
        </p:nvSpPr>
        <p:spPr>
          <a:xfrm>
            <a:off x="2214034" y="830263"/>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grpSp>
        <p:nvGrpSpPr>
          <p:cNvPr id="31752" name="组合 31751"/>
          <p:cNvGrpSpPr/>
          <p:nvPr/>
        </p:nvGrpSpPr>
        <p:grpSpPr>
          <a:xfrm>
            <a:off x="999068" y="3967163"/>
            <a:ext cx="10545233" cy="2019300"/>
            <a:chOff x="0" y="0"/>
            <a:chExt cx="4308" cy="2120"/>
          </a:xfrm>
        </p:grpSpPr>
        <p:sp>
          <p:nvSpPr>
            <p:cNvPr id="31753" name="Freeform 3"/>
            <p:cNvSpPr/>
            <p:nvPr/>
          </p:nvSpPr>
          <p:spPr>
            <a:xfrm>
              <a:off x="79" y="94"/>
              <a:ext cx="1267" cy="1938"/>
            </a:xfrm>
            <a:custGeom>
              <a:avLst/>
              <a:gdLst>
                <a:gd name="txL" fmla="*/ 0 w 1692"/>
                <a:gd name="txT" fmla="*/ 0 h 2586"/>
                <a:gd name="txR" fmla="*/ 1692 w 1692"/>
                <a:gd name="txB" fmla="*/ 2586 h 2586"/>
              </a:gdLst>
              <a:ahLst/>
              <a:cxnLst>
                <a:cxn ang="0">
                  <a:pos x="1" y="1"/>
                </a:cxn>
                <a:cxn ang="0">
                  <a:pos x="1" y="1"/>
                </a:cxn>
                <a:cxn ang="0">
                  <a:pos x="1" y="1"/>
                </a:cxn>
                <a:cxn ang="0">
                  <a:pos x="1" y="1"/>
                </a:cxn>
                <a:cxn ang="0">
                  <a:pos x="1" y="1"/>
                </a:cxn>
                <a:cxn ang="0">
                  <a:pos x="1" y="1"/>
                </a:cxn>
                <a:cxn ang="0">
                  <a:pos x="1" y="2"/>
                </a:cxn>
                <a:cxn ang="0">
                  <a:pos x="1" y="2"/>
                </a:cxn>
                <a:cxn ang="0">
                  <a:pos x="1" y="2"/>
                </a:cxn>
                <a:cxn ang="0">
                  <a:pos x="1" y="2"/>
                </a:cxn>
                <a:cxn ang="0">
                  <a:pos x="1" y="3"/>
                </a:cxn>
                <a:cxn ang="0">
                  <a:pos x="1" y="3"/>
                </a:cxn>
                <a:cxn ang="0">
                  <a:pos x="1" y="3"/>
                </a:cxn>
                <a:cxn ang="0">
                  <a:pos x="1" y="4"/>
                </a:cxn>
                <a:cxn ang="0">
                  <a:pos x="2" y="4"/>
                </a:cxn>
                <a:cxn ang="0">
                  <a:pos x="2" y="4"/>
                </a:cxn>
                <a:cxn ang="0">
                  <a:pos x="2" y="5"/>
                </a:cxn>
                <a:cxn ang="0">
                  <a:pos x="3" y="5"/>
                </a:cxn>
                <a:cxn ang="0">
                  <a:pos x="3" y="5"/>
                </a:cxn>
                <a:cxn ang="0">
                  <a:pos x="3" y="5"/>
                </a:cxn>
                <a:cxn ang="0">
                  <a:pos x="3" y="5"/>
                </a:cxn>
                <a:cxn ang="0">
                  <a:pos x="3" y="5"/>
                </a:cxn>
                <a:cxn ang="0">
                  <a:pos x="3" y="5"/>
                </a:cxn>
                <a:cxn ang="0">
                  <a:pos x="4" y="4"/>
                </a:cxn>
                <a:cxn ang="0">
                  <a:pos x="4" y="4"/>
                </a:cxn>
                <a:cxn ang="0">
                  <a:pos x="3" y="3"/>
                </a:cxn>
                <a:cxn ang="0">
                  <a:pos x="3" y="3"/>
                </a:cxn>
                <a:cxn ang="0">
                  <a:pos x="2" y="3"/>
                </a:cxn>
                <a:cxn ang="0">
                  <a:pos x="2" y="3"/>
                </a:cxn>
                <a:cxn ang="0">
                  <a:pos x="2" y="3"/>
                </a:cxn>
                <a:cxn ang="0">
                  <a:pos x="1" y="3"/>
                </a:cxn>
                <a:cxn ang="0">
                  <a:pos x="1" y="3"/>
                </a:cxn>
                <a:cxn ang="0">
                  <a:pos x="1" y="2"/>
                </a:cxn>
                <a:cxn ang="0">
                  <a:pos x="1" y="2"/>
                </a:cxn>
                <a:cxn ang="0">
                  <a:pos x="1" y="2"/>
                </a:cxn>
                <a:cxn ang="0">
                  <a:pos x="1" y="2"/>
                </a:cxn>
                <a:cxn ang="0">
                  <a:pos x="1" y="2"/>
                </a:cxn>
                <a:cxn ang="0">
                  <a:pos x="2" y="2"/>
                </a:cxn>
                <a:cxn ang="0">
                  <a:pos x="2" y="1"/>
                </a:cxn>
                <a:cxn ang="0">
                  <a:pos x="3" y="1"/>
                </a:cxn>
                <a:cxn ang="0">
                  <a:pos x="3" y="1"/>
                </a:cxn>
                <a:cxn ang="0">
                  <a:pos x="3" y="1"/>
                </a:cxn>
                <a:cxn ang="0">
                  <a:pos x="3" y="1"/>
                </a:cxn>
                <a:cxn ang="0">
                  <a:pos x="3" y="1"/>
                </a:cxn>
                <a:cxn ang="0">
                  <a:pos x="3" y="1"/>
                </a:cxn>
                <a:cxn ang="0">
                  <a:pos x="3" y="1"/>
                </a:cxn>
                <a:cxn ang="0">
                  <a:pos x="3" y="1"/>
                </a:cxn>
                <a:cxn ang="0">
                  <a:pos x="2" y="1"/>
                </a:cxn>
                <a:cxn ang="0">
                  <a:pos x="2" y="1"/>
                </a:cxn>
                <a:cxn ang="0">
                  <a:pos x="3" y="1"/>
                </a:cxn>
                <a:cxn ang="0">
                  <a:pos x="3" y="1"/>
                </a:cxn>
                <a:cxn ang="0">
                  <a:pos x="3" y="1"/>
                </a:cxn>
                <a:cxn ang="0">
                  <a:pos x="3" y="1"/>
                </a:cxn>
                <a:cxn ang="0">
                  <a:pos x="3" y="1"/>
                </a:cxn>
                <a:cxn ang="0">
                  <a:pos x="3" y="1"/>
                </a:cxn>
                <a:cxn ang="0">
                  <a:pos x="2" y="1"/>
                </a:cxn>
                <a:cxn ang="0">
                  <a:pos x="2" y="1"/>
                </a:cxn>
                <a:cxn ang="0">
                  <a:pos x="1" y="0"/>
                </a:cxn>
                <a:cxn ang="0">
                  <a:pos x="1" y="1"/>
                </a:cxn>
                <a:cxn ang="0">
                  <a:pos x="1" y="1"/>
                </a:cxn>
                <a:cxn ang="0">
                  <a:pos x="1" y="1"/>
                </a:cxn>
                <a:cxn ang="0">
                  <a:pos x="1" y="1"/>
                </a:cxn>
                <a:cxn ang="0">
                  <a:pos x="1" y="1"/>
                </a:cxn>
              </a:cxnLst>
              <a:rect l="txL" t="txT" r="txR" b="tx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chemeClr val="bg2">
                <a:alpha val="100000"/>
              </a:schemeClr>
            </a:solidFill>
            <a:ln w="9525">
              <a:noFill/>
            </a:ln>
          </p:spPr>
          <p:txBody>
            <a:bodyPr/>
            <a:lstStyle/>
            <a:p>
              <a:endParaRPr lang="zh-CN" altLang="en-US"/>
            </a:p>
          </p:txBody>
        </p:sp>
        <p:sp>
          <p:nvSpPr>
            <p:cNvPr id="31754" name="Freeform 4"/>
            <p:cNvSpPr/>
            <p:nvPr/>
          </p:nvSpPr>
          <p:spPr>
            <a:xfrm>
              <a:off x="39" y="279"/>
              <a:ext cx="34" cy="28"/>
            </a:xfrm>
            <a:custGeom>
              <a:avLst/>
              <a:gdLst>
                <a:gd name="txL" fmla="*/ 0 w 46"/>
                <a:gd name="txT" fmla="*/ 0 h 38"/>
                <a:gd name="txR" fmla="*/ 46 w 46"/>
                <a:gd name="txB" fmla="*/ 38 h 38"/>
              </a:gdLst>
              <a:ahLst/>
              <a:cxnLst>
                <a:cxn ang="0">
                  <a:pos x="1" y="1"/>
                </a:cxn>
                <a:cxn ang="0">
                  <a:pos x="0" y="1"/>
                </a:cxn>
                <a:cxn ang="0">
                  <a:pos x="1" y="1"/>
                </a:cxn>
                <a:cxn ang="0">
                  <a:pos x="1" y="1"/>
                </a:cxn>
                <a:cxn ang="0">
                  <a:pos x="1" y="0"/>
                </a:cxn>
                <a:cxn ang="0">
                  <a:pos x="1" y="1"/>
                </a:cxn>
              </a:cxnLst>
              <a:rect l="txL" t="txT" r="txR" b="txB"/>
              <a:pathLst>
                <a:path w="46" h="38">
                  <a:moveTo>
                    <a:pt x="16" y="4"/>
                  </a:moveTo>
                  <a:lnTo>
                    <a:pt x="0" y="22"/>
                  </a:lnTo>
                  <a:lnTo>
                    <a:pt x="22" y="38"/>
                  </a:lnTo>
                  <a:lnTo>
                    <a:pt x="46" y="26"/>
                  </a:lnTo>
                  <a:lnTo>
                    <a:pt x="30" y="0"/>
                  </a:lnTo>
                  <a:lnTo>
                    <a:pt x="16" y="4"/>
                  </a:lnTo>
                  <a:close/>
                </a:path>
              </a:pathLst>
            </a:custGeom>
            <a:solidFill>
              <a:schemeClr val="bg2">
                <a:alpha val="100000"/>
              </a:schemeClr>
            </a:solidFill>
            <a:ln w="9525">
              <a:noFill/>
            </a:ln>
          </p:spPr>
          <p:txBody>
            <a:bodyPr/>
            <a:lstStyle/>
            <a:p>
              <a:endParaRPr lang="zh-CN" altLang="en-US"/>
            </a:p>
          </p:txBody>
        </p:sp>
        <p:sp>
          <p:nvSpPr>
            <p:cNvPr id="31755" name="Freeform 5"/>
            <p:cNvSpPr/>
            <p:nvPr/>
          </p:nvSpPr>
          <p:spPr>
            <a:xfrm>
              <a:off x="346" y="402"/>
              <a:ext cx="39" cy="32"/>
            </a:xfrm>
            <a:custGeom>
              <a:avLst/>
              <a:gdLst>
                <a:gd name="txL" fmla="*/ 0 w 52"/>
                <a:gd name="txT" fmla="*/ 0 h 44"/>
                <a:gd name="txR" fmla="*/ 52 w 52"/>
                <a:gd name="txB" fmla="*/ 44 h 44"/>
              </a:gdLst>
              <a:ahLst/>
              <a:cxnLst>
                <a:cxn ang="0">
                  <a:pos x="2" y="0"/>
                </a:cxn>
                <a:cxn ang="0">
                  <a:pos x="2" y="1"/>
                </a:cxn>
                <a:cxn ang="0">
                  <a:pos x="2" y="1"/>
                </a:cxn>
                <a:cxn ang="0">
                  <a:pos x="2" y="1"/>
                </a:cxn>
                <a:cxn ang="0">
                  <a:pos x="2" y="1"/>
                </a:cxn>
                <a:cxn ang="0">
                  <a:pos x="2" y="0"/>
                </a:cxn>
              </a:cxnLst>
              <a:rect l="txL" t="txT" r="txR" b="tx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chemeClr val="bg2">
                <a:alpha val="100000"/>
              </a:schemeClr>
            </a:solidFill>
            <a:ln w="9525">
              <a:noFill/>
            </a:ln>
          </p:spPr>
          <p:txBody>
            <a:bodyPr/>
            <a:lstStyle/>
            <a:p>
              <a:endParaRPr lang="zh-CN" altLang="en-US"/>
            </a:p>
          </p:txBody>
        </p:sp>
        <p:sp>
          <p:nvSpPr>
            <p:cNvPr id="31756" name="Freeform 6"/>
            <p:cNvSpPr/>
            <p:nvPr/>
          </p:nvSpPr>
          <p:spPr>
            <a:xfrm>
              <a:off x="1128" y="458"/>
              <a:ext cx="98" cy="74"/>
            </a:xfrm>
            <a:custGeom>
              <a:avLst/>
              <a:gdLst>
                <a:gd name="txL" fmla="*/ 0 w 131"/>
                <a:gd name="txT" fmla="*/ 0 h 98"/>
                <a:gd name="txR" fmla="*/ 131 w 131"/>
                <a:gd name="txB" fmla="*/ 98 h 98"/>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chemeClr val="bg2">
                <a:alpha val="100000"/>
              </a:schemeClr>
            </a:solidFill>
            <a:ln w="9525">
              <a:noFill/>
            </a:ln>
          </p:spPr>
          <p:txBody>
            <a:bodyPr/>
            <a:lstStyle/>
            <a:p>
              <a:endParaRPr lang="zh-CN" altLang="en-US"/>
            </a:p>
          </p:txBody>
        </p:sp>
        <p:sp>
          <p:nvSpPr>
            <p:cNvPr id="31757" name="Freeform 7"/>
            <p:cNvSpPr/>
            <p:nvPr/>
          </p:nvSpPr>
          <p:spPr>
            <a:xfrm>
              <a:off x="654" y="842"/>
              <a:ext cx="158" cy="84"/>
            </a:xfrm>
            <a:custGeom>
              <a:avLst/>
              <a:gdLst>
                <a:gd name="txL" fmla="*/ 0 w 212"/>
                <a:gd name="txT" fmla="*/ 0 h 112"/>
                <a:gd name="txR" fmla="*/ 212 w 212"/>
                <a:gd name="txB" fmla="*/ 112 h 11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chemeClr val="bg2">
                <a:alpha val="100000"/>
              </a:schemeClr>
            </a:solidFill>
            <a:ln w="9525">
              <a:noFill/>
            </a:ln>
          </p:spPr>
          <p:txBody>
            <a:bodyPr/>
            <a:lstStyle/>
            <a:p>
              <a:endParaRPr lang="zh-CN" altLang="en-US"/>
            </a:p>
          </p:txBody>
        </p:sp>
        <p:sp>
          <p:nvSpPr>
            <p:cNvPr id="31758" name="Freeform 8"/>
            <p:cNvSpPr/>
            <p:nvPr/>
          </p:nvSpPr>
          <p:spPr>
            <a:xfrm>
              <a:off x="784" y="906"/>
              <a:ext cx="99" cy="41"/>
            </a:xfrm>
            <a:custGeom>
              <a:avLst/>
              <a:gdLst>
                <a:gd name="txL" fmla="*/ 0 w 133"/>
                <a:gd name="txT" fmla="*/ 0 h 54"/>
                <a:gd name="txR" fmla="*/ 133 w 133"/>
                <a:gd name="txB" fmla="*/ 54 h 54"/>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chemeClr val="bg2">
                <a:alpha val="100000"/>
              </a:schemeClr>
            </a:solidFill>
            <a:ln w="9525">
              <a:noFill/>
            </a:ln>
          </p:spPr>
          <p:txBody>
            <a:bodyPr/>
            <a:lstStyle/>
            <a:p>
              <a:endParaRPr lang="zh-CN" altLang="en-US"/>
            </a:p>
          </p:txBody>
        </p:sp>
        <p:sp>
          <p:nvSpPr>
            <p:cNvPr id="31759" name="Freeform 9"/>
            <p:cNvSpPr/>
            <p:nvPr/>
          </p:nvSpPr>
          <p:spPr>
            <a:xfrm>
              <a:off x="889" y="93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60" name="Freeform 10"/>
            <p:cNvSpPr/>
            <p:nvPr/>
          </p:nvSpPr>
          <p:spPr>
            <a:xfrm>
              <a:off x="945" y="935"/>
              <a:ext cx="12" cy="25"/>
            </a:xfrm>
            <a:custGeom>
              <a:avLst/>
              <a:gdLst>
                <a:gd name="txL" fmla="*/ 0 w 16"/>
                <a:gd name="txT" fmla="*/ 0 h 34"/>
                <a:gd name="txR" fmla="*/ 16 w 16"/>
                <a:gd name="txB" fmla="*/ 34 h 34"/>
              </a:gdLst>
              <a:ahLst/>
              <a:cxnLst>
                <a:cxn ang="0">
                  <a:pos x="2" y="0"/>
                </a:cxn>
                <a:cxn ang="0">
                  <a:pos x="0" y="1"/>
                </a:cxn>
                <a:cxn ang="0">
                  <a:pos x="2" y="1"/>
                </a:cxn>
                <a:cxn ang="0">
                  <a:pos x="2" y="1"/>
                </a:cxn>
                <a:cxn ang="0">
                  <a:pos x="2" y="1"/>
                </a:cxn>
                <a:cxn ang="0">
                  <a:pos x="2" y="0"/>
                </a:cxn>
              </a:cxnLst>
              <a:rect l="txL" t="txT" r="txR" b="tx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chemeClr val="bg2">
                <a:alpha val="100000"/>
              </a:schemeClr>
            </a:solidFill>
            <a:ln w="9525">
              <a:noFill/>
            </a:ln>
          </p:spPr>
          <p:txBody>
            <a:bodyPr/>
            <a:lstStyle/>
            <a:p>
              <a:endParaRPr lang="zh-CN" altLang="en-US"/>
            </a:p>
          </p:txBody>
        </p:sp>
        <p:sp>
          <p:nvSpPr>
            <p:cNvPr id="31761" name="Freeform 11"/>
            <p:cNvSpPr/>
            <p:nvPr/>
          </p:nvSpPr>
          <p:spPr>
            <a:xfrm>
              <a:off x="762" y="89"/>
              <a:ext cx="180" cy="88"/>
            </a:xfrm>
            <a:custGeom>
              <a:avLst/>
              <a:gdLst>
                <a:gd name="txL" fmla="*/ 0 w 240"/>
                <a:gd name="txT" fmla="*/ 0 h 117"/>
                <a:gd name="txR" fmla="*/ 240 w 240"/>
                <a:gd name="txB" fmla="*/ 117 h 117"/>
              </a:gdLst>
              <a:ahLst/>
              <a:cxnLst>
                <a:cxn ang="0">
                  <a:pos x="2" y="1"/>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1"/>
                </a:cxn>
                <a:cxn ang="0">
                  <a:pos x="2" y="1"/>
                </a:cxn>
              </a:cxnLst>
              <a:rect l="txL" t="txT" r="txR" b="tx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chemeClr val="bg2">
                <a:alpha val="100000"/>
              </a:schemeClr>
            </a:solidFill>
            <a:ln w="9525">
              <a:noFill/>
            </a:ln>
          </p:spPr>
          <p:txBody>
            <a:bodyPr/>
            <a:lstStyle/>
            <a:p>
              <a:endParaRPr lang="zh-CN" altLang="en-US"/>
            </a:p>
          </p:txBody>
        </p:sp>
        <p:sp>
          <p:nvSpPr>
            <p:cNvPr id="31762" name="Freeform 12"/>
            <p:cNvSpPr/>
            <p:nvPr/>
          </p:nvSpPr>
          <p:spPr>
            <a:xfrm>
              <a:off x="842" y="48"/>
              <a:ext cx="146" cy="60"/>
            </a:xfrm>
            <a:custGeom>
              <a:avLst/>
              <a:gdLst>
                <a:gd name="txL" fmla="*/ 0 w 194"/>
                <a:gd name="txT" fmla="*/ 0 h 80"/>
                <a:gd name="txR" fmla="*/ 194 w 194"/>
                <a:gd name="txB" fmla="*/ 80 h 80"/>
              </a:gdLst>
              <a:ahLst/>
              <a:cxnLst>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txL" t="txT" r="txR" b="tx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chemeClr val="bg2">
                <a:alpha val="100000"/>
              </a:schemeClr>
            </a:solidFill>
            <a:ln w="9525">
              <a:noFill/>
            </a:ln>
          </p:spPr>
          <p:txBody>
            <a:bodyPr/>
            <a:lstStyle/>
            <a:p>
              <a:endParaRPr lang="zh-CN" altLang="en-US"/>
            </a:p>
          </p:txBody>
        </p:sp>
        <p:sp>
          <p:nvSpPr>
            <p:cNvPr id="31763" name="Freeform 13"/>
            <p:cNvSpPr/>
            <p:nvPr/>
          </p:nvSpPr>
          <p:spPr>
            <a:xfrm>
              <a:off x="1047" y="118"/>
              <a:ext cx="233" cy="190"/>
            </a:xfrm>
            <a:custGeom>
              <a:avLst/>
              <a:gdLst>
                <a:gd name="txL" fmla="*/ 0 w 310"/>
                <a:gd name="txT" fmla="*/ 0 h 254"/>
                <a:gd name="txR" fmla="*/ 310 w 310"/>
                <a:gd name="txB" fmla="*/ 254 h 254"/>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chemeClr val="bg2">
                <a:alpha val="100000"/>
              </a:schemeClr>
            </a:solidFill>
            <a:ln w="9525">
              <a:noFill/>
            </a:ln>
          </p:spPr>
          <p:txBody>
            <a:bodyPr/>
            <a:lstStyle/>
            <a:p>
              <a:endParaRPr lang="zh-CN" altLang="en-US"/>
            </a:p>
          </p:txBody>
        </p:sp>
        <p:sp>
          <p:nvSpPr>
            <p:cNvPr id="31764" name="Freeform 14"/>
            <p:cNvSpPr/>
            <p:nvPr/>
          </p:nvSpPr>
          <p:spPr>
            <a:xfrm>
              <a:off x="1045" y="36"/>
              <a:ext cx="44" cy="37"/>
            </a:xfrm>
            <a:custGeom>
              <a:avLst/>
              <a:gdLst>
                <a:gd name="txL" fmla="*/ 0 w 59"/>
                <a:gd name="txT" fmla="*/ 0 h 50"/>
                <a:gd name="txR" fmla="*/ 59 w 59"/>
                <a:gd name="txB" fmla="*/ 50 h 50"/>
              </a:gdLst>
              <a:ahLst/>
              <a:cxnLst>
                <a:cxn ang="0">
                  <a:pos x="1" y="0"/>
                </a:cxn>
                <a:cxn ang="0">
                  <a:pos x="0" y="1"/>
                </a:cxn>
                <a:cxn ang="0">
                  <a:pos x="1" y="1"/>
                </a:cxn>
                <a:cxn ang="0">
                  <a:pos x="1" y="1"/>
                </a:cxn>
                <a:cxn ang="0">
                  <a:pos x="1" y="1"/>
                </a:cxn>
                <a:cxn ang="0">
                  <a:pos x="1" y="1"/>
                </a:cxn>
                <a:cxn ang="0">
                  <a:pos x="1" y="0"/>
                </a:cxn>
              </a:cxnLst>
              <a:rect l="txL" t="txT" r="txR" b="tx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chemeClr val="bg2">
                <a:alpha val="100000"/>
              </a:schemeClr>
            </a:solidFill>
            <a:ln w="9525">
              <a:noFill/>
            </a:ln>
          </p:spPr>
          <p:txBody>
            <a:bodyPr/>
            <a:lstStyle/>
            <a:p>
              <a:endParaRPr lang="zh-CN" altLang="en-US"/>
            </a:p>
          </p:txBody>
        </p:sp>
        <p:sp>
          <p:nvSpPr>
            <p:cNvPr id="31765" name="Freeform 15"/>
            <p:cNvSpPr/>
            <p:nvPr/>
          </p:nvSpPr>
          <p:spPr>
            <a:xfrm>
              <a:off x="961" y="106"/>
              <a:ext cx="65" cy="42"/>
            </a:xfrm>
            <a:custGeom>
              <a:avLst/>
              <a:gdLst>
                <a:gd name="txL" fmla="*/ 0 w 86"/>
                <a:gd name="txT" fmla="*/ 0 h 57"/>
                <a:gd name="txR" fmla="*/ 86 w 86"/>
                <a:gd name="txB" fmla="*/ 57 h 57"/>
              </a:gdLst>
              <a:ahLst/>
              <a:cxnLst>
                <a:cxn ang="0">
                  <a:pos x="2" y="1"/>
                </a:cxn>
                <a:cxn ang="0">
                  <a:pos x="2" y="1"/>
                </a:cxn>
                <a:cxn ang="0">
                  <a:pos x="2" y="1"/>
                </a:cxn>
                <a:cxn ang="0">
                  <a:pos x="2" y="1"/>
                </a:cxn>
                <a:cxn ang="0">
                  <a:pos x="2" y="1"/>
                </a:cxn>
                <a:cxn ang="0">
                  <a:pos x="2" y="1"/>
                </a:cxn>
                <a:cxn ang="0">
                  <a:pos x="2" y="1"/>
                </a:cxn>
                <a:cxn ang="0">
                  <a:pos x="2" y="1"/>
                </a:cxn>
              </a:cxnLst>
              <a:rect l="txL" t="txT" r="txR" b="tx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chemeClr val="bg2">
                <a:alpha val="100000"/>
              </a:schemeClr>
            </a:solidFill>
            <a:ln w="9525">
              <a:noFill/>
            </a:ln>
          </p:spPr>
          <p:txBody>
            <a:bodyPr/>
            <a:lstStyle/>
            <a:p>
              <a:endParaRPr lang="zh-CN" altLang="en-US"/>
            </a:p>
          </p:txBody>
        </p:sp>
        <p:sp>
          <p:nvSpPr>
            <p:cNvPr id="31766" name="Freeform 16"/>
            <p:cNvSpPr/>
            <p:nvPr/>
          </p:nvSpPr>
          <p:spPr>
            <a:xfrm>
              <a:off x="1029" y="114"/>
              <a:ext cx="54" cy="25"/>
            </a:xfrm>
            <a:custGeom>
              <a:avLst/>
              <a:gdLst>
                <a:gd name="txL" fmla="*/ 0 w 73"/>
                <a:gd name="txT" fmla="*/ 0 h 34"/>
                <a:gd name="txR" fmla="*/ 73 w 73"/>
                <a:gd name="txB" fmla="*/ 34 h 34"/>
              </a:gdLst>
              <a:ahLst/>
              <a:cxnLst>
                <a:cxn ang="0">
                  <a:pos x="1" y="0"/>
                </a:cxn>
                <a:cxn ang="0">
                  <a:pos x="1" y="1"/>
                </a:cxn>
                <a:cxn ang="0">
                  <a:pos x="1" y="1"/>
                </a:cxn>
                <a:cxn ang="0">
                  <a:pos x="1" y="1"/>
                </a:cxn>
                <a:cxn ang="0">
                  <a:pos x="1" y="1"/>
                </a:cxn>
                <a:cxn ang="0">
                  <a:pos x="1" y="0"/>
                </a:cxn>
              </a:cxnLst>
              <a:rect l="txL" t="txT" r="txR" b="tx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chemeClr val="bg2">
                <a:alpha val="100000"/>
              </a:schemeClr>
            </a:solidFill>
            <a:ln w="9525">
              <a:noFill/>
            </a:ln>
          </p:spPr>
          <p:txBody>
            <a:bodyPr/>
            <a:lstStyle/>
            <a:p>
              <a:endParaRPr lang="zh-CN" altLang="en-US"/>
            </a:p>
          </p:txBody>
        </p:sp>
        <p:sp>
          <p:nvSpPr>
            <p:cNvPr id="31767" name="Freeform 17"/>
            <p:cNvSpPr/>
            <p:nvPr/>
          </p:nvSpPr>
          <p:spPr>
            <a:xfrm>
              <a:off x="1000" y="78"/>
              <a:ext cx="64" cy="34"/>
            </a:xfrm>
            <a:custGeom>
              <a:avLst/>
              <a:gdLst>
                <a:gd name="txL" fmla="*/ 0 w 85"/>
                <a:gd name="txT" fmla="*/ 0 h 45"/>
                <a:gd name="txR" fmla="*/ 85 w 85"/>
                <a:gd name="txB" fmla="*/ 45 h 45"/>
              </a:gdLst>
              <a:ahLst/>
              <a:cxnLst>
                <a:cxn ang="0">
                  <a:pos x="2" y="2"/>
                </a:cxn>
                <a:cxn ang="0">
                  <a:pos x="2" y="2"/>
                </a:cxn>
                <a:cxn ang="0">
                  <a:pos x="0" y="2"/>
                </a:cxn>
                <a:cxn ang="0">
                  <a:pos x="2" y="2"/>
                </a:cxn>
                <a:cxn ang="0">
                  <a:pos x="2" y="2"/>
                </a:cxn>
                <a:cxn ang="0">
                  <a:pos x="2" y="2"/>
                </a:cxn>
                <a:cxn ang="0">
                  <a:pos x="2" y="2"/>
                </a:cxn>
                <a:cxn ang="0">
                  <a:pos x="2" y="0"/>
                </a:cxn>
                <a:cxn ang="0">
                  <a:pos x="2" y="2"/>
                </a:cxn>
              </a:cxnLst>
              <a:rect l="txL" t="txT" r="txR" b="tx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chemeClr val="bg2">
                <a:alpha val="100000"/>
              </a:schemeClr>
            </a:solidFill>
            <a:ln w="9525">
              <a:noFill/>
            </a:ln>
          </p:spPr>
          <p:txBody>
            <a:bodyPr/>
            <a:lstStyle/>
            <a:p>
              <a:endParaRPr lang="zh-CN" altLang="en-US"/>
            </a:p>
          </p:txBody>
        </p:sp>
        <p:sp>
          <p:nvSpPr>
            <p:cNvPr id="31768" name="Freeform 18"/>
            <p:cNvSpPr/>
            <p:nvPr/>
          </p:nvSpPr>
          <p:spPr>
            <a:xfrm>
              <a:off x="973" y="46"/>
              <a:ext cx="44" cy="24"/>
            </a:xfrm>
            <a:custGeom>
              <a:avLst/>
              <a:gdLst>
                <a:gd name="txL" fmla="*/ 0 w 58"/>
                <a:gd name="txT" fmla="*/ 0 h 31"/>
                <a:gd name="txR" fmla="*/ 58 w 58"/>
                <a:gd name="txB" fmla="*/ 31 h 31"/>
              </a:gdLst>
              <a:ahLst/>
              <a:cxnLst>
                <a:cxn ang="0">
                  <a:pos x="2" y="2"/>
                </a:cxn>
                <a:cxn ang="0">
                  <a:pos x="0" y="2"/>
                </a:cxn>
                <a:cxn ang="0">
                  <a:pos x="2" y="2"/>
                </a:cxn>
                <a:cxn ang="0">
                  <a:pos x="2" y="2"/>
                </a:cxn>
                <a:cxn ang="0">
                  <a:pos x="2" y="2"/>
                </a:cxn>
                <a:cxn ang="0">
                  <a:pos x="2" y="0"/>
                </a:cxn>
                <a:cxn ang="0">
                  <a:pos x="2" y="2"/>
                </a:cxn>
              </a:cxnLst>
              <a:rect l="txL" t="txT" r="txR" b="tx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chemeClr val="bg2">
                <a:alpha val="100000"/>
              </a:schemeClr>
            </a:solidFill>
            <a:ln w="9525">
              <a:noFill/>
            </a:ln>
          </p:spPr>
          <p:txBody>
            <a:bodyPr/>
            <a:lstStyle/>
            <a:p>
              <a:endParaRPr lang="zh-CN" altLang="en-US"/>
            </a:p>
          </p:txBody>
        </p:sp>
        <p:sp>
          <p:nvSpPr>
            <p:cNvPr id="31769" name="Freeform 19"/>
            <p:cNvSpPr/>
            <p:nvPr/>
          </p:nvSpPr>
          <p:spPr>
            <a:xfrm>
              <a:off x="1087" y="49"/>
              <a:ext cx="114" cy="77"/>
            </a:xfrm>
            <a:custGeom>
              <a:avLst/>
              <a:gdLst>
                <a:gd name="txL" fmla="*/ 0 w 152"/>
                <a:gd name="txT" fmla="*/ 0 h 102"/>
                <a:gd name="txR" fmla="*/ 152 w 152"/>
                <a:gd name="txB" fmla="*/ 102 h 102"/>
              </a:gdLst>
              <a:ahLst/>
              <a:cxnLst>
                <a:cxn ang="0">
                  <a:pos x="2" y="0"/>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chemeClr val="bg2">
                <a:alpha val="100000"/>
              </a:schemeClr>
            </a:solidFill>
            <a:ln w="9525">
              <a:noFill/>
            </a:ln>
          </p:spPr>
          <p:txBody>
            <a:bodyPr/>
            <a:lstStyle/>
            <a:p>
              <a:endParaRPr lang="zh-CN" altLang="en-US"/>
            </a:p>
          </p:txBody>
        </p:sp>
        <p:sp>
          <p:nvSpPr>
            <p:cNvPr id="31770" name="Freeform 20"/>
            <p:cNvSpPr/>
            <p:nvPr/>
          </p:nvSpPr>
          <p:spPr>
            <a:xfrm>
              <a:off x="0" y="294"/>
              <a:ext cx="25" cy="15"/>
            </a:xfrm>
            <a:custGeom>
              <a:avLst/>
              <a:gdLst>
                <a:gd name="txL" fmla="*/ 0 w 34"/>
                <a:gd name="txT" fmla="*/ 0 h 20"/>
                <a:gd name="txR" fmla="*/ 34 w 34"/>
                <a:gd name="txB" fmla="*/ 20 h 20"/>
              </a:gdLst>
              <a:ahLst/>
              <a:cxnLst>
                <a:cxn ang="0">
                  <a:pos x="1" y="0"/>
                </a:cxn>
                <a:cxn ang="0">
                  <a:pos x="1" y="2"/>
                </a:cxn>
                <a:cxn ang="0">
                  <a:pos x="1" y="2"/>
                </a:cxn>
                <a:cxn ang="0">
                  <a:pos x="1" y="2"/>
                </a:cxn>
                <a:cxn ang="0">
                  <a:pos x="1" y="0"/>
                </a:cxn>
              </a:cxnLst>
              <a:rect l="txL" t="txT" r="txR" b="tx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chemeClr val="bg2">
                <a:alpha val="100000"/>
              </a:schemeClr>
            </a:solidFill>
            <a:ln w="9525">
              <a:noFill/>
            </a:ln>
          </p:spPr>
          <p:txBody>
            <a:bodyPr/>
            <a:lstStyle/>
            <a:p>
              <a:endParaRPr lang="zh-CN" altLang="en-US"/>
            </a:p>
          </p:txBody>
        </p:sp>
        <p:sp>
          <p:nvSpPr>
            <p:cNvPr id="31771" name="Freeform 21"/>
            <p:cNvSpPr/>
            <p:nvPr/>
          </p:nvSpPr>
          <p:spPr>
            <a:xfrm>
              <a:off x="757" y="805"/>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2" name="Freeform 22"/>
            <p:cNvSpPr/>
            <p:nvPr/>
          </p:nvSpPr>
          <p:spPr>
            <a:xfrm>
              <a:off x="760" y="830"/>
              <a:ext cx="16" cy="12"/>
            </a:xfrm>
            <a:custGeom>
              <a:avLst/>
              <a:gdLst>
                <a:gd name="txL" fmla="*/ 0 w 21"/>
                <a:gd name="txT" fmla="*/ 0 h 16"/>
                <a:gd name="txR" fmla="*/ 21 w 21"/>
                <a:gd name="txB" fmla="*/ 16 h 16"/>
              </a:gdLst>
              <a:ahLst/>
              <a:cxnLst>
                <a:cxn ang="0">
                  <a:pos x="2" y="0"/>
                </a:cxn>
                <a:cxn ang="0">
                  <a:pos x="2" y="2"/>
                </a:cxn>
                <a:cxn ang="0">
                  <a:pos x="2"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3" name="Freeform 23"/>
            <p:cNvSpPr/>
            <p:nvPr/>
          </p:nvSpPr>
          <p:spPr>
            <a:xfrm>
              <a:off x="964" y="962"/>
              <a:ext cx="15" cy="12"/>
            </a:xfrm>
            <a:custGeom>
              <a:avLst/>
              <a:gdLst>
                <a:gd name="txL" fmla="*/ 0 w 21"/>
                <a:gd name="txT" fmla="*/ 0 h 16"/>
                <a:gd name="txR" fmla="*/ 21 w 21"/>
                <a:gd name="txB" fmla="*/ 16 h 16"/>
              </a:gdLst>
              <a:ahLst/>
              <a:cxnLst>
                <a:cxn ang="0">
                  <a:pos x="1" y="0"/>
                </a:cxn>
                <a:cxn ang="0">
                  <a:pos x="1" y="2"/>
                </a:cxn>
                <a:cxn ang="0">
                  <a:pos x="1" y="0"/>
                </a:cxn>
              </a:cxnLst>
              <a:rect l="txL" t="txT" r="txR" b="txB"/>
              <a:pathLst>
                <a:path w="21" h="16">
                  <a:moveTo>
                    <a:pt x="3" y="0"/>
                  </a:moveTo>
                  <a:cubicBezTo>
                    <a:pt x="0" y="9"/>
                    <a:pt x="6" y="11"/>
                    <a:pt x="13" y="16"/>
                  </a:cubicBezTo>
                  <a:cubicBezTo>
                    <a:pt x="21" y="4"/>
                    <a:pt x="16" y="2"/>
                    <a:pt x="3" y="0"/>
                  </a:cubicBezTo>
                  <a:close/>
                </a:path>
              </a:pathLst>
            </a:custGeom>
            <a:solidFill>
              <a:schemeClr val="bg2">
                <a:alpha val="100000"/>
              </a:schemeClr>
            </a:solidFill>
            <a:ln w="9525">
              <a:noFill/>
            </a:ln>
          </p:spPr>
          <p:txBody>
            <a:bodyPr/>
            <a:lstStyle/>
            <a:p>
              <a:endParaRPr lang="zh-CN" altLang="en-US"/>
            </a:p>
          </p:txBody>
        </p:sp>
        <p:sp>
          <p:nvSpPr>
            <p:cNvPr id="31774" name="Freeform 24"/>
            <p:cNvSpPr/>
            <p:nvPr/>
          </p:nvSpPr>
          <p:spPr>
            <a:xfrm>
              <a:off x="1088" y="478"/>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5" name="Freeform 25"/>
            <p:cNvSpPr/>
            <p:nvPr/>
          </p:nvSpPr>
          <p:spPr>
            <a:xfrm>
              <a:off x="988" y="273"/>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6" name="Freeform 26"/>
            <p:cNvSpPr/>
            <p:nvPr/>
          </p:nvSpPr>
          <p:spPr>
            <a:xfrm>
              <a:off x="1053" y="94"/>
              <a:ext cx="39" cy="18"/>
            </a:xfrm>
            <a:custGeom>
              <a:avLst/>
              <a:gdLst>
                <a:gd name="txL" fmla="*/ 0 w 51"/>
                <a:gd name="txT" fmla="*/ 0 h 24"/>
                <a:gd name="txR" fmla="*/ 51 w 51"/>
                <a:gd name="txB" fmla="*/ 24 h 24"/>
              </a:gdLst>
              <a:ahLst/>
              <a:cxnLst>
                <a:cxn ang="0">
                  <a:pos x="2" y="0"/>
                </a:cxn>
                <a:cxn ang="0">
                  <a:pos x="2" y="2"/>
                </a:cxn>
                <a:cxn ang="0">
                  <a:pos x="2" y="2"/>
                </a:cxn>
                <a:cxn ang="0">
                  <a:pos x="2" y="2"/>
                </a:cxn>
                <a:cxn ang="0">
                  <a:pos x="2"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7" name="Freeform 27"/>
            <p:cNvSpPr/>
            <p:nvPr/>
          </p:nvSpPr>
          <p:spPr>
            <a:xfrm>
              <a:off x="1116" y="202"/>
              <a:ext cx="38" cy="18"/>
            </a:xfrm>
            <a:custGeom>
              <a:avLst/>
              <a:gdLst>
                <a:gd name="txL" fmla="*/ 0 w 51"/>
                <a:gd name="txT" fmla="*/ 0 h 24"/>
                <a:gd name="txR" fmla="*/ 51 w 51"/>
                <a:gd name="txB" fmla="*/ 24 h 24"/>
              </a:gdLst>
              <a:ahLst/>
              <a:cxnLst>
                <a:cxn ang="0">
                  <a:pos x="1" y="0"/>
                </a:cxn>
                <a:cxn ang="0">
                  <a:pos x="1" y="2"/>
                </a:cxn>
                <a:cxn ang="0">
                  <a:pos x="1" y="2"/>
                </a:cxn>
                <a:cxn ang="0">
                  <a:pos x="1" y="2"/>
                </a:cxn>
                <a:cxn ang="0">
                  <a:pos x="1" y="0"/>
                </a:cxn>
              </a:cxnLst>
              <a:rect l="txL" t="txT" r="txR" b="tx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bg2">
                <a:alpha val="100000"/>
              </a:schemeClr>
            </a:solidFill>
            <a:ln w="9525">
              <a:noFill/>
            </a:ln>
          </p:spPr>
          <p:txBody>
            <a:bodyPr/>
            <a:lstStyle/>
            <a:p>
              <a:endParaRPr lang="zh-CN" altLang="en-US"/>
            </a:p>
          </p:txBody>
        </p:sp>
        <p:sp>
          <p:nvSpPr>
            <p:cNvPr id="31778" name="Freeform 28"/>
            <p:cNvSpPr/>
            <p:nvPr/>
          </p:nvSpPr>
          <p:spPr>
            <a:xfrm>
              <a:off x="1132" y="0"/>
              <a:ext cx="696" cy="346"/>
            </a:xfrm>
            <a:custGeom>
              <a:avLst/>
              <a:gdLst>
                <a:gd name="txL" fmla="*/ 0 w 929"/>
                <a:gd name="txT" fmla="*/ 0 h 462"/>
                <a:gd name="txR" fmla="*/ 929 w 929"/>
                <a:gd name="txB" fmla="*/ 462 h 462"/>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chemeClr val="bg2">
                <a:alpha val="100000"/>
              </a:schemeClr>
            </a:solidFill>
            <a:ln w="9525">
              <a:noFill/>
            </a:ln>
          </p:spPr>
          <p:txBody>
            <a:bodyPr/>
            <a:lstStyle/>
            <a:p>
              <a:endParaRPr lang="zh-CN" altLang="en-US"/>
            </a:p>
          </p:txBody>
        </p:sp>
        <p:sp>
          <p:nvSpPr>
            <p:cNvPr id="31779" name="Freeform 29"/>
            <p:cNvSpPr/>
            <p:nvPr/>
          </p:nvSpPr>
          <p:spPr>
            <a:xfrm>
              <a:off x="1345" y="184"/>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0" name="Freeform 30"/>
            <p:cNvSpPr/>
            <p:nvPr/>
          </p:nvSpPr>
          <p:spPr>
            <a:xfrm>
              <a:off x="1628" y="250"/>
              <a:ext cx="128" cy="54"/>
            </a:xfrm>
            <a:custGeom>
              <a:avLst/>
              <a:gdLst>
                <a:gd name="txL" fmla="*/ 0 w 172"/>
                <a:gd name="txT" fmla="*/ 0 h 72"/>
                <a:gd name="txR" fmla="*/ 172 w 172"/>
                <a:gd name="txB" fmla="*/ 72 h 72"/>
              </a:gdLst>
              <a:ahLst/>
              <a:cxnLst>
                <a:cxn ang="0">
                  <a:pos x="1" y="2"/>
                </a:cxn>
                <a:cxn ang="0">
                  <a:pos x="1" y="2"/>
                </a:cxn>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chemeClr val="bg2">
                <a:alpha val="100000"/>
              </a:schemeClr>
            </a:solidFill>
            <a:ln w="9525">
              <a:noFill/>
            </a:ln>
          </p:spPr>
          <p:txBody>
            <a:bodyPr/>
            <a:lstStyle/>
            <a:p>
              <a:endParaRPr lang="zh-CN" altLang="en-US"/>
            </a:p>
          </p:txBody>
        </p:sp>
        <p:sp>
          <p:nvSpPr>
            <p:cNvPr id="31781" name="Freeform 31"/>
            <p:cNvSpPr/>
            <p:nvPr/>
          </p:nvSpPr>
          <p:spPr>
            <a:xfrm>
              <a:off x="1729" y="87"/>
              <a:ext cx="39" cy="24"/>
            </a:xfrm>
            <a:custGeom>
              <a:avLst/>
              <a:gdLst>
                <a:gd name="txL" fmla="*/ 0 w 52"/>
                <a:gd name="txT" fmla="*/ 0 h 32"/>
                <a:gd name="txR" fmla="*/ 52 w 52"/>
                <a:gd name="txB" fmla="*/ 32 h 32"/>
              </a:gdLst>
              <a:ahLst/>
              <a:cxnLst>
                <a:cxn ang="0">
                  <a:pos x="2" y="0"/>
                </a:cxn>
                <a:cxn ang="0">
                  <a:pos x="2" y="2"/>
                </a:cxn>
                <a:cxn ang="0">
                  <a:pos x="2" y="2"/>
                </a:cxn>
                <a:cxn ang="0">
                  <a:pos x="2" y="2"/>
                </a:cxn>
                <a:cxn ang="0">
                  <a:pos x="2" y="0"/>
                </a:cxn>
              </a:cxnLst>
              <a:rect l="txL" t="txT" r="txR" b="tx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bg2">
                <a:alpha val="100000"/>
              </a:schemeClr>
            </a:solidFill>
            <a:ln w="9525">
              <a:noFill/>
            </a:ln>
          </p:spPr>
          <p:txBody>
            <a:bodyPr/>
            <a:lstStyle/>
            <a:p>
              <a:endParaRPr lang="zh-CN" altLang="en-US"/>
            </a:p>
          </p:txBody>
        </p:sp>
        <p:sp>
          <p:nvSpPr>
            <p:cNvPr id="31782" name="Freeform 32"/>
            <p:cNvSpPr/>
            <p:nvPr/>
          </p:nvSpPr>
          <p:spPr>
            <a:xfrm>
              <a:off x="1998" y="55"/>
              <a:ext cx="155" cy="63"/>
            </a:xfrm>
            <a:custGeom>
              <a:avLst/>
              <a:gdLst>
                <a:gd name="txL" fmla="*/ 0 w 206"/>
                <a:gd name="txT" fmla="*/ 0 h 85"/>
                <a:gd name="txR" fmla="*/ 206 w 206"/>
                <a:gd name="txB" fmla="*/ 85 h 85"/>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chemeClr val="bg2">
                <a:alpha val="100000"/>
              </a:schemeClr>
            </a:solidFill>
            <a:ln w="9525">
              <a:noFill/>
            </a:ln>
          </p:spPr>
          <p:txBody>
            <a:bodyPr/>
            <a:lstStyle/>
            <a:p>
              <a:endParaRPr lang="zh-CN" altLang="en-US"/>
            </a:p>
          </p:txBody>
        </p:sp>
        <p:sp>
          <p:nvSpPr>
            <p:cNvPr id="31783" name="Freeform 33"/>
            <p:cNvSpPr/>
            <p:nvPr/>
          </p:nvSpPr>
          <p:spPr>
            <a:xfrm>
              <a:off x="2095" y="88"/>
              <a:ext cx="48" cy="21"/>
            </a:xfrm>
            <a:custGeom>
              <a:avLst/>
              <a:gdLst>
                <a:gd name="txL" fmla="*/ 0 w 64"/>
                <a:gd name="txT" fmla="*/ 0 h 28"/>
                <a:gd name="txR" fmla="*/ 64 w 64"/>
                <a:gd name="txB" fmla="*/ 28 h 28"/>
              </a:gdLst>
              <a:ahLst/>
              <a:cxnLst>
                <a:cxn ang="0">
                  <a:pos x="2" y="2"/>
                </a:cxn>
                <a:cxn ang="0">
                  <a:pos x="2" y="2"/>
                </a:cxn>
                <a:cxn ang="0">
                  <a:pos x="2" y="2"/>
                </a:cxn>
                <a:cxn ang="0">
                  <a:pos x="2" y="2"/>
                </a:cxn>
                <a:cxn ang="0">
                  <a:pos x="2" y="2"/>
                </a:cxn>
              </a:cxnLst>
              <a:rect l="txL" t="txT" r="txR" b="tx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chemeClr val="bg2">
                <a:alpha val="100000"/>
              </a:schemeClr>
            </a:solidFill>
            <a:ln w="9525">
              <a:noFill/>
            </a:ln>
          </p:spPr>
          <p:txBody>
            <a:bodyPr/>
            <a:lstStyle/>
            <a:p>
              <a:endParaRPr lang="zh-CN" altLang="en-US"/>
            </a:p>
          </p:txBody>
        </p:sp>
        <p:sp>
          <p:nvSpPr>
            <p:cNvPr id="31784" name="Freeform 34"/>
            <p:cNvSpPr/>
            <p:nvPr/>
          </p:nvSpPr>
          <p:spPr>
            <a:xfrm>
              <a:off x="1803" y="360"/>
              <a:ext cx="109" cy="132"/>
            </a:xfrm>
            <a:custGeom>
              <a:avLst/>
              <a:gdLst>
                <a:gd name="txL" fmla="*/ 0 w 146"/>
                <a:gd name="txT" fmla="*/ 0 h 176"/>
                <a:gd name="txR" fmla="*/ 146 w 146"/>
                <a:gd name="txB" fmla="*/ 176 h 176"/>
              </a:gdLst>
              <a:ahLst/>
              <a:cxnLst>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1"/>
                </a:cxn>
                <a:cxn ang="0">
                  <a:pos x="1" y="2"/>
                </a:cxn>
                <a:cxn ang="0">
                  <a:pos x="1" y="2"/>
                </a:cxn>
              </a:cxnLst>
              <a:rect l="txL" t="txT" r="txR" b="tx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chemeClr val="bg2">
                <a:alpha val="100000"/>
              </a:schemeClr>
            </a:solidFill>
            <a:ln w="9525">
              <a:noFill/>
            </a:ln>
          </p:spPr>
          <p:txBody>
            <a:bodyPr/>
            <a:lstStyle/>
            <a:p>
              <a:endParaRPr lang="zh-CN" altLang="en-US"/>
            </a:p>
          </p:txBody>
        </p:sp>
        <p:sp>
          <p:nvSpPr>
            <p:cNvPr id="31785" name="Freeform 35"/>
            <p:cNvSpPr/>
            <p:nvPr/>
          </p:nvSpPr>
          <p:spPr>
            <a:xfrm>
              <a:off x="1749" y="408"/>
              <a:ext cx="69" cy="68"/>
            </a:xfrm>
            <a:custGeom>
              <a:avLst/>
              <a:gdLst>
                <a:gd name="txL" fmla="*/ 0 w 92"/>
                <a:gd name="txT" fmla="*/ 0 h 92"/>
                <a:gd name="txR" fmla="*/ 92 w 92"/>
                <a:gd name="txB" fmla="*/ 92 h 92"/>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chemeClr val="bg2">
                <a:alpha val="100000"/>
              </a:schemeClr>
            </a:solidFill>
            <a:ln w="9525">
              <a:noFill/>
            </a:ln>
          </p:spPr>
          <p:txBody>
            <a:bodyPr/>
            <a:lstStyle/>
            <a:p>
              <a:endParaRPr lang="zh-CN" altLang="en-US"/>
            </a:p>
          </p:txBody>
        </p:sp>
        <p:sp>
          <p:nvSpPr>
            <p:cNvPr id="31786" name="Freeform 36"/>
            <p:cNvSpPr/>
            <p:nvPr/>
          </p:nvSpPr>
          <p:spPr>
            <a:xfrm>
              <a:off x="3435" y="1551"/>
              <a:ext cx="474" cy="495"/>
            </a:xfrm>
            <a:custGeom>
              <a:avLst/>
              <a:gdLst>
                <a:gd name="txL" fmla="*/ 0 w 633"/>
                <a:gd name="txT" fmla="*/ 0 h 660"/>
                <a:gd name="txR" fmla="*/ 633 w 633"/>
                <a:gd name="txB" fmla="*/ 660 h 660"/>
              </a:gdLst>
              <a:ahLst/>
              <a:cxnLst>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chemeClr val="bg2">
                <a:alpha val="100000"/>
              </a:schemeClr>
            </a:solidFill>
            <a:ln w="9525">
              <a:noFill/>
            </a:ln>
          </p:spPr>
          <p:txBody>
            <a:bodyPr/>
            <a:lstStyle/>
            <a:p>
              <a:endParaRPr lang="zh-CN" altLang="en-US"/>
            </a:p>
          </p:txBody>
        </p:sp>
        <p:sp>
          <p:nvSpPr>
            <p:cNvPr id="31787" name="Freeform 37"/>
            <p:cNvSpPr/>
            <p:nvPr/>
          </p:nvSpPr>
          <p:spPr>
            <a:xfrm>
              <a:off x="3582" y="1290"/>
              <a:ext cx="319" cy="210"/>
            </a:xfrm>
            <a:custGeom>
              <a:avLst/>
              <a:gdLst>
                <a:gd name="txL" fmla="*/ 0 w 426"/>
                <a:gd name="txT" fmla="*/ 0 h 280"/>
                <a:gd name="txR" fmla="*/ 426 w 426"/>
                <a:gd name="txB" fmla="*/ 280 h 280"/>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chemeClr val="bg2">
                <a:alpha val="100000"/>
              </a:schemeClr>
            </a:solidFill>
            <a:ln w="9525">
              <a:noFill/>
            </a:ln>
          </p:spPr>
          <p:txBody>
            <a:bodyPr/>
            <a:lstStyle/>
            <a:p>
              <a:endParaRPr lang="zh-CN" altLang="en-US"/>
            </a:p>
          </p:txBody>
        </p:sp>
        <p:sp>
          <p:nvSpPr>
            <p:cNvPr id="31788" name="Freeform 38"/>
            <p:cNvSpPr/>
            <p:nvPr/>
          </p:nvSpPr>
          <p:spPr>
            <a:xfrm>
              <a:off x="3591" y="1292"/>
              <a:ext cx="311" cy="211"/>
            </a:xfrm>
            <a:custGeom>
              <a:avLst/>
              <a:gdLst>
                <a:gd name="txL" fmla="*/ 0 w 416"/>
                <a:gd name="txT" fmla="*/ 0 h 282"/>
                <a:gd name="txR" fmla="*/ 416 w 416"/>
                <a:gd name="txB" fmla="*/ 282 h 282"/>
              </a:gdLst>
              <a:ahLst/>
              <a:cxnLst>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Lst>
              <a:rect l="txL" t="txT" r="txR" b="tx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chemeClr val="bg2">
                <a:alpha val="100000"/>
              </a:schemeClr>
            </a:solidFill>
            <a:ln w="9525">
              <a:noFill/>
            </a:ln>
          </p:spPr>
          <p:txBody>
            <a:bodyPr/>
            <a:lstStyle/>
            <a:p>
              <a:endParaRPr lang="zh-CN" altLang="en-US"/>
            </a:p>
          </p:txBody>
        </p:sp>
        <p:sp>
          <p:nvSpPr>
            <p:cNvPr id="31789" name="Freeform 39"/>
            <p:cNvSpPr/>
            <p:nvPr/>
          </p:nvSpPr>
          <p:spPr>
            <a:xfrm>
              <a:off x="3821" y="2062"/>
              <a:ext cx="45" cy="58"/>
            </a:xfrm>
            <a:custGeom>
              <a:avLst/>
              <a:gdLst>
                <a:gd name="txL" fmla="*/ 0 w 60"/>
                <a:gd name="txT" fmla="*/ 0 h 78"/>
                <a:gd name="txR" fmla="*/ 60 w 60"/>
                <a:gd name="txB" fmla="*/ 78 h 78"/>
              </a:gdLst>
              <a:ahLst/>
              <a:cxnLst>
                <a:cxn ang="0">
                  <a:pos x="2" y="1"/>
                </a:cxn>
                <a:cxn ang="0">
                  <a:pos x="0" y="1"/>
                </a:cxn>
                <a:cxn ang="0">
                  <a:pos x="2" y="1"/>
                </a:cxn>
                <a:cxn ang="0">
                  <a:pos x="2" y="1"/>
                </a:cxn>
                <a:cxn ang="0">
                  <a:pos x="2" y="1"/>
                </a:cxn>
                <a:cxn ang="0">
                  <a:pos x="2" y="1"/>
                </a:cxn>
                <a:cxn ang="0">
                  <a:pos x="2" y="1"/>
                </a:cxn>
              </a:cxnLst>
              <a:rect l="txL" t="txT" r="txR" b="tx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chemeClr val="bg2">
                <a:alpha val="100000"/>
              </a:schemeClr>
            </a:solidFill>
            <a:ln w="9525">
              <a:noFill/>
            </a:ln>
          </p:spPr>
          <p:txBody>
            <a:bodyPr/>
            <a:lstStyle/>
            <a:p>
              <a:endParaRPr lang="zh-CN" altLang="en-US"/>
            </a:p>
          </p:txBody>
        </p:sp>
        <p:sp>
          <p:nvSpPr>
            <p:cNvPr id="31790" name="Freeform 40"/>
            <p:cNvSpPr/>
            <p:nvPr/>
          </p:nvSpPr>
          <p:spPr>
            <a:xfrm>
              <a:off x="3957" y="1972"/>
              <a:ext cx="164" cy="85"/>
            </a:xfrm>
            <a:custGeom>
              <a:avLst/>
              <a:gdLst>
                <a:gd name="txL" fmla="*/ 0 w 219"/>
                <a:gd name="txT" fmla="*/ 0 h 113"/>
                <a:gd name="txR" fmla="*/ 219 w 219"/>
                <a:gd name="txB" fmla="*/ 113 h 113"/>
              </a:gdLst>
              <a:ahLst/>
              <a:cxnLst>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 ang="0">
                  <a:pos x="1" y="2"/>
                </a:cxn>
              </a:cxnLst>
              <a:rect l="txL" t="txT" r="txR" b="tx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chemeClr val="bg2">
                <a:alpha val="100000"/>
              </a:schemeClr>
            </a:solidFill>
            <a:ln w="9525">
              <a:noFill/>
            </a:ln>
          </p:spPr>
          <p:txBody>
            <a:bodyPr/>
            <a:lstStyle/>
            <a:p>
              <a:endParaRPr lang="zh-CN" altLang="en-US"/>
            </a:p>
          </p:txBody>
        </p:sp>
        <p:sp>
          <p:nvSpPr>
            <p:cNvPr id="31791" name="Freeform 41"/>
            <p:cNvSpPr/>
            <p:nvPr/>
          </p:nvSpPr>
          <p:spPr>
            <a:xfrm>
              <a:off x="4127" y="1922"/>
              <a:ext cx="104" cy="92"/>
            </a:xfrm>
            <a:custGeom>
              <a:avLst/>
              <a:gdLst>
                <a:gd name="txL" fmla="*/ 0 w 139"/>
                <a:gd name="txT" fmla="*/ 0 h 122"/>
                <a:gd name="txR" fmla="*/ 139 w 139"/>
                <a:gd name="txB" fmla="*/ 122 h 122"/>
              </a:gdLst>
              <a:ahLst/>
              <a:cxnLst>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chemeClr val="bg2">
                <a:alpha val="100000"/>
              </a:schemeClr>
            </a:solidFill>
            <a:ln w="9525">
              <a:noFill/>
            </a:ln>
          </p:spPr>
          <p:txBody>
            <a:bodyPr/>
            <a:lstStyle/>
            <a:p>
              <a:endParaRPr lang="zh-CN" altLang="en-US"/>
            </a:p>
          </p:txBody>
        </p:sp>
        <p:sp>
          <p:nvSpPr>
            <p:cNvPr id="31792" name="Freeform 42"/>
            <p:cNvSpPr/>
            <p:nvPr/>
          </p:nvSpPr>
          <p:spPr>
            <a:xfrm>
              <a:off x="4182" y="1881"/>
              <a:ext cx="37" cy="26"/>
            </a:xfrm>
            <a:custGeom>
              <a:avLst/>
              <a:gdLst>
                <a:gd name="txL" fmla="*/ 0 w 49"/>
                <a:gd name="txT" fmla="*/ 0 h 35"/>
                <a:gd name="txR" fmla="*/ 49 w 49"/>
                <a:gd name="txB" fmla="*/ 35 h 35"/>
              </a:gdLst>
              <a:ahLst/>
              <a:cxnLst>
                <a:cxn ang="0">
                  <a:pos x="2" y="0"/>
                </a:cxn>
                <a:cxn ang="0">
                  <a:pos x="2" y="1"/>
                </a:cxn>
                <a:cxn ang="0">
                  <a:pos x="2" y="1"/>
                </a:cxn>
                <a:cxn ang="0">
                  <a:pos x="2" y="1"/>
                </a:cxn>
                <a:cxn ang="0">
                  <a:pos x="2" y="0"/>
                </a:cxn>
              </a:cxnLst>
              <a:rect l="txL" t="txT" r="txR" b="tx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chemeClr val="bg2">
                <a:alpha val="100000"/>
              </a:schemeClr>
            </a:solidFill>
            <a:ln w="9525">
              <a:noFill/>
            </a:ln>
          </p:spPr>
          <p:txBody>
            <a:bodyPr/>
            <a:lstStyle/>
            <a:p>
              <a:endParaRPr lang="zh-CN" altLang="en-US"/>
            </a:p>
          </p:txBody>
        </p:sp>
        <p:sp>
          <p:nvSpPr>
            <p:cNvPr id="31793" name="Freeform 43"/>
            <p:cNvSpPr/>
            <p:nvPr/>
          </p:nvSpPr>
          <p:spPr>
            <a:xfrm>
              <a:off x="2459" y="1395"/>
              <a:ext cx="123" cy="201"/>
            </a:xfrm>
            <a:custGeom>
              <a:avLst/>
              <a:gdLst>
                <a:gd name="txL" fmla="*/ 0 w 164"/>
                <a:gd name="txT" fmla="*/ 0 h 268"/>
                <a:gd name="txR" fmla="*/ 164 w 164"/>
                <a:gd name="txB" fmla="*/ 268 h 268"/>
              </a:gdLst>
              <a:ahLst/>
              <a:cxnLst>
                <a:cxn ang="0">
                  <a:pos x="2" y="0"/>
                </a:cxn>
                <a:cxn ang="0">
                  <a:pos x="2" y="2"/>
                </a:cxn>
                <a:cxn ang="0">
                  <a:pos x="2" y="2"/>
                </a:cxn>
                <a:cxn ang="0">
                  <a:pos x="2" y="2"/>
                </a:cxn>
                <a:cxn ang="0">
                  <a:pos x="2" y="2"/>
                </a:cxn>
                <a:cxn ang="0">
                  <a:pos x="2" y="2"/>
                </a:cxn>
                <a:cxn ang="0">
                  <a:pos x="2" y="2"/>
                </a:cxn>
                <a:cxn ang="0">
                  <a:pos x="2" y="2"/>
                </a:cxn>
                <a:cxn ang="0">
                  <a:pos x="0" y="2"/>
                </a:cxn>
                <a:cxn ang="0">
                  <a:pos x="2" y="2"/>
                </a:cxn>
                <a:cxn ang="0">
                  <a:pos x="2" y="2"/>
                </a:cxn>
                <a:cxn ang="0">
                  <a:pos x="2" y="2"/>
                </a:cxn>
                <a:cxn ang="0">
                  <a:pos x="2" y="2"/>
                </a:cxn>
                <a:cxn ang="0">
                  <a:pos x="2" y="2"/>
                </a:cxn>
                <a:cxn ang="0">
                  <a:pos x="2" y="2"/>
                </a:cxn>
                <a:cxn ang="0">
                  <a:pos x="2" y="2"/>
                </a:cxn>
                <a:cxn ang="0">
                  <a:pos x="2" y="0"/>
                </a:cxn>
              </a:cxnLst>
              <a:rect l="txL" t="txT" r="txR" b="tx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chemeClr val="bg2">
                <a:alpha val="100000"/>
              </a:schemeClr>
            </a:solidFill>
            <a:ln w="9525">
              <a:noFill/>
            </a:ln>
          </p:spPr>
          <p:txBody>
            <a:bodyPr/>
            <a:lstStyle/>
            <a:p>
              <a:endParaRPr lang="zh-CN" altLang="en-US"/>
            </a:p>
          </p:txBody>
        </p:sp>
        <p:sp>
          <p:nvSpPr>
            <p:cNvPr id="31794" name="Freeform 44"/>
            <p:cNvSpPr/>
            <p:nvPr/>
          </p:nvSpPr>
          <p:spPr>
            <a:xfrm>
              <a:off x="2991" y="1083"/>
              <a:ext cx="49" cy="61"/>
            </a:xfrm>
            <a:custGeom>
              <a:avLst/>
              <a:gdLst>
                <a:gd name="txL" fmla="*/ 0 w 66"/>
                <a:gd name="txT" fmla="*/ 0 h 81"/>
                <a:gd name="txR" fmla="*/ 66 w 66"/>
                <a:gd name="txB" fmla="*/ 81 h 81"/>
              </a:gdLst>
              <a:ahLst/>
              <a:cxnLst>
                <a:cxn ang="0">
                  <a:pos x="1" y="0"/>
                </a:cxn>
                <a:cxn ang="0">
                  <a:pos x="1" y="2"/>
                </a:cxn>
                <a:cxn ang="0">
                  <a:pos x="1" y="2"/>
                </a:cxn>
                <a:cxn ang="0">
                  <a:pos x="1" y="2"/>
                </a:cxn>
                <a:cxn ang="0">
                  <a:pos x="1" y="2"/>
                </a:cxn>
                <a:cxn ang="0">
                  <a:pos x="1" y="0"/>
                </a:cxn>
              </a:cxnLst>
              <a:rect l="txL" t="txT" r="txR" b="tx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chemeClr val="bg2">
                <a:alpha val="100000"/>
              </a:schemeClr>
            </a:solidFill>
            <a:ln w="9525">
              <a:noFill/>
            </a:ln>
          </p:spPr>
          <p:txBody>
            <a:bodyPr/>
            <a:lstStyle/>
            <a:p>
              <a:endParaRPr lang="zh-CN" altLang="en-US"/>
            </a:p>
          </p:txBody>
        </p:sp>
        <p:sp>
          <p:nvSpPr>
            <p:cNvPr id="31795" name="Freeform 45"/>
            <p:cNvSpPr/>
            <p:nvPr/>
          </p:nvSpPr>
          <p:spPr>
            <a:xfrm>
              <a:off x="3324" y="1149"/>
              <a:ext cx="111" cy="183"/>
            </a:xfrm>
            <a:custGeom>
              <a:avLst/>
              <a:gdLst>
                <a:gd name="txL" fmla="*/ 0 w 148"/>
                <a:gd name="txT" fmla="*/ 0 h 244"/>
                <a:gd name="txR" fmla="*/ 148 w 148"/>
                <a:gd name="txB" fmla="*/ 244 h 244"/>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chemeClr val="bg2">
                <a:alpha val="100000"/>
              </a:schemeClr>
            </a:solidFill>
            <a:ln w="9525">
              <a:noFill/>
            </a:ln>
          </p:spPr>
          <p:txBody>
            <a:bodyPr/>
            <a:lstStyle/>
            <a:p>
              <a:endParaRPr lang="zh-CN" altLang="en-US"/>
            </a:p>
          </p:txBody>
        </p:sp>
        <p:sp>
          <p:nvSpPr>
            <p:cNvPr id="31796" name="Freeform 46"/>
            <p:cNvSpPr/>
            <p:nvPr/>
          </p:nvSpPr>
          <p:spPr>
            <a:xfrm>
              <a:off x="3230" y="1092"/>
              <a:ext cx="72" cy="137"/>
            </a:xfrm>
            <a:custGeom>
              <a:avLst/>
              <a:gdLst>
                <a:gd name="txL" fmla="*/ 0 w 96"/>
                <a:gd name="txT" fmla="*/ 0 h 183"/>
                <a:gd name="txR" fmla="*/ 96 w 96"/>
                <a:gd name="txB" fmla="*/ 183 h 183"/>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chemeClr val="bg2">
                <a:alpha val="100000"/>
              </a:schemeClr>
            </a:solidFill>
            <a:ln w="9525">
              <a:noFill/>
            </a:ln>
          </p:spPr>
          <p:txBody>
            <a:bodyPr/>
            <a:lstStyle/>
            <a:p>
              <a:endParaRPr lang="zh-CN" altLang="en-US"/>
            </a:p>
          </p:txBody>
        </p:sp>
        <p:sp>
          <p:nvSpPr>
            <p:cNvPr id="31797" name="Freeform 47"/>
            <p:cNvSpPr/>
            <p:nvPr/>
          </p:nvSpPr>
          <p:spPr>
            <a:xfrm>
              <a:off x="3279" y="1202"/>
              <a:ext cx="40" cy="131"/>
            </a:xfrm>
            <a:custGeom>
              <a:avLst/>
              <a:gdLst>
                <a:gd name="txL" fmla="*/ 0 w 54"/>
                <a:gd name="txT" fmla="*/ 0 h 175"/>
                <a:gd name="txR" fmla="*/ 54 w 54"/>
                <a:gd name="txB" fmla="*/ 175 h 175"/>
              </a:gdLst>
              <a:ahLst/>
              <a:cxnLst>
                <a:cxn ang="0">
                  <a:pos x="1" y="0"/>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0"/>
                </a:cxn>
              </a:cxnLst>
              <a:rect l="txL" t="txT" r="txR" b="tx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chemeClr val="bg2">
                <a:alpha val="100000"/>
              </a:schemeClr>
            </a:solidFill>
            <a:ln w="9525">
              <a:noFill/>
            </a:ln>
          </p:spPr>
          <p:txBody>
            <a:bodyPr/>
            <a:lstStyle/>
            <a:p>
              <a:endParaRPr lang="zh-CN" altLang="en-US"/>
            </a:p>
          </p:txBody>
        </p:sp>
        <p:sp>
          <p:nvSpPr>
            <p:cNvPr id="31798" name="Freeform 48"/>
            <p:cNvSpPr/>
            <p:nvPr/>
          </p:nvSpPr>
          <p:spPr>
            <a:xfrm>
              <a:off x="3324" y="1339"/>
              <a:ext cx="65" cy="54"/>
            </a:xfrm>
            <a:custGeom>
              <a:avLst/>
              <a:gdLst>
                <a:gd name="txL" fmla="*/ 0 w 86"/>
                <a:gd name="txT" fmla="*/ 0 h 73"/>
                <a:gd name="txR" fmla="*/ 86 w 86"/>
                <a:gd name="txB" fmla="*/ 73 h 73"/>
              </a:gdLst>
              <a:ahLst/>
              <a:cxnLst>
                <a:cxn ang="0">
                  <a:pos x="2" y="0"/>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0"/>
                </a:cxn>
                <a:cxn ang="0">
                  <a:pos x="2" y="0"/>
                </a:cxn>
              </a:cxnLst>
              <a:rect l="txL" t="txT" r="txR" b="tx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chemeClr val="bg2">
                <a:alpha val="100000"/>
              </a:schemeClr>
            </a:solidFill>
            <a:ln w="9525">
              <a:noFill/>
            </a:ln>
          </p:spPr>
          <p:txBody>
            <a:bodyPr/>
            <a:lstStyle/>
            <a:p>
              <a:endParaRPr lang="zh-CN" altLang="en-US"/>
            </a:p>
          </p:txBody>
        </p:sp>
        <p:sp>
          <p:nvSpPr>
            <p:cNvPr id="31799" name="Freeform 49"/>
            <p:cNvSpPr/>
            <p:nvPr/>
          </p:nvSpPr>
          <p:spPr>
            <a:xfrm>
              <a:off x="3428" y="1244"/>
              <a:ext cx="83" cy="117"/>
            </a:xfrm>
            <a:custGeom>
              <a:avLst/>
              <a:gdLst>
                <a:gd name="txL" fmla="*/ 0 w 111"/>
                <a:gd name="txT" fmla="*/ 0 h 156"/>
                <a:gd name="txR" fmla="*/ 111 w 111"/>
                <a:gd name="txB" fmla="*/ 156 h 156"/>
              </a:gdLst>
              <a:ahLst/>
              <a:cxnLst>
                <a:cxn ang="0">
                  <a:pos x="1" y="0"/>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chemeClr val="bg2">
                <a:alpha val="100000"/>
              </a:schemeClr>
            </a:solidFill>
            <a:ln w="9525">
              <a:noFill/>
            </a:ln>
          </p:spPr>
          <p:txBody>
            <a:bodyPr/>
            <a:lstStyle/>
            <a:p>
              <a:endParaRPr lang="zh-CN" altLang="en-US"/>
            </a:p>
          </p:txBody>
        </p:sp>
        <p:sp>
          <p:nvSpPr>
            <p:cNvPr id="31800" name="Freeform 50"/>
            <p:cNvSpPr/>
            <p:nvPr/>
          </p:nvSpPr>
          <p:spPr>
            <a:xfrm>
              <a:off x="3400" y="826"/>
              <a:ext cx="22" cy="71"/>
            </a:xfrm>
            <a:custGeom>
              <a:avLst/>
              <a:gdLst>
                <a:gd name="txL" fmla="*/ 0 w 30"/>
                <a:gd name="txT" fmla="*/ 0 h 94"/>
                <a:gd name="txR" fmla="*/ 30 w 30"/>
                <a:gd name="txB" fmla="*/ 94 h 94"/>
              </a:gdLst>
              <a:ahLst/>
              <a:cxnLst>
                <a:cxn ang="0">
                  <a:pos x="1" y="0"/>
                </a:cxn>
                <a:cxn ang="0">
                  <a:pos x="0" y="2"/>
                </a:cxn>
                <a:cxn ang="0">
                  <a:pos x="1" y="2"/>
                </a:cxn>
                <a:cxn ang="0">
                  <a:pos x="1" y="2"/>
                </a:cxn>
                <a:cxn ang="0">
                  <a:pos x="1" y="2"/>
                </a:cxn>
                <a:cxn ang="0">
                  <a:pos x="1" y="2"/>
                </a:cxn>
                <a:cxn ang="0">
                  <a:pos x="1" y="2"/>
                </a:cxn>
                <a:cxn ang="0">
                  <a:pos x="1" y="0"/>
                </a:cxn>
              </a:cxnLst>
              <a:rect l="txL" t="txT" r="txR" b="tx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chemeClr val="bg2">
                <a:alpha val="100000"/>
              </a:schemeClr>
            </a:solidFill>
            <a:ln w="9525">
              <a:noFill/>
            </a:ln>
          </p:spPr>
          <p:txBody>
            <a:bodyPr/>
            <a:lstStyle/>
            <a:p>
              <a:endParaRPr lang="zh-CN" altLang="en-US"/>
            </a:p>
          </p:txBody>
        </p:sp>
        <p:sp>
          <p:nvSpPr>
            <p:cNvPr id="31801" name="Freeform 51"/>
            <p:cNvSpPr/>
            <p:nvPr/>
          </p:nvSpPr>
          <p:spPr>
            <a:xfrm>
              <a:off x="3414" y="945"/>
              <a:ext cx="61" cy="118"/>
            </a:xfrm>
            <a:custGeom>
              <a:avLst/>
              <a:gdLst>
                <a:gd name="txL" fmla="*/ 0 w 81"/>
                <a:gd name="txT" fmla="*/ 0 h 158"/>
                <a:gd name="txR" fmla="*/ 81 w 81"/>
                <a:gd name="txB" fmla="*/ 158 h 158"/>
              </a:gdLst>
              <a:ahLst/>
              <a:cxnLst>
                <a:cxn ang="0">
                  <a:pos x="2" y="1"/>
                </a:cxn>
                <a:cxn ang="0">
                  <a:pos x="0"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chemeClr val="bg2">
                <a:alpha val="100000"/>
              </a:schemeClr>
            </a:solidFill>
            <a:ln w="9525">
              <a:noFill/>
            </a:ln>
          </p:spPr>
          <p:txBody>
            <a:bodyPr/>
            <a:lstStyle/>
            <a:p>
              <a:endParaRPr lang="zh-CN" altLang="en-US"/>
            </a:p>
          </p:txBody>
        </p:sp>
        <p:sp>
          <p:nvSpPr>
            <p:cNvPr id="31802" name="Freeform 52"/>
            <p:cNvSpPr/>
            <p:nvPr/>
          </p:nvSpPr>
          <p:spPr>
            <a:xfrm>
              <a:off x="3457" y="1101"/>
              <a:ext cx="64" cy="79"/>
            </a:xfrm>
            <a:custGeom>
              <a:avLst/>
              <a:gdLst>
                <a:gd name="txL" fmla="*/ 0 w 85"/>
                <a:gd name="txT" fmla="*/ 0 h 105"/>
                <a:gd name="txR" fmla="*/ 85 w 85"/>
                <a:gd name="txB" fmla="*/ 105 h 105"/>
              </a:gdLst>
              <a:ahLst/>
              <a:cxnLst>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Lst>
              <a:rect l="txL" t="txT" r="txR" b="tx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chemeClr val="bg2">
                <a:alpha val="100000"/>
              </a:schemeClr>
            </a:solidFill>
            <a:ln w="9525">
              <a:noFill/>
            </a:ln>
          </p:spPr>
          <p:txBody>
            <a:bodyPr/>
            <a:lstStyle/>
            <a:p>
              <a:endParaRPr lang="zh-CN" altLang="en-US"/>
            </a:p>
          </p:txBody>
        </p:sp>
        <p:sp>
          <p:nvSpPr>
            <p:cNvPr id="31803" name="Freeform 53"/>
            <p:cNvSpPr/>
            <p:nvPr/>
          </p:nvSpPr>
          <p:spPr>
            <a:xfrm>
              <a:off x="3533" y="1242"/>
              <a:ext cx="29" cy="49"/>
            </a:xfrm>
            <a:custGeom>
              <a:avLst/>
              <a:gdLst>
                <a:gd name="txL" fmla="*/ 0 w 38"/>
                <a:gd name="txT" fmla="*/ 0 h 66"/>
                <a:gd name="txR" fmla="*/ 38 w 38"/>
                <a:gd name="txB" fmla="*/ 66 h 66"/>
              </a:gdLst>
              <a:ahLst/>
              <a:cxnLst>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chemeClr val="bg2">
                <a:alpha val="100000"/>
              </a:schemeClr>
            </a:solidFill>
            <a:ln w="9525">
              <a:noFill/>
            </a:ln>
          </p:spPr>
          <p:txBody>
            <a:bodyPr/>
            <a:lstStyle/>
            <a:p>
              <a:endParaRPr lang="zh-CN" altLang="en-US"/>
            </a:p>
          </p:txBody>
        </p:sp>
        <p:sp>
          <p:nvSpPr>
            <p:cNvPr id="31804" name="Freeform 54"/>
            <p:cNvSpPr/>
            <p:nvPr/>
          </p:nvSpPr>
          <p:spPr>
            <a:xfrm>
              <a:off x="3517" y="1324"/>
              <a:ext cx="18" cy="17"/>
            </a:xfrm>
            <a:custGeom>
              <a:avLst/>
              <a:gdLst>
                <a:gd name="txL" fmla="*/ 0 w 24"/>
                <a:gd name="txT" fmla="*/ 0 h 23"/>
                <a:gd name="txR" fmla="*/ 24 w 24"/>
                <a:gd name="txB" fmla="*/ 23 h 23"/>
              </a:gdLst>
              <a:ahLst/>
              <a:cxnLst>
                <a:cxn ang="0">
                  <a:pos x="0" y="0"/>
                </a:cxn>
                <a:cxn ang="0">
                  <a:pos x="2" y="1"/>
                </a:cxn>
                <a:cxn ang="0">
                  <a:pos x="2" y="1"/>
                </a:cxn>
                <a:cxn ang="0">
                  <a:pos x="0" y="0"/>
                </a:cxn>
              </a:cxnLst>
              <a:rect l="txL" t="txT" r="txR" b="txB"/>
              <a:pathLst>
                <a:path w="24" h="23">
                  <a:moveTo>
                    <a:pt x="0" y="0"/>
                  </a:moveTo>
                  <a:cubicBezTo>
                    <a:pt x="1" y="8"/>
                    <a:pt x="3" y="16"/>
                    <a:pt x="6" y="23"/>
                  </a:cubicBezTo>
                  <a:cubicBezTo>
                    <a:pt x="19" y="20"/>
                    <a:pt x="19" y="22"/>
                    <a:pt x="24" y="11"/>
                  </a:cubicBezTo>
                  <a:cubicBezTo>
                    <a:pt x="20" y="0"/>
                    <a:pt x="4" y="8"/>
                    <a:pt x="0" y="0"/>
                  </a:cubicBezTo>
                  <a:close/>
                </a:path>
              </a:pathLst>
            </a:custGeom>
            <a:solidFill>
              <a:schemeClr val="bg2">
                <a:alpha val="100000"/>
              </a:schemeClr>
            </a:solidFill>
            <a:ln w="9525">
              <a:noFill/>
            </a:ln>
          </p:spPr>
          <p:txBody>
            <a:bodyPr/>
            <a:lstStyle/>
            <a:p>
              <a:endParaRPr lang="zh-CN" altLang="en-US"/>
            </a:p>
          </p:txBody>
        </p:sp>
        <p:sp>
          <p:nvSpPr>
            <p:cNvPr id="31805" name="Freeform 55"/>
            <p:cNvSpPr/>
            <p:nvPr/>
          </p:nvSpPr>
          <p:spPr>
            <a:xfrm>
              <a:off x="3544" y="1314"/>
              <a:ext cx="45" cy="37"/>
            </a:xfrm>
            <a:custGeom>
              <a:avLst/>
              <a:gdLst>
                <a:gd name="txL" fmla="*/ 0 w 60"/>
                <a:gd name="txT" fmla="*/ 0 h 49"/>
                <a:gd name="txR" fmla="*/ 60 w 60"/>
                <a:gd name="txB" fmla="*/ 49 h 49"/>
              </a:gdLst>
              <a:ahLst/>
              <a:cxnLst>
                <a:cxn ang="0">
                  <a:pos x="2" y="0"/>
                </a:cxn>
                <a:cxn ang="0">
                  <a:pos x="0" y="2"/>
                </a:cxn>
                <a:cxn ang="0">
                  <a:pos x="2" y="2"/>
                </a:cxn>
                <a:cxn ang="0">
                  <a:pos x="2" y="2"/>
                </a:cxn>
                <a:cxn ang="0">
                  <a:pos x="2" y="2"/>
                </a:cxn>
                <a:cxn ang="0">
                  <a:pos x="2" y="2"/>
                </a:cxn>
                <a:cxn ang="0">
                  <a:pos x="2" y="2"/>
                </a:cxn>
                <a:cxn ang="0">
                  <a:pos x="2" y="2"/>
                </a:cxn>
                <a:cxn ang="0">
                  <a:pos x="2" y="0"/>
                </a:cxn>
              </a:cxnLst>
              <a:rect l="txL" t="txT" r="txR" b="tx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chemeClr val="bg2">
                <a:alpha val="100000"/>
              </a:schemeClr>
            </a:solidFill>
            <a:ln w="9525">
              <a:noFill/>
            </a:ln>
          </p:spPr>
          <p:txBody>
            <a:bodyPr/>
            <a:lstStyle/>
            <a:p>
              <a:endParaRPr lang="zh-CN" altLang="en-US"/>
            </a:p>
          </p:txBody>
        </p:sp>
        <p:sp>
          <p:nvSpPr>
            <p:cNvPr id="31806" name="Freeform 56"/>
            <p:cNvSpPr/>
            <p:nvPr/>
          </p:nvSpPr>
          <p:spPr>
            <a:xfrm>
              <a:off x="3613" y="1384"/>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07" name="Freeform 57"/>
            <p:cNvSpPr/>
            <p:nvPr/>
          </p:nvSpPr>
          <p:spPr>
            <a:xfrm>
              <a:off x="3880" y="1342"/>
              <a:ext cx="46" cy="47"/>
            </a:xfrm>
            <a:custGeom>
              <a:avLst/>
              <a:gdLst>
                <a:gd name="txL" fmla="*/ 0 w 61"/>
                <a:gd name="txT" fmla="*/ 0 h 63"/>
                <a:gd name="txR" fmla="*/ 61 w 61"/>
                <a:gd name="txB" fmla="*/ 63 h 63"/>
              </a:gdLst>
              <a:ahLst/>
              <a:cxnLst>
                <a:cxn ang="0">
                  <a:pos x="2" y="0"/>
                </a:cxn>
                <a:cxn ang="0">
                  <a:pos x="0" y="1"/>
                </a:cxn>
                <a:cxn ang="0">
                  <a:pos x="2" y="1"/>
                </a:cxn>
                <a:cxn ang="0">
                  <a:pos x="2" y="1"/>
                </a:cxn>
                <a:cxn ang="0">
                  <a:pos x="2" y="1"/>
                </a:cxn>
                <a:cxn ang="0">
                  <a:pos x="2" y="1"/>
                </a:cxn>
                <a:cxn ang="0">
                  <a:pos x="2" y="1"/>
                </a:cxn>
                <a:cxn ang="0">
                  <a:pos x="2" y="0"/>
                </a:cxn>
              </a:cxnLst>
              <a:rect l="txL" t="txT" r="txR" b="tx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chemeClr val="bg2">
                <a:alpha val="100000"/>
              </a:schemeClr>
            </a:solidFill>
            <a:ln w="9525">
              <a:noFill/>
            </a:ln>
          </p:spPr>
          <p:txBody>
            <a:bodyPr/>
            <a:lstStyle/>
            <a:p>
              <a:endParaRPr lang="zh-CN" altLang="en-US"/>
            </a:p>
          </p:txBody>
        </p:sp>
        <p:sp>
          <p:nvSpPr>
            <p:cNvPr id="31808" name="Freeform 58"/>
            <p:cNvSpPr/>
            <p:nvPr/>
          </p:nvSpPr>
          <p:spPr>
            <a:xfrm>
              <a:off x="3483" y="1401"/>
              <a:ext cx="46" cy="50"/>
            </a:xfrm>
            <a:custGeom>
              <a:avLst/>
              <a:gdLst>
                <a:gd name="txL" fmla="*/ 0 w 61"/>
                <a:gd name="txT" fmla="*/ 0 h 67"/>
                <a:gd name="txR" fmla="*/ 61 w 61"/>
                <a:gd name="txB" fmla="*/ 67 h 67"/>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chemeClr val="bg2">
                <a:alpha val="100000"/>
              </a:schemeClr>
            </a:solidFill>
            <a:ln w="9525">
              <a:noFill/>
            </a:ln>
          </p:spPr>
          <p:txBody>
            <a:bodyPr/>
            <a:lstStyle/>
            <a:p>
              <a:endParaRPr lang="zh-CN" altLang="en-US"/>
            </a:p>
          </p:txBody>
        </p:sp>
        <p:sp>
          <p:nvSpPr>
            <p:cNvPr id="31809" name="Freeform 59"/>
            <p:cNvSpPr/>
            <p:nvPr/>
          </p:nvSpPr>
          <p:spPr>
            <a:xfrm>
              <a:off x="3434" y="1420"/>
              <a:ext cx="32" cy="27"/>
            </a:xfrm>
            <a:custGeom>
              <a:avLst/>
              <a:gdLst>
                <a:gd name="txL" fmla="*/ 0 w 43"/>
                <a:gd name="txT" fmla="*/ 0 h 36"/>
                <a:gd name="txR" fmla="*/ 43 w 43"/>
                <a:gd name="txB" fmla="*/ 36 h 36"/>
              </a:gdLst>
              <a:ahLst/>
              <a:cxnLst>
                <a:cxn ang="0">
                  <a:pos x="1" y="2"/>
                </a:cxn>
                <a:cxn ang="0">
                  <a:pos x="1" y="2"/>
                </a:cxn>
                <a:cxn ang="0">
                  <a:pos x="1" y="2"/>
                </a:cxn>
                <a:cxn ang="0">
                  <a:pos x="1" y="2"/>
                </a:cxn>
                <a:cxn ang="0">
                  <a:pos x="1" y="2"/>
                </a:cxn>
              </a:cxnLst>
              <a:rect l="txL" t="txT" r="txR" b="tx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chemeClr val="bg2">
                <a:alpha val="100000"/>
              </a:schemeClr>
            </a:solidFill>
            <a:ln w="9525">
              <a:noFill/>
            </a:ln>
          </p:spPr>
          <p:txBody>
            <a:bodyPr/>
            <a:lstStyle/>
            <a:p>
              <a:endParaRPr lang="zh-CN" altLang="en-US"/>
            </a:p>
          </p:txBody>
        </p:sp>
        <p:sp>
          <p:nvSpPr>
            <p:cNvPr id="31810" name="Freeform 60"/>
            <p:cNvSpPr/>
            <p:nvPr/>
          </p:nvSpPr>
          <p:spPr>
            <a:xfrm>
              <a:off x="3413" y="1391"/>
              <a:ext cx="24" cy="31"/>
            </a:xfrm>
            <a:custGeom>
              <a:avLst/>
              <a:gdLst>
                <a:gd name="txL" fmla="*/ 0 w 32"/>
                <a:gd name="txT" fmla="*/ 0 h 41"/>
                <a:gd name="txR" fmla="*/ 32 w 32"/>
                <a:gd name="txB" fmla="*/ 41 h 41"/>
              </a:gdLst>
              <a:ahLst/>
              <a:cxnLst>
                <a:cxn ang="0">
                  <a:pos x="2" y="0"/>
                </a:cxn>
                <a:cxn ang="0">
                  <a:pos x="0" y="2"/>
                </a:cxn>
                <a:cxn ang="0">
                  <a:pos x="2" y="2"/>
                </a:cxn>
                <a:cxn ang="0">
                  <a:pos x="2" y="2"/>
                </a:cxn>
                <a:cxn ang="0">
                  <a:pos x="2" y="2"/>
                </a:cxn>
                <a:cxn ang="0">
                  <a:pos x="2" y="2"/>
                </a:cxn>
                <a:cxn ang="0">
                  <a:pos x="2" y="2"/>
                </a:cxn>
                <a:cxn ang="0">
                  <a:pos x="2" y="0"/>
                </a:cxn>
              </a:cxnLst>
              <a:rect l="txL" t="txT" r="txR" b="tx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chemeClr val="bg2">
                <a:alpha val="100000"/>
              </a:schemeClr>
            </a:solidFill>
            <a:ln w="9525">
              <a:noFill/>
            </a:ln>
          </p:spPr>
          <p:txBody>
            <a:bodyPr/>
            <a:lstStyle/>
            <a:p>
              <a:endParaRPr lang="zh-CN" altLang="en-US"/>
            </a:p>
          </p:txBody>
        </p:sp>
        <p:sp>
          <p:nvSpPr>
            <p:cNvPr id="31811" name="Freeform 61"/>
            <p:cNvSpPr/>
            <p:nvPr/>
          </p:nvSpPr>
          <p:spPr>
            <a:xfrm>
              <a:off x="3447" y="1402"/>
              <a:ext cx="34" cy="24"/>
            </a:xfrm>
            <a:custGeom>
              <a:avLst/>
              <a:gdLst>
                <a:gd name="txL" fmla="*/ 0 w 45"/>
                <a:gd name="txT" fmla="*/ 0 h 32"/>
                <a:gd name="txR" fmla="*/ 45 w 45"/>
                <a:gd name="txB" fmla="*/ 32 h 32"/>
              </a:gdLst>
              <a:ahLst/>
              <a:cxnLst>
                <a:cxn ang="0">
                  <a:pos x="2" y="0"/>
                </a:cxn>
                <a:cxn ang="0">
                  <a:pos x="0" y="2"/>
                </a:cxn>
                <a:cxn ang="0">
                  <a:pos x="2" y="2"/>
                </a:cxn>
                <a:cxn ang="0">
                  <a:pos x="2" y="2"/>
                </a:cxn>
                <a:cxn ang="0">
                  <a:pos x="2" y="2"/>
                </a:cxn>
                <a:cxn ang="0">
                  <a:pos x="2" y="0"/>
                </a:cxn>
              </a:cxnLst>
              <a:rect l="txL" t="txT" r="txR" b="tx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chemeClr val="bg2">
                <a:alpha val="100000"/>
              </a:schemeClr>
            </a:solidFill>
            <a:ln w="9525">
              <a:noFill/>
            </a:ln>
          </p:spPr>
          <p:txBody>
            <a:bodyPr/>
            <a:lstStyle/>
            <a:p>
              <a:endParaRPr lang="zh-CN" altLang="en-US"/>
            </a:p>
          </p:txBody>
        </p:sp>
        <p:sp>
          <p:nvSpPr>
            <p:cNvPr id="31812" name="Freeform 62"/>
            <p:cNvSpPr/>
            <p:nvPr/>
          </p:nvSpPr>
          <p:spPr>
            <a:xfrm>
              <a:off x="3398" y="1070"/>
              <a:ext cx="27" cy="55"/>
            </a:xfrm>
            <a:custGeom>
              <a:avLst/>
              <a:gdLst>
                <a:gd name="txL" fmla="*/ 0 w 35"/>
                <a:gd name="txT" fmla="*/ 0 h 74"/>
                <a:gd name="txR" fmla="*/ 35 w 35"/>
                <a:gd name="txB" fmla="*/ 74 h 74"/>
              </a:gdLst>
              <a:ahLst/>
              <a:cxnLst>
                <a:cxn ang="0">
                  <a:pos x="2" y="0"/>
                </a:cxn>
                <a:cxn ang="0">
                  <a:pos x="2" y="1"/>
                </a:cxn>
                <a:cxn ang="0">
                  <a:pos x="2" y="1"/>
                </a:cxn>
                <a:cxn ang="0">
                  <a:pos x="0" y="1"/>
                </a:cxn>
                <a:cxn ang="0">
                  <a:pos x="2" y="1"/>
                </a:cxn>
                <a:cxn ang="0">
                  <a:pos x="2" y="1"/>
                </a:cxn>
                <a:cxn ang="0">
                  <a:pos x="2" y="1"/>
                </a:cxn>
                <a:cxn ang="0">
                  <a:pos x="2" y="0"/>
                </a:cxn>
              </a:cxnLst>
              <a:rect l="txL" t="txT" r="txR" b="tx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chemeClr val="bg2">
                <a:alpha val="100000"/>
              </a:schemeClr>
            </a:solidFill>
            <a:ln w="9525">
              <a:noFill/>
            </a:ln>
          </p:spPr>
          <p:txBody>
            <a:bodyPr/>
            <a:lstStyle/>
            <a:p>
              <a:endParaRPr lang="zh-CN" altLang="en-US"/>
            </a:p>
          </p:txBody>
        </p:sp>
        <p:sp>
          <p:nvSpPr>
            <p:cNvPr id="31813" name="Freeform 63"/>
            <p:cNvSpPr/>
            <p:nvPr/>
          </p:nvSpPr>
          <p:spPr>
            <a:xfrm>
              <a:off x="3449" y="1061"/>
              <a:ext cx="19" cy="55"/>
            </a:xfrm>
            <a:custGeom>
              <a:avLst/>
              <a:gdLst>
                <a:gd name="txL" fmla="*/ 0 w 25"/>
                <a:gd name="txT" fmla="*/ 0 h 73"/>
                <a:gd name="txR" fmla="*/ 25 w 25"/>
                <a:gd name="txB" fmla="*/ 73 h 73"/>
              </a:gdLst>
              <a:ahLst/>
              <a:cxnLst>
                <a:cxn ang="0">
                  <a:pos x="2" y="2"/>
                </a:cxn>
                <a:cxn ang="0">
                  <a:pos x="2" y="2"/>
                </a:cxn>
                <a:cxn ang="0">
                  <a:pos x="0" y="2"/>
                </a:cxn>
                <a:cxn ang="0">
                  <a:pos x="2" y="2"/>
                </a:cxn>
                <a:cxn ang="0">
                  <a:pos x="2" y="2"/>
                </a:cxn>
                <a:cxn ang="0">
                  <a:pos x="2" y="2"/>
                </a:cxn>
                <a:cxn ang="0">
                  <a:pos x="2" y="2"/>
                </a:cxn>
              </a:cxnLst>
              <a:rect l="txL" t="txT" r="txR" b="tx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chemeClr val="bg2">
                <a:alpha val="100000"/>
              </a:schemeClr>
            </a:solidFill>
            <a:ln w="9525">
              <a:noFill/>
            </a:ln>
          </p:spPr>
          <p:txBody>
            <a:bodyPr/>
            <a:lstStyle/>
            <a:p>
              <a:endParaRPr lang="zh-CN" altLang="en-US"/>
            </a:p>
          </p:txBody>
        </p:sp>
        <p:sp>
          <p:nvSpPr>
            <p:cNvPr id="31814" name="Freeform 64"/>
            <p:cNvSpPr/>
            <p:nvPr/>
          </p:nvSpPr>
          <p:spPr>
            <a:xfrm>
              <a:off x="3471" y="1044"/>
              <a:ext cx="10" cy="25"/>
            </a:xfrm>
            <a:custGeom>
              <a:avLst/>
              <a:gdLst>
                <a:gd name="txL" fmla="*/ 0 w 14"/>
                <a:gd name="txT" fmla="*/ 0 h 33"/>
                <a:gd name="txR" fmla="*/ 14 w 14"/>
                <a:gd name="txB" fmla="*/ 33 h 33"/>
              </a:gdLst>
              <a:ahLst/>
              <a:cxnLst>
                <a:cxn ang="0">
                  <a:pos x="1" y="0"/>
                </a:cxn>
                <a:cxn ang="0">
                  <a:pos x="1" y="2"/>
                </a:cxn>
                <a:cxn ang="0">
                  <a:pos x="1" y="2"/>
                </a:cxn>
                <a:cxn ang="0">
                  <a:pos x="1" y="0"/>
                </a:cxn>
              </a:cxnLst>
              <a:rect l="txL" t="txT" r="txR" b="txB"/>
              <a:pathLst>
                <a:path w="14" h="33">
                  <a:moveTo>
                    <a:pt x="11" y="0"/>
                  </a:moveTo>
                  <a:cubicBezTo>
                    <a:pt x="7" y="3"/>
                    <a:pt x="5" y="7"/>
                    <a:pt x="1" y="10"/>
                  </a:cubicBezTo>
                  <a:cubicBezTo>
                    <a:pt x="2" y="18"/>
                    <a:pt x="0" y="33"/>
                    <a:pt x="11" y="25"/>
                  </a:cubicBezTo>
                  <a:cubicBezTo>
                    <a:pt x="14" y="15"/>
                    <a:pt x="5" y="4"/>
                    <a:pt x="11" y="0"/>
                  </a:cubicBezTo>
                  <a:close/>
                </a:path>
              </a:pathLst>
            </a:custGeom>
            <a:solidFill>
              <a:schemeClr val="bg2">
                <a:alpha val="100000"/>
              </a:schemeClr>
            </a:solidFill>
            <a:ln w="9525">
              <a:noFill/>
            </a:ln>
          </p:spPr>
          <p:txBody>
            <a:bodyPr/>
            <a:lstStyle/>
            <a:p>
              <a:endParaRPr lang="zh-CN" altLang="en-US"/>
            </a:p>
          </p:txBody>
        </p:sp>
        <p:sp>
          <p:nvSpPr>
            <p:cNvPr id="31815" name="Freeform 65"/>
            <p:cNvSpPr/>
            <p:nvPr/>
          </p:nvSpPr>
          <p:spPr>
            <a:xfrm>
              <a:off x="3481" y="1056"/>
              <a:ext cx="21" cy="48"/>
            </a:xfrm>
            <a:custGeom>
              <a:avLst/>
              <a:gdLst>
                <a:gd name="txL" fmla="*/ 0 w 28"/>
                <a:gd name="txT" fmla="*/ 0 h 64"/>
                <a:gd name="txR" fmla="*/ 28 w 28"/>
                <a:gd name="txB" fmla="*/ 64 h 64"/>
              </a:gdLst>
              <a:ahLst/>
              <a:cxnLst>
                <a:cxn ang="0">
                  <a:pos x="2" y="0"/>
                </a:cxn>
                <a:cxn ang="0">
                  <a:pos x="2" y="2"/>
                </a:cxn>
                <a:cxn ang="0">
                  <a:pos x="2" y="2"/>
                </a:cxn>
                <a:cxn ang="0">
                  <a:pos x="2" y="2"/>
                </a:cxn>
                <a:cxn ang="0">
                  <a:pos x="0" y="2"/>
                </a:cxn>
                <a:cxn ang="0">
                  <a:pos x="2" y="2"/>
                </a:cxn>
                <a:cxn ang="0">
                  <a:pos x="2" y="2"/>
                </a:cxn>
                <a:cxn ang="0">
                  <a:pos x="2" y="0"/>
                </a:cxn>
              </a:cxnLst>
              <a:rect l="txL" t="txT" r="txR" b="tx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chemeClr val="bg2">
                <a:alpha val="100000"/>
              </a:schemeClr>
            </a:solidFill>
            <a:ln w="9525">
              <a:noFill/>
            </a:ln>
          </p:spPr>
          <p:txBody>
            <a:bodyPr/>
            <a:lstStyle/>
            <a:p>
              <a:endParaRPr lang="zh-CN" altLang="en-US"/>
            </a:p>
          </p:txBody>
        </p:sp>
        <p:sp>
          <p:nvSpPr>
            <p:cNvPr id="31816" name="Freeform 66"/>
            <p:cNvSpPr/>
            <p:nvPr/>
          </p:nvSpPr>
          <p:spPr>
            <a:xfrm>
              <a:off x="3212" y="1125"/>
              <a:ext cx="12" cy="27"/>
            </a:xfrm>
            <a:custGeom>
              <a:avLst/>
              <a:gdLst>
                <a:gd name="txL" fmla="*/ 0 w 16"/>
                <a:gd name="txT" fmla="*/ 0 h 36"/>
                <a:gd name="txR" fmla="*/ 16 w 16"/>
                <a:gd name="txB" fmla="*/ 36 h 36"/>
              </a:gdLst>
              <a:ahLst/>
              <a:cxnLst>
                <a:cxn ang="0">
                  <a:pos x="2" y="2"/>
                </a:cxn>
                <a:cxn ang="0">
                  <a:pos x="0" y="2"/>
                </a:cxn>
                <a:cxn ang="0">
                  <a:pos x="2" y="2"/>
                </a:cxn>
                <a:cxn ang="0">
                  <a:pos x="2" y="2"/>
                </a:cxn>
              </a:cxnLst>
              <a:rect l="txL" t="txT" r="txR" b="txB"/>
              <a:pathLst>
                <a:path w="16" h="36">
                  <a:moveTo>
                    <a:pt x="14" y="3"/>
                  </a:moveTo>
                  <a:cubicBezTo>
                    <a:pt x="7" y="0"/>
                    <a:pt x="4" y="1"/>
                    <a:pt x="0" y="7"/>
                  </a:cubicBezTo>
                  <a:cubicBezTo>
                    <a:pt x="3" y="14"/>
                    <a:pt x="2" y="17"/>
                    <a:pt x="8" y="22"/>
                  </a:cubicBezTo>
                  <a:cubicBezTo>
                    <a:pt x="16" y="36"/>
                    <a:pt x="11" y="7"/>
                    <a:pt x="14" y="3"/>
                  </a:cubicBezTo>
                  <a:close/>
                </a:path>
              </a:pathLst>
            </a:custGeom>
            <a:solidFill>
              <a:schemeClr val="bg2">
                <a:alpha val="100000"/>
              </a:schemeClr>
            </a:solidFill>
            <a:ln w="9525">
              <a:noFill/>
            </a:ln>
          </p:spPr>
          <p:txBody>
            <a:bodyPr/>
            <a:lstStyle/>
            <a:p>
              <a:endParaRPr lang="zh-CN" altLang="en-US"/>
            </a:p>
          </p:txBody>
        </p:sp>
        <p:sp>
          <p:nvSpPr>
            <p:cNvPr id="31817" name="Freeform 67"/>
            <p:cNvSpPr/>
            <p:nvPr/>
          </p:nvSpPr>
          <p:spPr>
            <a:xfrm>
              <a:off x="3202" y="110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18" name="Freeform 68"/>
            <p:cNvSpPr/>
            <p:nvPr/>
          </p:nvSpPr>
          <p:spPr>
            <a:xfrm>
              <a:off x="3198" y="1084"/>
              <a:ext cx="12" cy="14"/>
            </a:xfrm>
            <a:custGeom>
              <a:avLst/>
              <a:gdLst>
                <a:gd name="txL" fmla="*/ 0 w 16"/>
                <a:gd name="txT" fmla="*/ 0 h 19"/>
                <a:gd name="txR" fmla="*/ 16 w 16"/>
                <a:gd name="txB" fmla="*/ 19 h 19"/>
              </a:gdLst>
              <a:ahLst/>
              <a:cxnLst>
                <a:cxn ang="0">
                  <a:pos x="2" y="1"/>
                </a:cxn>
                <a:cxn ang="0">
                  <a:pos x="0" y="1"/>
                </a:cxn>
                <a:cxn ang="0">
                  <a:pos x="2" y="1"/>
                </a:cxn>
                <a:cxn ang="0">
                  <a:pos x="2" y="1"/>
                </a:cxn>
              </a:cxnLst>
              <a:rect l="txL" t="txT" r="txR" b="txB"/>
              <a:pathLst>
                <a:path w="16" h="19">
                  <a:moveTo>
                    <a:pt x="10" y="5"/>
                  </a:moveTo>
                  <a:cubicBezTo>
                    <a:pt x="4" y="0"/>
                    <a:pt x="1" y="3"/>
                    <a:pt x="0" y="10"/>
                  </a:cubicBezTo>
                  <a:cubicBezTo>
                    <a:pt x="4" y="15"/>
                    <a:pt x="7" y="16"/>
                    <a:pt x="12" y="19"/>
                  </a:cubicBezTo>
                  <a:cubicBezTo>
                    <a:pt x="16" y="12"/>
                    <a:pt x="14" y="12"/>
                    <a:pt x="10" y="5"/>
                  </a:cubicBezTo>
                  <a:close/>
                </a:path>
              </a:pathLst>
            </a:custGeom>
            <a:solidFill>
              <a:schemeClr val="bg2">
                <a:alpha val="100000"/>
              </a:schemeClr>
            </a:solidFill>
            <a:ln w="9525">
              <a:noFill/>
            </a:ln>
          </p:spPr>
          <p:txBody>
            <a:bodyPr/>
            <a:lstStyle/>
            <a:p>
              <a:endParaRPr lang="zh-CN" altLang="en-US"/>
            </a:p>
          </p:txBody>
        </p:sp>
        <p:sp>
          <p:nvSpPr>
            <p:cNvPr id="31819" name="Freeform 69"/>
            <p:cNvSpPr/>
            <p:nvPr/>
          </p:nvSpPr>
          <p:spPr>
            <a:xfrm>
              <a:off x="3186" y="1044"/>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20" name="Freeform 70"/>
            <p:cNvSpPr/>
            <p:nvPr/>
          </p:nvSpPr>
          <p:spPr>
            <a:xfrm>
              <a:off x="3188" y="1069"/>
              <a:ext cx="16" cy="13"/>
            </a:xfrm>
            <a:custGeom>
              <a:avLst/>
              <a:gdLst>
                <a:gd name="txL" fmla="*/ 0 w 22"/>
                <a:gd name="txT" fmla="*/ 0 h 18"/>
                <a:gd name="txR" fmla="*/ 22 w 22"/>
                <a:gd name="txB" fmla="*/ 18 h 18"/>
              </a:gdLst>
              <a:ahLst/>
              <a:cxnLst>
                <a:cxn ang="0">
                  <a:pos x="1" y="0"/>
                </a:cxn>
                <a:cxn ang="0">
                  <a:pos x="1" y="1"/>
                </a:cxn>
                <a:cxn ang="0">
                  <a:pos x="1" y="1"/>
                </a:cxn>
                <a:cxn ang="0">
                  <a:pos x="1" y="0"/>
                </a:cxn>
              </a:cxnLst>
              <a:rect l="txL" t="txT" r="txR" b="txB"/>
              <a:pathLst>
                <a:path w="22" h="18">
                  <a:moveTo>
                    <a:pt x="13" y="0"/>
                  </a:moveTo>
                  <a:cubicBezTo>
                    <a:pt x="0" y="8"/>
                    <a:pt x="9" y="12"/>
                    <a:pt x="19" y="18"/>
                  </a:cubicBezTo>
                  <a:cubicBezTo>
                    <a:pt x="20" y="11"/>
                    <a:pt x="22" y="8"/>
                    <a:pt x="14" y="6"/>
                  </a:cubicBezTo>
                  <a:cubicBezTo>
                    <a:pt x="9" y="3"/>
                    <a:pt x="9" y="5"/>
                    <a:pt x="13" y="0"/>
                  </a:cubicBezTo>
                  <a:close/>
                </a:path>
              </a:pathLst>
            </a:custGeom>
            <a:solidFill>
              <a:schemeClr val="bg2">
                <a:alpha val="100000"/>
              </a:schemeClr>
            </a:solidFill>
            <a:ln w="9525">
              <a:noFill/>
            </a:ln>
          </p:spPr>
          <p:txBody>
            <a:bodyPr/>
            <a:lstStyle/>
            <a:p>
              <a:endParaRPr lang="zh-CN" altLang="en-US"/>
            </a:p>
          </p:txBody>
        </p:sp>
        <p:sp>
          <p:nvSpPr>
            <p:cNvPr id="31821" name="Freeform 71"/>
            <p:cNvSpPr/>
            <p:nvPr/>
          </p:nvSpPr>
          <p:spPr>
            <a:xfrm>
              <a:off x="4024" y="1692"/>
              <a:ext cx="45" cy="60"/>
            </a:xfrm>
            <a:custGeom>
              <a:avLst/>
              <a:gdLst>
                <a:gd name="txL" fmla="*/ 0 w 60"/>
                <a:gd name="txT" fmla="*/ 0 h 81"/>
                <a:gd name="txR" fmla="*/ 60 w 60"/>
                <a:gd name="txB" fmla="*/ 81 h 81"/>
              </a:gdLst>
              <a:ahLst/>
              <a:cxnLst>
                <a:cxn ang="0">
                  <a:pos x="2" y="1"/>
                </a:cxn>
                <a:cxn ang="0">
                  <a:pos x="2" y="1"/>
                </a:cxn>
                <a:cxn ang="0">
                  <a:pos x="2" y="1"/>
                </a:cxn>
                <a:cxn ang="0">
                  <a:pos x="2" y="1"/>
                </a:cxn>
                <a:cxn ang="0">
                  <a:pos x="2" y="1"/>
                </a:cxn>
                <a:cxn ang="0">
                  <a:pos x="2" y="1"/>
                </a:cxn>
                <a:cxn ang="0">
                  <a:pos x="2" y="1"/>
                </a:cxn>
                <a:cxn ang="0">
                  <a:pos x="2" y="1"/>
                </a:cxn>
                <a:cxn ang="0">
                  <a:pos x="2" y="1"/>
                </a:cxn>
                <a:cxn ang="0">
                  <a:pos x="2" y="1"/>
                </a:cxn>
              </a:cxnLst>
              <a:rect l="txL" t="txT" r="txR" b="tx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chemeClr val="bg2">
                <a:alpha val="100000"/>
              </a:schemeClr>
            </a:solidFill>
            <a:ln w="9525">
              <a:noFill/>
            </a:ln>
          </p:spPr>
          <p:txBody>
            <a:bodyPr/>
            <a:lstStyle/>
            <a:p>
              <a:endParaRPr lang="zh-CN" altLang="en-US"/>
            </a:p>
          </p:txBody>
        </p:sp>
        <p:sp>
          <p:nvSpPr>
            <p:cNvPr id="31822" name="Freeform 72"/>
            <p:cNvSpPr/>
            <p:nvPr/>
          </p:nvSpPr>
          <p:spPr>
            <a:xfrm>
              <a:off x="4255" y="1643"/>
              <a:ext cx="53" cy="46"/>
            </a:xfrm>
            <a:custGeom>
              <a:avLst/>
              <a:gdLst>
                <a:gd name="txL" fmla="*/ 0 w 71"/>
                <a:gd name="txT" fmla="*/ 0 h 61"/>
                <a:gd name="txR" fmla="*/ 71 w 71"/>
                <a:gd name="txB" fmla="*/ 61 h 61"/>
              </a:gdLst>
              <a:ahLst/>
              <a:cxnLst>
                <a:cxn ang="0">
                  <a:pos x="1" y="2"/>
                </a:cxn>
                <a:cxn ang="0">
                  <a:pos x="1" y="2"/>
                </a:cxn>
                <a:cxn ang="0">
                  <a:pos x="1" y="2"/>
                </a:cxn>
                <a:cxn ang="0">
                  <a:pos x="1" y="2"/>
                </a:cxn>
                <a:cxn ang="0">
                  <a:pos x="1" y="2"/>
                </a:cxn>
                <a:cxn ang="0">
                  <a:pos x="1" y="2"/>
                </a:cxn>
                <a:cxn ang="0">
                  <a:pos x="1" y="0"/>
                </a:cxn>
                <a:cxn ang="0">
                  <a:pos x="1" y="2"/>
                </a:cxn>
                <a:cxn ang="0">
                  <a:pos x="1" y="2"/>
                </a:cxn>
                <a:cxn ang="0">
                  <a:pos x="1" y="2"/>
                </a:cxn>
              </a:cxnLst>
              <a:rect l="txL" t="txT" r="txR" b="tx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chemeClr val="bg2">
                <a:alpha val="100000"/>
              </a:schemeClr>
            </a:solidFill>
            <a:ln w="9525">
              <a:noFill/>
            </a:ln>
          </p:spPr>
          <p:txBody>
            <a:bodyPr/>
            <a:lstStyle/>
            <a:p>
              <a:endParaRPr lang="zh-CN" altLang="en-US"/>
            </a:p>
          </p:txBody>
        </p:sp>
        <p:sp>
          <p:nvSpPr>
            <p:cNvPr id="31823" name="Freeform 73"/>
            <p:cNvSpPr/>
            <p:nvPr/>
          </p:nvSpPr>
          <p:spPr>
            <a:xfrm>
              <a:off x="4095" y="1618"/>
              <a:ext cx="17" cy="23"/>
            </a:xfrm>
            <a:custGeom>
              <a:avLst/>
              <a:gdLst>
                <a:gd name="txL" fmla="*/ 0 w 23"/>
                <a:gd name="txT" fmla="*/ 0 h 30"/>
                <a:gd name="txR" fmla="*/ 23 w 23"/>
                <a:gd name="txB" fmla="*/ 30 h 30"/>
              </a:gdLst>
              <a:ahLst/>
              <a:cxnLst>
                <a:cxn ang="0">
                  <a:pos x="1" y="0"/>
                </a:cxn>
                <a:cxn ang="0">
                  <a:pos x="0" y="2"/>
                </a:cxn>
                <a:cxn ang="0">
                  <a:pos x="1" y="2"/>
                </a:cxn>
                <a:cxn ang="0">
                  <a:pos x="1" y="0"/>
                </a:cxn>
              </a:cxnLst>
              <a:rect l="txL" t="txT" r="txR" b="txB"/>
              <a:pathLst>
                <a:path w="23" h="30">
                  <a:moveTo>
                    <a:pt x="9" y="0"/>
                  </a:moveTo>
                  <a:cubicBezTo>
                    <a:pt x="8" y="7"/>
                    <a:pt x="3" y="8"/>
                    <a:pt x="0" y="14"/>
                  </a:cubicBezTo>
                  <a:cubicBezTo>
                    <a:pt x="3" y="21"/>
                    <a:pt x="8" y="24"/>
                    <a:pt x="12" y="30"/>
                  </a:cubicBezTo>
                  <a:cubicBezTo>
                    <a:pt x="23" y="15"/>
                    <a:pt x="4" y="9"/>
                    <a:pt x="9" y="0"/>
                  </a:cubicBezTo>
                  <a:close/>
                </a:path>
              </a:pathLst>
            </a:custGeom>
            <a:solidFill>
              <a:schemeClr val="bg2">
                <a:alpha val="100000"/>
              </a:schemeClr>
            </a:solidFill>
            <a:ln w="9525">
              <a:noFill/>
            </a:ln>
          </p:spPr>
          <p:txBody>
            <a:bodyPr/>
            <a:lstStyle/>
            <a:p>
              <a:endParaRPr lang="zh-CN" altLang="en-US"/>
            </a:p>
          </p:txBody>
        </p:sp>
        <p:sp>
          <p:nvSpPr>
            <p:cNvPr id="31824" name="Freeform 74"/>
            <p:cNvSpPr/>
            <p:nvPr/>
          </p:nvSpPr>
          <p:spPr>
            <a:xfrm>
              <a:off x="4087" y="1596"/>
              <a:ext cx="20" cy="17"/>
            </a:xfrm>
            <a:custGeom>
              <a:avLst/>
              <a:gdLst>
                <a:gd name="txL" fmla="*/ 0 w 26"/>
                <a:gd name="txT" fmla="*/ 0 h 23"/>
                <a:gd name="txR" fmla="*/ 26 w 26"/>
                <a:gd name="txB" fmla="*/ 23 h 23"/>
              </a:gdLst>
              <a:ahLst/>
              <a:cxnLst>
                <a:cxn ang="0">
                  <a:pos x="2" y="0"/>
                </a:cxn>
                <a:cxn ang="0">
                  <a:pos x="0" y="1"/>
                </a:cxn>
                <a:cxn ang="0">
                  <a:pos x="2" y="1"/>
                </a:cxn>
                <a:cxn ang="0">
                  <a:pos x="2" y="0"/>
                </a:cxn>
              </a:cxnLst>
              <a:rect l="txL" t="txT" r="txR" b="txB"/>
              <a:pathLst>
                <a:path w="26" h="23">
                  <a:moveTo>
                    <a:pt x="19" y="0"/>
                  </a:moveTo>
                  <a:cubicBezTo>
                    <a:pt x="17" y="12"/>
                    <a:pt x="10" y="11"/>
                    <a:pt x="0" y="14"/>
                  </a:cubicBezTo>
                  <a:cubicBezTo>
                    <a:pt x="5" y="23"/>
                    <a:pt x="11" y="22"/>
                    <a:pt x="21" y="20"/>
                  </a:cubicBezTo>
                  <a:cubicBezTo>
                    <a:pt x="26" y="12"/>
                    <a:pt x="23" y="7"/>
                    <a:pt x="19" y="0"/>
                  </a:cubicBezTo>
                  <a:close/>
                </a:path>
              </a:pathLst>
            </a:custGeom>
            <a:solidFill>
              <a:schemeClr val="bg2">
                <a:alpha val="100000"/>
              </a:schemeClr>
            </a:solidFill>
            <a:ln w="9525">
              <a:noFill/>
            </a:ln>
          </p:spPr>
          <p:txBody>
            <a:bodyPr/>
            <a:lstStyle/>
            <a:p>
              <a:endParaRPr lang="zh-CN" altLang="en-US"/>
            </a:p>
          </p:txBody>
        </p:sp>
        <p:sp>
          <p:nvSpPr>
            <p:cNvPr id="31825" name="Freeform 75"/>
            <p:cNvSpPr/>
            <p:nvPr/>
          </p:nvSpPr>
          <p:spPr>
            <a:xfrm>
              <a:off x="3934" y="1402"/>
              <a:ext cx="24" cy="33"/>
            </a:xfrm>
            <a:custGeom>
              <a:avLst/>
              <a:gdLst>
                <a:gd name="txL" fmla="*/ 0 w 32"/>
                <a:gd name="txT" fmla="*/ 0 h 44"/>
                <a:gd name="txR" fmla="*/ 32 w 32"/>
                <a:gd name="txB" fmla="*/ 44 h 44"/>
              </a:gdLst>
              <a:ahLst/>
              <a:cxnLst>
                <a:cxn ang="0">
                  <a:pos x="2" y="0"/>
                </a:cxn>
                <a:cxn ang="0">
                  <a:pos x="2" y="2"/>
                </a:cxn>
                <a:cxn ang="0">
                  <a:pos x="2" y="2"/>
                </a:cxn>
                <a:cxn ang="0">
                  <a:pos x="2" y="2"/>
                </a:cxn>
                <a:cxn ang="0">
                  <a:pos x="2" y="0"/>
                </a:cxn>
              </a:cxnLst>
              <a:rect l="txL" t="txT" r="txR" b="tx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bg2">
                <a:alpha val="100000"/>
              </a:schemeClr>
            </a:solidFill>
            <a:ln w="9525">
              <a:noFill/>
            </a:ln>
          </p:spPr>
          <p:txBody>
            <a:bodyPr/>
            <a:lstStyle/>
            <a:p>
              <a:endParaRPr lang="zh-CN" altLang="en-US"/>
            </a:p>
          </p:txBody>
        </p:sp>
        <p:sp>
          <p:nvSpPr>
            <p:cNvPr id="31826" name="Freeform 76"/>
            <p:cNvSpPr/>
            <p:nvPr/>
          </p:nvSpPr>
          <p:spPr>
            <a:xfrm>
              <a:off x="3968" y="1445"/>
              <a:ext cx="26" cy="33"/>
            </a:xfrm>
            <a:custGeom>
              <a:avLst/>
              <a:gdLst>
                <a:gd name="txL" fmla="*/ 0 w 34"/>
                <a:gd name="txT" fmla="*/ 0 h 44"/>
                <a:gd name="txR" fmla="*/ 34 w 34"/>
                <a:gd name="txB" fmla="*/ 44 h 44"/>
              </a:gdLst>
              <a:ahLst/>
              <a:cxnLst>
                <a:cxn ang="0">
                  <a:pos x="2" y="0"/>
                </a:cxn>
                <a:cxn ang="0">
                  <a:pos x="2" y="2"/>
                </a:cxn>
                <a:cxn ang="0">
                  <a:pos x="2" y="2"/>
                </a:cxn>
                <a:cxn ang="0">
                  <a:pos x="2" y="2"/>
                </a:cxn>
                <a:cxn ang="0">
                  <a:pos x="2" y="0"/>
                </a:cxn>
              </a:cxnLst>
              <a:rect l="txL" t="txT" r="txR" b="tx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chemeClr val="bg2">
                <a:alpha val="100000"/>
              </a:schemeClr>
            </a:solidFill>
            <a:ln w="9525">
              <a:noFill/>
            </a:ln>
          </p:spPr>
          <p:txBody>
            <a:bodyPr/>
            <a:lstStyle/>
            <a:p>
              <a:endParaRPr lang="zh-CN" altLang="en-US"/>
            </a:p>
          </p:txBody>
        </p:sp>
        <p:sp>
          <p:nvSpPr>
            <p:cNvPr id="31827" name="Freeform 77"/>
            <p:cNvSpPr/>
            <p:nvPr/>
          </p:nvSpPr>
          <p:spPr>
            <a:xfrm>
              <a:off x="3995" y="1508"/>
              <a:ext cx="28" cy="28"/>
            </a:xfrm>
            <a:custGeom>
              <a:avLst/>
              <a:gdLst>
                <a:gd name="txL" fmla="*/ 0 w 38"/>
                <a:gd name="txT" fmla="*/ 0 h 37"/>
                <a:gd name="txR" fmla="*/ 38 w 38"/>
                <a:gd name="txB" fmla="*/ 37 h 37"/>
              </a:gdLst>
              <a:ahLst/>
              <a:cxnLst>
                <a:cxn ang="0">
                  <a:pos x="1" y="2"/>
                </a:cxn>
                <a:cxn ang="0">
                  <a:pos x="1" y="2"/>
                </a:cxn>
                <a:cxn ang="0">
                  <a:pos x="1" y="2"/>
                </a:cxn>
                <a:cxn ang="0">
                  <a:pos x="1" y="2"/>
                </a:cxn>
                <a:cxn ang="0">
                  <a:pos x="1" y="2"/>
                </a:cxn>
              </a:cxnLst>
              <a:rect l="txL" t="txT" r="txR" b="tx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chemeClr val="bg2">
                <a:alpha val="100000"/>
              </a:schemeClr>
            </a:solidFill>
            <a:ln w="9525">
              <a:noFill/>
            </a:ln>
          </p:spPr>
          <p:txBody>
            <a:bodyPr/>
            <a:lstStyle/>
            <a:p>
              <a:endParaRPr lang="zh-CN" altLang="en-US"/>
            </a:p>
          </p:txBody>
        </p:sp>
        <p:sp>
          <p:nvSpPr>
            <p:cNvPr id="31828" name="Freeform 78"/>
            <p:cNvSpPr/>
            <p:nvPr/>
          </p:nvSpPr>
          <p:spPr>
            <a:xfrm>
              <a:off x="4029" y="1498"/>
              <a:ext cx="28" cy="26"/>
            </a:xfrm>
            <a:custGeom>
              <a:avLst/>
              <a:gdLst>
                <a:gd name="txL" fmla="*/ 0 w 38"/>
                <a:gd name="txT" fmla="*/ 0 h 34"/>
                <a:gd name="txR" fmla="*/ 38 w 38"/>
                <a:gd name="txB" fmla="*/ 34 h 34"/>
              </a:gdLst>
              <a:ahLst/>
              <a:cxnLst>
                <a:cxn ang="0">
                  <a:pos x="1" y="2"/>
                </a:cxn>
                <a:cxn ang="0">
                  <a:pos x="1" y="2"/>
                </a:cxn>
                <a:cxn ang="0">
                  <a:pos x="1" y="2"/>
                </a:cxn>
                <a:cxn ang="0">
                  <a:pos x="1" y="2"/>
                </a:cxn>
                <a:cxn ang="0">
                  <a:pos x="1" y="2"/>
                </a:cxn>
              </a:cxnLst>
              <a:rect l="txL" t="txT" r="txR" b="tx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chemeClr val="bg2">
                <a:alpha val="100000"/>
              </a:schemeClr>
            </a:solidFill>
            <a:ln w="9525">
              <a:noFill/>
            </a:ln>
          </p:spPr>
          <p:txBody>
            <a:bodyPr/>
            <a:lstStyle/>
            <a:p>
              <a:endParaRPr lang="zh-CN" altLang="en-US"/>
            </a:p>
          </p:txBody>
        </p:sp>
        <p:sp>
          <p:nvSpPr>
            <p:cNvPr id="31829" name="Freeform 79"/>
            <p:cNvSpPr/>
            <p:nvPr/>
          </p:nvSpPr>
          <p:spPr>
            <a:xfrm>
              <a:off x="4019" y="1462"/>
              <a:ext cx="26" cy="20"/>
            </a:xfrm>
            <a:custGeom>
              <a:avLst/>
              <a:gdLst>
                <a:gd name="txL" fmla="*/ 0 w 35"/>
                <a:gd name="txT" fmla="*/ 0 h 27"/>
                <a:gd name="txR" fmla="*/ 35 w 35"/>
                <a:gd name="txB" fmla="*/ 27 h 27"/>
              </a:gdLst>
              <a:ahLst/>
              <a:cxnLst>
                <a:cxn ang="0">
                  <a:pos x="1" y="1"/>
                </a:cxn>
                <a:cxn ang="0">
                  <a:pos x="1" y="1"/>
                </a:cxn>
                <a:cxn ang="0">
                  <a:pos x="1" y="1"/>
                </a:cxn>
                <a:cxn ang="0">
                  <a:pos x="1" y="1"/>
                </a:cxn>
                <a:cxn ang="0">
                  <a:pos x="1" y="1"/>
                </a:cxn>
              </a:cxnLst>
              <a:rect l="txL" t="txT" r="txR" b="tx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chemeClr val="bg2">
                <a:alpha val="100000"/>
              </a:schemeClr>
            </a:solidFill>
            <a:ln w="9525">
              <a:noFill/>
            </a:ln>
          </p:spPr>
          <p:txBody>
            <a:bodyPr/>
            <a:lstStyle/>
            <a:p>
              <a:endParaRPr lang="zh-CN" altLang="en-US"/>
            </a:p>
          </p:txBody>
        </p:sp>
        <p:sp>
          <p:nvSpPr>
            <p:cNvPr id="31830" name="Freeform 80"/>
            <p:cNvSpPr/>
            <p:nvPr/>
          </p:nvSpPr>
          <p:spPr>
            <a:xfrm>
              <a:off x="3993" y="1437"/>
              <a:ext cx="26" cy="35"/>
            </a:xfrm>
            <a:custGeom>
              <a:avLst/>
              <a:gdLst>
                <a:gd name="txL" fmla="*/ 0 w 35"/>
                <a:gd name="txT" fmla="*/ 0 h 47"/>
                <a:gd name="txR" fmla="*/ 35 w 35"/>
                <a:gd name="txB" fmla="*/ 47 h 47"/>
              </a:gdLst>
              <a:ahLst/>
              <a:cxnLst>
                <a:cxn ang="0">
                  <a:pos x="1" y="1"/>
                </a:cxn>
                <a:cxn ang="0">
                  <a:pos x="1" y="1"/>
                </a:cxn>
                <a:cxn ang="0">
                  <a:pos x="1" y="1"/>
                </a:cxn>
                <a:cxn ang="0">
                  <a:pos x="1" y="1"/>
                </a:cxn>
                <a:cxn ang="0">
                  <a:pos x="1" y="1"/>
                </a:cxn>
                <a:cxn ang="0">
                  <a:pos x="1" y="1"/>
                </a:cxn>
              </a:cxnLst>
              <a:rect l="txL" t="txT" r="txR" b="tx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chemeClr val="bg2">
                <a:alpha val="100000"/>
              </a:schemeClr>
            </a:solidFill>
            <a:ln w="9525">
              <a:noFill/>
            </a:ln>
          </p:spPr>
          <p:txBody>
            <a:bodyPr/>
            <a:lstStyle/>
            <a:p>
              <a:endParaRPr lang="zh-CN" altLang="en-US"/>
            </a:p>
          </p:txBody>
        </p:sp>
        <p:sp>
          <p:nvSpPr>
            <p:cNvPr id="31831" name="Freeform 81"/>
            <p:cNvSpPr/>
            <p:nvPr/>
          </p:nvSpPr>
          <p:spPr>
            <a:xfrm>
              <a:off x="3961" y="1421"/>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2" name="Freeform 82"/>
            <p:cNvSpPr/>
            <p:nvPr/>
          </p:nvSpPr>
          <p:spPr>
            <a:xfrm>
              <a:off x="4001" y="1474"/>
              <a:ext cx="24" cy="26"/>
            </a:xfrm>
            <a:custGeom>
              <a:avLst/>
              <a:gdLst>
                <a:gd name="txL" fmla="*/ 0 w 32"/>
                <a:gd name="txT" fmla="*/ 0 h 35"/>
                <a:gd name="txR" fmla="*/ 32 w 32"/>
                <a:gd name="txB" fmla="*/ 35 h 35"/>
              </a:gdLst>
              <a:ahLst/>
              <a:cxnLst>
                <a:cxn ang="0">
                  <a:pos x="2" y="1"/>
                </a:cxn>
                <a:cxn ang="0">
                  <a:pos x="2" y="1"/>
                </a:cxn>
                <a:cxn ang="0">
                  <a:pos x="2" y="1"/>
                </a:cxn>
                <a:cxn ang="0">
                  <a:pos x="2" y="1"/>
                </a:cxn>
                <a:cxn ang="0">
                  <a:pos x="2" y="1"/>
                </a:cxn>
              </a:cxnLst>
              <a:rect l="txL" t="txT" r="txR" b="tx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bg2">
                <a:alpha val="100000"/>
              </a:schemeClr>
            </a:solidFill>
            <a:ln w="9525">
              <a:noFill/>
            </a:ln>
          </p:spPr>
          <p:txBody>
            <a:bodyPr/>
            <a:lstStyle/>
            <a:p>
              <a:endParaRPr lang="zh-CN" altLang="en-US"/>
            </a:p>
          </p:txBody>
        </p:sp>
        <p:sp>
          <p:nvSpPr>
            <p:cNvPr id="31833" name="Freeform 83"/>
            <p:cNvSpPr/>
            <p:nvPr/>
          </p:nvSpPr>
          <p:spPr>
            <a:xfrm>
              <a:off x="1732" y="199"/>
              <a:ext cx="761" cy="542"/>
            </a:xfrm>
            <a:custGeom>
              <a:avLst/>
              <a:gdLst>
                <a:gd name="txL" fmla="*/ 0 w 1016"/>
                <a:gd name="txT" fmla="*/ 0 h 723"/>
                <a:gd name="txR" fmla="*/ 1016 w 1016"/>
                <a:gd name="txB" fmla="*/ 723 h 723"/>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1" y="1"/>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1016" h="723">
                  <a:moveTo>
                    <a:pt x="214" y="612"/>
                  </a:moveTo>
                  <a:cubicBezTo>
                    <a:pt x="204" y="613"/>
                    <a:pt x="199" y="613"/>
                    <a:pt x="191" y="618"/>
                  </a:cubicBezTo>
                  <a:cubicBezTo>
                    <a:pt x="184" y="627"/>
                    <a:pt x="178" y="635"/>
                    <a:pt x="167" y="637"/>
                  </a:cubicBezTo>
                  <a:cubicBezTo>
                    <a:pt x="162" y="639"/>
                    <a:pt x="158" y="640"/>
                    <a:pt x="154" y="643"/>
                  </a:cubicBezTo>
                  <a:cubicBezTo>
                    <a:pt x="143" y="661"/>
                    <a:pt x="124" y="659"/>
                    <a:pt x="104" y="660"/>
                  </a:cubicBezTo>
                  <a:cubicBezTo>
                    <a:pt x="99" y="661"/>
                    <a:pt x="94" y="663"/>
                    <a:pt x="89" y="664"/>
                  </a:cubicBezTo>
                  <a:cubicBezTo>
                    <a:pt x="83" y="663"/>
                    <a:pt x="80" y="660"/>
                    <a:pt x="74" y="658"/>
                  </a:cubicBezTo>
                  <a:cubicBezTo>
                    <a:pt x="68" y="652"/>
                    <a:pt x="60" y="647"/>
                    <a:pt x="52" y="643"/>
                  </a:cubicBezTo>
                  <a:cubicBezTo>
                    <a:pt x="42" y="645"/>
                    <a:pt x="33" y="648"/>
                    <a:pt x="23" y="649"/>
                  </a:cubicBezTo>
                  <a:cubicBezTo>
                    <a:pt x="17" y="652"/>
                    <a:pt x="11" y="653"/>
                    <a:pt x="5" y="657"/>
                  </a:cubicBezTo>
                  <a:cubicBezTo>
                    <a:pt x="0" y="648"/>
                    <a:pt x="3" y="639"/>
                    <a:pt x="7" y="630"/>
                  </a:cubicBezTo>
                  <a:cubicBezTo>
                    <a:pt x="8" y="623"/>
                    <a:pt x="11" y="623"/>
                    <a:pt x="17" y="627"/>
                  </a:cubicBezTo>
                  <a:cubicBezTo>
                    <a:pt x="24" y="615"/>
                    <a:pt x="21" y="609"/>
                    <a:pt x="14" y="598"/>
                  </a:cubicBezTo>
                  <a:cubicBezTo>
                    <a:pt x="13" y="589"/>
                    <a:pt x="15" y="589"/>
                    <a:pt x="23" y="588"/>
                  </a:cubicBezTo>
                  <a:cubicBezTo>
                    <a:pt x="36" y="583"/>
                    <a:pt x="30" y="561"/>
                    <a:pt x="26" y="550"/>
                  </a:cubicBezTo>
                  <a:cubicBezTo>
                    <a:pt x="25" y="543"/>
                    <a:pt x="21" y="537"/>
                    <a:pt x="17" y="531"/>
                  </a:cubicBezTo>
                  <a:cubicBezTo>
                    <a:pt x="21" y="518"/>
                    <a:pt x="38" y="521"/>
                    <a:pt x="50" y="519"/>
                  </a:cubicBezTo>
                  <a:cubicBezTo>
                    <a:pt x="66" y="509"/>
                    <a:pt x="61" y="509"/>
                    <a:pt x="88" y="514"/>
                  </a:cubicBezTo>
                  <a:cubicBezTo>
                    <a:pt x="93" y="518"/>
                    <a:pt x="97" y="519"/>
                    <a:pt x="103" y="520"/>
                  </a:cubicBezTo>
                  <a:cubicBezTo>
                    <a:pt x="109" y="523"/>
                    <a:pt x="115" y="526"/>
                    <a:pt x="121" y="528"/>
                  </a:cubicBezTo>
                  <a:cubicBezTo>
                    <a:pt x="130" y="526"/>
                    <a:pt x="139" y="523"/>
                    <a:pt x="148" y="522"/>
                  </a:cubicBezTo>
                  <a:cubicBezTo>
                    <a:pt x="153" y="519"/>
                    <a:pt x="157" y="518"/>
                    <a:pt x="160" y="513"/>
                  </a:cubicBezTo>
                  <a:cubicBezTo>
                    <a:pt x="162" y="504"/>
                    <a:pt x="162" y="494"/>
                    <a:pt x="166" y="486"/>
                  </a:cubicBezTo>
                  <a:cubicBezTo>
                    <a:pt x="169" y="472"/>
                    <a:pt x="169" y="447"/>
                    <a:pt x="152" y="444"/>
                  </a:cubicBezTo>
                  <a:cubicBezTo>
                    <a:pt x="136" y="436"/>
                    <a:pt x="165" y="450"/>
                    <a:pt x="116" y="441"/>
                  </a:cubicBezTo>
                  <a:cubicBezTo>
                    <a:pt x="113" y="440"/>
                    <a:pt x="114" y="435"/>
                    <a:pt x="112" y="432"/>
                  </a:cubicBezTo>
                  <a:cubicBezTo>
                    <a:pt x="113" y="409"/>
                    <a:pt x="109" y="418"/>
                    <a:pt x="122" y="412"/>
                  </a:cubicBezTo>
                  <a:cubicBezTo>
                    <a:pt x="130" y="413"/>
                    <a:pt x="145" y="420"/>
                    <a:pt x="145" y="420"/>
                  </a:cubicBezTo>
                  <a:cubicBezTo>
                    <a:pt x="150" y="418"/>
                    <a:pt x="156" y="418"/>
                    <a:pt x="161" y="415"/>
                  </a:cubicBezTo>
                  <a:cubicBezTo>
                    <a:pt x="165" y="410"/>
                    <a:pt x="168" y="409"/>
                    <a:pt x="173" y="406"/>
                  </a:cubicBezTo>
                  <a:cubicBezTo>
                    <a:pt x="178" y="418"/>
                    <a:pt x="184" y="405"/>
                    <a:pt x="191" y="403"/>
                  </a:cubicBezTo>
                  <a:cubicBezTo>
                    <a:pt x="196" y="402"/>
                    <a:pt x="201" y="402"/>
                    <a:pt x="206" y="402"/>
                  </a:cubicBezTo>
                  <a:cubicBezTo>
                    <a:pt x="217" y="398"/>
                    <a:pt x="225" y="394"/>
                    <a:pt x="235" y="388"/>
                  </a:cubicBezTo>
                  <a:cubicBezTo>
                    <a:pt x="237" y="374"/>
                    <a:pt x="242" y="376"/>
                    <a:pt x="257" y="375"/>
                  </a:cubicBezTo>
                  <a:cubicBezTo>
                    <a:pt x="264" y="371"/>
                    <a:pt x="270" y="367"/>
                    <a:pt x="277" y="363"/>
                  </a:cubicBezTo>
                  <a:cubicBezTo>
                    <a:pt x="280" y="357"/>
                    <a:pt x="283" y="354"/>
                    <a:pt x="289" y="351"/>
                  </a:cubicBezTo>
                  <a:cubicBezTo>
                    <a:pt x="292" y="345"/>
                    <a:pt x="295" y="342"/>
                    <a:pt x="301" y="339"/>
                  </a:cubicBezTo>
                  <a:cubicBezTo>
                    <a:pt x="306" y="331"/>
                    <a:pt x="305" y="330"/>
                    <a:pt x="314" y="331"/>
                  </a:cubicBezTo>
                  <a:cubicBezTo>
                    <a:pt x="319" y="339"/>
                    <a:pt x="322" y="337"/>
                    <a:pt x="332" y="336"/>
                  </a:cubicBezTo>
                  <a:cubicBezTo>
                    <a:pt x="340" y="322"/>
                    <a:pt x="339" y="301"/>
                    <a:pt x="329" y="288"/>
                  </a:cubicBezTo>
                  <a:cubicBezTo>
                    <a:pt x="331" y="271"/>
                    <a:pt x="330" y="270"/>
                    <a:pt x="346" y="273"/>
                  </a:cubicBezTo>
                  <a:cubicBezTo>
                    <a:pt x="354" y="271"/>
                    <a:pt x="360" y="268"/>
                    <a:pt x="367" y="265"/>
                  </a:cubicBezTo>
                  <a:cubicBezTo>
                    <a:pt x="372" y="271"/>
                    <a:pt x="375" y="277"/>
                    <a:pt x="380" y="283"/>
                  </a:cubicBezTo>
                  <a:cubicBezTo>
                    <a:pt x="378" y="292"/>
                    <a:pt x="368" y="295"/>
                    <a:pt x="361" y="300"/>
                  </a:cubicBezTo>
                  <a:cubicBezTo>
                    <a:pt x="358" y="307"/>
                    <a:pt x="360" y="309"/>
                    <a:pt x="367" y="310"/>
                  </a:cubicBezTo>
                  <a:cubicBezTo>
                    <a:pt x="376" y="314"/>
                    <a:pt x="385" y="320"/>
                    <a:pt x="394" y="324"/>
                  </a:cubicBezTo>
                  <a:cubicBezTo>
                    <a:pt x="401" y="322"/>
                    <a:pt x="407" y="322"/>
                    <a:pt x="413" y="318"/>
                  </a:cubicBezTo>
                  <a:cubicBezTo>
                    <a:pt x="421" y="323"/>
                    <a:pt x="427" y="329"/>
                    <a:pt x="436" y="331"/>
                  </a:cubicBezTo>
                  <a:cubicBezTo>
                    <a:pt x="444" y="330"/>
                    <a:pt x="450" y="328"/>
                    <a:pt x="457" y="327"/>
                  </a:cubicBezTo>
                  <a:cubicBezTo>
                    <a:pt x="463" y="324"/>
                    <a:pt x="469" y="321"/>
                    <a:pt x="475" y="319"/>
                  </a:cubicBezTo>
                  <a:cubicBezTo>
                    <a:pt x="479" y="314"/>
                    <a:pt x="481" y="312"/>
                    <a:pt x="487" y="310"/>
                  </a:cubicBezTo>
                  <a:cubicBezTo>
                    <a:pt x="493" y="313"/>
                    <a:pt x="498" y="318"/>
                    <a:pt x="505" y="319"/>
                  </a:cubicBezTo>
                  <a:cubicBezTo>
                    <a:pt x="513" y="318"/>
                    <a:pt x="518" y="314"/>
                    <a:pt x="526" y="312"/>
                  </a:cubicBezTo>
                  <a:cubicBezTo>
                    <a:pt x="523" y="294"/>
                    <a:pt x="526" y="293"/>
                    <a:pt x="539" y="283"/>
                  </a:cubicBezTo>
                  <a:cubicBezTo>
                    <a:pt x="542" y="276"/>
                    <a:pt x="543" y="271"/>
                    <a:pt x="539" y="264"/>
                  </a:cubicBezTo>
                  <a:cubicBezTo>
                    <a:pt x="537" y="255"/>
                    <a:pt x="543" y="258"/>
                    <a:pt x="550" y="259"/>
                  </a:cubicBezTo>
                  <a:cubicBezTo>
                    <a:pt x="556" y="262"/>
                    <a:pt x="559" y="259"/>
                    <a:pt x="565" y="258"/>
                  </a:cubicBezTo>
                  <a:cubicBezTo>
                    <a:pt x="573" y="259"/>
                    <a:pt x="574" y="263"/>
                    <a:pt x="580" y="267"/>
                  </a:cubicBezTo>
                  <a:cubicBezTo>
                    <a:pt x="593" y="264"/>
                    <a:pt x="590" y="260"/>
                    <a:pt x="584" y="250"/>
                  </a:cubicBezTo>
                  <a:cubicBezTo>
                    <a:pt x="583" y="243"/>
                    <a:pt x="581" y="239"/>
                    <a:pt x="589" y="237"/>
                  </a:cubicBezTo>
                  <a:cubicBezTo>
                    <a:pt x="604" y="226"/>
                    <a:pt x="622" y="228"/>
                    <a:pt x="640" y="225"/>
                  </a:cubicBezTo>
                  <a:cubicBezTo>
                    <a:pt x="648" y="221"/>
                    <a:pt x="656" y="219"/>
                    <a:pt x="664" y="214"/>
                  </a:cubicBezTo>
                  <a:cubicBezTo>
                    <a:pt x="666" y="201"/>
                    <a:pt x="656" y="205"/>
                    <a:pt x="644" y="204"/>
                  </a:cubicBezTo>
                  <a:cubicBezTo>
                    <a:pt x="627" y="195"/>
                    <a:pt x="606" y="201"/>
                    <a:pt x="587" y="205"/>
                  </a:cubicBezTo>
                  <a:cubicBezTo>
                    <a:pt x="583" y="211"/>
                    <a:pt x="581" y="219"/>
                    <a:pt x="575" y="220"/>
                  </a:cubicBezTo>
                  <a:cubicBezTo>
                    <a:pt x="561" y="218"/>
                    <a:pt x="555" y="209"/>
                    <a:pt x="541" y="207"/>
                  </a:cubicBezTo>
                  <a:cubicBezTo>
                    <a:pt x="533" y="199"/>
                    <a:pt x="531" y="189"/>
                    <a:pt x="524" y="180"/>
                  </a:cubicBezTo>
                  <a:cubicBezTo>
                    <a:pt x="521" y="164"/>
                    <a:pt x="528" y="153"/>
                    <a:pt x="544" y="150"/>
                  </a:cubicBezTo>
                  <a:cubicBezTo>
                    <a:pt x="564" y="135"/>
                    <a:pt x="532" y="135"/>
                    <a:pt x="568" y="132"/>
                  </a:cubicBezTo>
                  <a:cubicBezTo>
                    <a:pt x="573" y="128"/>
                    <a:pt x="573" y="125"/>
                    <a:pt x="578" y="121"/>
                  </a:cubicBezTo>
                  <a:cubicBezTo>
                    <a:pt x="585" y="107"/>
                    <a:pt x="568" y="109"/>
                    <a:pt x="559" y="108"/>
                  </a:cubicBezTo>
                  <a:cubicBezTo>
                    <a:pt x="555" y="107"/>
                    <a:pt x="552" y="103"/>
                    <a:pt x="548" y="103"/>
                  </a:cubicBezTo>
                  <a:cubicBezTo>
                    <a:pt x="543" y="103"/>
                    <a:pt x="533" y="106"/>
                    <a:pt x="533" y="106"/>
                  </a:cubicBezTo>
                  <a:cubicBezTo>
                    <a:pt x="526" y="114"/>
                    <a:pt x="528" y="116"/>
                    <a:pt x="530" y="126"/>
                  </a:cubicBezTo>
                  <a:cubicBezTo>
                    <a:pt x="529" y="139"/>
                    <a:pt x="520" y="138"/>
                    <a:pt x="508" y="141"/>
                  </a:cubicBezTo>
                  <a:cubicBezTo>
                    <a:pt x="492" y="137"/>
                    <a:pt x="486" y="143"/>
                    <a:pt x="479" y="157"/>
                  </a:cubicBezTo>
                  <a:cubicBezTo>
                    <a:pt x="485" y="173"/>
                    <a:pt x="486" y="169"/>
                    <a:pt x="479" y="186"/>
                  </a:cubicBezTo>
                  <a:cubicBezTo>
                    <a:pt x="483" y="198"/>
                    <a:pt x="493" y="203"/>
                    <a:pt x="499" y="214"/>
                  </a:cubicBezTo>
                  <a:cubicBezTo>
                    <a:pt x="500" y="220"/>
                    <a:pt x="500" y="224"/>
                    <a:pt x="497" y="229"/>
                  </a:cubicBezTo>
                  <a:cubicBezTo>
                    <a:pt x="496" y="236"/>
                    <a:pt x="489" y="240"/>
                    <a:pt x="482" y="241"/>
                  </a:cubicBezTo>
                  <a:cubicBezTo>
                    <a:pt x="474" y="245"/>
                    <a:pt x="474" y="249"/>
                    <a:pt x="470" y="256"/>
                  </a:cubicBezTo>
                  <a:cubicBezTo>
                    <a:pt x="469" y="265"/>
                    <a:pt x="469" y="274"/>
                    <a:pt x="460" y="279"/>
                  </a:cubicBezTo>
                  <a:cubicBezTo>
                    <a:pt x="457" y="286"/>
                    <a:pt x="450" y="288"/>
                    <a:pt x="443" y="289"/>
                  </a:cubicBezTo>
                  <a:cubicBezTo>
                    <a:pt x="436" y="294"/>
                    <a:pt x="430" y="299"/>
                    <a:pt x="422" y="304"/>
                  </a:cubicBezTo>
                  <a:cubicBezTo>
                    <a:pt x="414" y="300"/>
                    <a:pt x="409" y="295"/>
                    <a:pt x="404" y="288"/>
                  </a:cubicBezTo>
                  <a:cubicBezTo>
                    <a:pt x="403" y="282"/>
                    <a:pt x="401" y="276"/>
                    <a:pt x="398" y="270"/>
                  </a:cubicBezTo>
                  <a:cubicBezTo>
                    <a:pt x="397" y="263"/>
                    <a:pt x="392" y="256"/>
                    <a:pt x="389" y="250"/>
                  </a:cubicBezTo>
                  <a:cubicBezTo>
                    <a:pt x="387" y="238"/>
                    <a:pt x="387" y="240"/>
                    <a:pt x="373" y="241"/>
                  </a:cubicBezTo>
                  <a:cubicBezTo>
                    <a:pt x="365" y="244"/>
                    <a:pt x="359" y="251"/>
                    <a:pt x="350" y="253"/>
                  </a:cubicBezTo>
                  <a:cubicBezTo>
                    <a:pt x="346" y="256"/>
                    <a:pt x="341" y="259"/>
                    <a:pt x="337" y="262"/>
                  </a:cubicBezTo>
                  <a:cubicBezTo>
                    <a:pt x="328" y="260"/>
                    <a:pt x="334" y="262"/>
                    <a:pt x="322" y="256"/>
                  </a:cubicBezTo>
                  <a:cubicBezTo>
                    <a:pt x="320" y="255"/>
                    <a:pt x="316" y="253"/>
                    <a:pt x="316" y="253"/>
                  </a:cubicBezTo>
                  <a:cubicBezTo>
                    <a:pt x="312" y="247"/>
                    <a:pt x="306" y="241"/>
                    <a:pt x="302" y="235"/>
                  </a:cubicBezTo>
                  <a:cubicBezTo>
                    <a:pt x="300" y="231"/>
                    <a:pt x="296" y="223"/>
                    <a:pt x="296" y="223"/>
                  </a:cubicBezTo>
                  <a:cubicBezTo>
                    <a:pt x="294" y="214"/>
                    <a:pt x="294" y="204"/>
                    <a:pt x="298" y="195"/>
                  </a:cubicBezTo>
                  <a:cubicBezTo>
                    <a:pt x="299" y="189"/>
                    <a:pt x="301" y="183"/>
                    <a:pt x="304" y="177"/>
                  </a:cubicBezTo>
                  <a:cubicBezTo>
                    <a:pt x="307" y="161"/>
                    <a:pt x="307" y="150"/>
                    <a:pt x="325" y="147"/>
                  </a:cubicBezTo>
                  <a:cubicBezTo>
                    <a:pt x="333" y="143"/>
                    <a:pt x="343" y="140"/>
                    <a:pt x="352" y="138"/>
                  </a:cubicBezTo>
                  <a:cubicBezTo>
                    <a:pt x="358" y="135"/>
                    <a:pt x="363" y="130"/>
                    <a:pt x="370" y="129"/>
                  </a:cubicBezTo>
                  <a:cubicBezTo>
                    <a:pt x="375" y="125"/>
                    <a:pt x="377" y="121"/>
                    <a:pt x="382" y="118"/>
                  </a:cubicBezTo>
                  <a:cubicBezTo>
                    <a:pt x="386" y="112"/>
                    <a:pt x="390" y="108"/>
                    <a:pt x="394" y="102"/>
                  </a:cubicBezTo>
                  <a:cubicBezTo>
                    <a:pt x="395" y="95"/>
                    <a:pt x="399" y="90"/>
                    <a:pt x="403" y="84"/>
                  </a:cubicBezTo>
                  <a:cubicBezTo>
                    <a:pt x="404" y="77"/>
                    <a:pt x="411" y="73"/>
                    <a:pt x="418" y="72"/>
                  </a:cubicBezTo>
                  <a:cubicBezTo>
                    <a:pt x="426" y="68"/>
                    <a:pt x="431" y="62"/>
                    <a:pt x="439" y="57"/>
                  </a:cubicBezTo>
                  <a:cubicBezTo>
                    <a:pt x="446" y="46"/>
                    <a:pt x="458" y="30"/>
                    <a:pt x="470" y="25"/>
                  </a:cubicBezTo>
                  <a:cubicBezTo>
                    <a:pt x="483" y="19"/>
                    <a:pt x="500" y="21"/>
                    <a:pt x="514" y="16"/>
                  </a:cubicBezTo>
                  <a:cubicBezTo>
                    <a:pt x="518" y="13"/>
                    <a:pt x="527" y="8"/>
                    <a:pt x="532" y="7"/>
                  </a:cubicBezTo>
                  <a:cubicBezTo>
                    <a:pt x="538" y="6"/>
                    <a:pt x="545" y="5"/>
                    <a:pt x="551" y="4"/>
                  </a:cubicBezTo>
                  <a:cubicBezTo>
                    <a:pt x="553" y="4"/>
                    <a:pt x="557" y="3"/>
                    <a:pt x="557" y="3"/>
                  </a:cubicBezTo>
                  <a:cubicBezTo>
                    <a:pt x="564" y="0"/>
                    <a:pt x="567" y="3"/>
                    <a:pt x="574" y="4"/>
                  </a:cubicBezTo>
                  <a:cubicBezTo>
                    <a:pt x="580" y="9"/>
                    <a:pt x="582" y="9"/>
                    <a:pt x="589" y="7"/>
                  </a:cubicBezTo>
                  <a:cubicBezTo>
                    <a:pt x="594" y="3"/>
                    <a:pt x="601" y="1"/>
                    <a:pt x="607" y="0"/>
                  </a:cubicBezTo>
                  <a:cubicBezTo>
                    <a:pt x="618" y="1"/>
                    <a:pt x="624" y="2"/>
                    <a:pt x="634" y="4"/>
                  </a:cubicBezTo>
                  <a:cubicBezTo>
                    <a:pt x="640" y="13"/>
                    <a:pt x="634" y="19"/>
                    <a:pt x="629" y="27"/>
                  </a:cubicBezTo>
                  <a:cubicBezTo>
                    <a:pt x="633" y="35"/>
                    <a:pt x="640" y="31"/>
                    <a:pt x="646" y="28"/>
                  </a:cubicBezTo>
                  <a:cubicBezTo>
                    <a:pt x="668" y="29"/>
                    <a:pt x="674" y="31"/>
                    <a:pt x="691" y="34"/>
                  </a:cubicBezTo>
                  <a:cubicBezTo>
                    <a:pt x="696" y="38"/>
                    <a:pt x="696" y="42"/>
                    <a:pt x="703" y="43"/>
                  </a:cubicBezTo>
                  <a:cubicBezTo>
                    <a:pt x="709" y="46"/>
                    <a:pt x="712" y="43"/>
                    <a:pt x="718" y="42"/>
                  </a:cubicBezTo>
                  <a:cubicBezTo>
                    <a:pt x="724" y="39"/>
                    <a:pt x="727" y="41"/>
                    <a:pt x="731" y="46"/>
                  </a:cubicBezTo>
                  <a:cubicBezTo>
                    <a:pt x="735" y="63"/>
                    <a:pt x="734" y="48"/>
                    <a:pt x="742" y="43"/>
                  </a:cubicBezTo>
                  <a:cubicBezTo>
                    <a:pt x="747" y="49"/>
                    <a:pt x="751" y="50"/>
                    <a:pt x="754" y="57"/>
                  </a:cubicBezTo>
                  <a:cubicBezTo>
                    <a:pt x="756" y="69"/>
                    <a:pt x="761" y="58"/>
                    <a:pt x="767" y="54"/>
                  </a:cubicBezTo>
                  <a:cubicBezTo>
                    <a:pt x="773" y="58"/>
                    <a:pt x="779" y="63"/>
                    <a:pt x="785" y="67"/>
                  </a:cubicBezTo>
                  <a:cubicBezTo>
                    <a:pt x="792" y="66"/>
                    <a:pt x="797" y="66"/>
                    <a:pt x="803" y="70"/>
                  </a:cubicBezTo>
                  <a:cubicBezTo>
                    <a:pt x="806" y="77"/>
                    <a:pt x="805" y="78"/>
                    <a:pt x="799" y="82"/>
                  </a:cubicBezTo>
                  <a:cubicBezTo>
                    <a:pt x="796" y="88"/>
                    <a:pt x="792" y="89"/>
                    <a:pt x="787" y="93"/>
                  </a:cubicBezTo>
                  <a:cubicBezTo>
                    <a:pt x="784" y="98"/>
                    <a:pt x="782" y="103"/>
                    <a:pt x="787" y="108"/>
                  </a:cubicBezTo>
                  <a:cubicBezTo>
                    <a:pt x="791" y="112"/>
                    <a:pt x="800" y="118"/>
                    <a:pt x="800" y="118"/>
                  </a:cubicBezTo>
                  <a:cubicBezTo>
                    <a:pt x="810" y="116"/>
                    <a:pt x="798" y="98"/>
                    <a:pt x="812" y="87"/>
                  </a:cubicBezTo>
                  <a:cubicBezTo>
                    <a:pt x="819" y="88"/>
                    <a:pt x="823" y="90"/>
                    <a:pt x="829" y="91"/>
                  </a:cubicBezTo>
                  <a:cubicBezTo>
                    <a:pt x="833" y="94"/>
                    <a:pt x="837" y="97"/>
                    <a:pt x="842" y="99"/>
                  </a:cubicBezTo>
                  <a:cubicBezTo>
                    <a:pt x="856" y="93"/>
                    <a:pt x="847" y="80"/>
                    <a:pt x="836" y="78"/>
                  </a:cubicBezTo>
                  <a:cubicBezTo>
                    <a:pt x="831" y="72"/>
                    <a:pt x="828" y="66"/>
                    <a:pt x="823" y="60"/>
                  </a:cubicBezTo>
                  <a:cubicBezTo>
                    <a:pt x="824" y="42"/>
                    <a:pt x="826" y="34"/>
                    <a:pt x="844" y="30"/>
                  </a:cubicBezTo>
                  <a:cubicBezTo>
                    <a:pt x="857" y="31"/>
                    <a:pt x="866" y="38"/>
                    <a:pt x="877" y="45"/>
                  </a:cubicBezTo>
                  <a:cubicBezTo>
                    <a:pt x="879" y="60"/>
                    <a:pt x="868" y="60"/>
                    <a:pt x="857" y="63"/>
                  </a:cubicBezTo>
                  <a:cubicBezTo>
                    <a:pt x="850" y="68"/>
                    <a:pt x="849" y="74"/>
                    <a:pt x="859" y="76"/>
                  </a:cubicBezTo>
                  <a:cubicBezTo>
                    <a:pt x="864" y="79"/>
                    <a:pt x="877" y="75"/>
                    <a:pt x="877" y="75"/>
                  </a:cubicBezTo>
                  <a:cubicBezTo>
                    <a:pt x="882" y="73"/>
                    <a:pt x="884" y="69"/>
                    <a:pt x="889" y="66"/>
                  </a:cubicBezTo>
                  <a:cubicBezTo>
                    <a:pt x="894" y="57"/>
                    <a:pt x="898" y="50"/>
                    <a:pt x="908" y="48"/>
                  </a:cubicBezTo>
                  <a:cubicBezTo>
                    <a:pt x="920" y="43"/>
                    <a:pt x="931" y="35"/>
                    <a:pt x="943" y="33"/>
                  </a:cubicBezTo>
                  <a:cubicBezTo>
                    <a:pt x="952" y="38"/>
                    <a:pt x="960" y="41"/>
                    <a:pt x="970" y="43"/>
                  </a:cubicBezTo>
                  <a:cubicBezTo>
                    <a:pt x="978" y="47"/>
                    <a:pt x="991" y="47"/>
                    <a:pt x="1000" y="48"/>
                  </a:cubicBezTo>
                  <a:cubicBezTo>
                    <a:pt x="1005" y="51"/>
                    <a:pt x="1009" y="53"/>
                    <a:pt x="1012" y="58"/>
                  </a:cubicBezTo>
                  <a:cubicBezTo>
                    <a:pt x="1016" y="76"/>
                    <a:pt x="1010" y="96"/>
                    <a:pt x="1009" y="115"/>
                  </a:cubicBezTo>
                  <a:cubicBezTo>
                    <a:pt x="1008" y="150"/>
                    <a:pt x="1012" y="215"/>
                    <a:pt x="1004" y="256"/>
                  </a:cubicBezTo>
                  <a:cubicBezTo>
                    <a:pt x="1002" y="273"/>
                    <a:pt x="1000" y="289"/>
                    <a:pt x="998" y="306"/>
                  </a:cubicBezTo>
                  <a:cubicBezTo>
                    <a:pt x="996" y="338"/>
                    <a:pt x="991" y="371"/>
                    <a:pt x="986" y="402"/>
                  </a:cubicBezTo>
                  <a:cubicBezTo>
                    <a:pt x="983" y="442"/>
                    <a:pt x="985" y="539"/>
                    <a:pt x="997" y="574"/>
                  </a:cubicBezTo>
                  <a:cubicBezTo>
                    <a:pt x="1001" y="624"/>
                    <a:pt x="1016" y="662"/>
                    <a:pt x="961" y="670"/>
                  </a:cubicBezTo>
                  <a:cubicBezTo>
                    <a:pt x="954" y="673"/>
                    <a:pt x="949" y="675"/>
                    <a:pt x="941" y="676"/>
                  </a:cubicBezTo>
                  <a:cubicBezTo>
                    <a:pt x="930" y="682"/>
                    <a:pt x="920" y="689"/>
                    <a:pt x="907" y="691"/>
                  </a:cubicBezTo>
                  <a:cubicBezTo>
                    <a:pt x="901" y="695"/>
                    <a:pt x="894" y="699"/>
                    <a:pt x="887" y="700"/>
                  </a:cubicBezTo>
                  <a:cubicBezTo>
                    <a:pt x="876" y="705"/>
                    <a:pt x="862" y="716"/>
                    <a:pt x="851" y="718"/>
                  </a:cubicBezTo>
                  <a:cubicBezTo>
                    <a:pt x="846" y="720"/>
                    <a:pt x="841" y="721"/>
                    <a:pt x="836" y="723"/>
                  </a:cubicBezTo>
                  <a:cubicBezTo>
                    <a:pt x="810" y="719"/>
                    <a:pt x="823" y="711"/>
                    <a:pt x="815" y="691"/>
                  </a:cubicBezTo>
                  <a:cubicBezTo>
                    <a:pt x="814" y="683"/>
                    <a:pt x="813" y="677"/>
                    <a:pt x="809" y="670"/>
                  </a:cubicBezTo>
                  <a:cubicBezTo>
                    <a:pt x="800" y="673"/>
                    <a:pt x="792" y="677"/>
                    <a:pt x="782" y="679"/>
                  </a:cubicBezTo>
                  <a:cubicBezTo>
                    <a:pt x="773" y="678"/>
                    <a:pt x="767" y="676"/>
                    <a:pt x="757" y="675"/>
                  </a:cubicBezTo>
                  <a:cubicBezTo>
                    <a:pt x="750" y="671"/>
                    <a:pt x="751" y="667"/>
                    <a:pt x="743" y="666"/>
                  </a:cubicBezTo>
                  <a:cubicBezTo>
                    <a:pt x="734" y="667"/>
                    <a:pt x="728" y="674"/>
                    <a:pt x="719" y="676"/>
                  </a:cubicBezTo>
                  <a:cubicBezTo>
                    <a:pt x="709" y="683"/>
                    <a:pt x="698" y="677"/>
                    <a:pt x="688" y="675"/>
                  </a:cubicBezTo>
                  <a:cubicBezTo>
                    <a:pt x="684" y="668"/>
                    <a:pt x="682" y="667"/>
                    <a:pt x="674" y="666"/>
                  </a:cubicBezTo>
                  <a:cubicBezTo>
                    <a:pt x="669" y="660"/>
                    <a:pt x="666" y="655"/>
                    <a:pt x="662" y="648"/>
                  </a:cubicBezTo>
                  <a:cubicBezTo>
                    <a:pt x="661" y="642"/>
                    <a:pt x="659" y="639"/>
                    <a:pt x="656" y="634"/>
                  </a:cubicBezTo>
                  <a:cubicBezTo>
                    <a:pt x="661" y="618"/>
                    <a:pt x="654" y="612"/>
                    <a:pt x="643" y="604"/>
                  </a:cubicBezTo>
                  <a:cubicBezTo>
                    <a:pt x="638" y="595"/>
                    <a:pt x="676" y="581"/>
                    <a:pt x="685" y="579"/>
                  </a:cubicBezTo>
                  <a:cubicBezTo>
                    <a:pt x="691" y="576"/>
                    <a:pt x="696" y="571"/>
                    <a:pt x="703" y="570"/>
                  </a:cubicBezTo>
                  <a:cubicBezTo>
                    <a:pt x="714" y="572"/>
                    <a:pt x="723" y="569"/>
                    <a:pt x="733" y="567"/>
                  </a:cubicBezTo>
                  <a:cubicBezTo>
                    <a:pt x="738" y="560"/>
                    <a:pt x="743" y="550"/>
                    <a:pt x="751" y="547"/>
                  </a:cubicBezTo>
                  <a:cubicBezTo>
                    <a:pt x="758" y="552"/>
                    <a:pt x="759" y="553"/>
                    <a:pt x="769" y="552"/>
                  </a:cubicBezTo>
                  <a:cubicBezTo>
                    <a:pt x="774" y="549"/>
                    <a:pt x="778" y="547"/>
                    <a:pt x="784" y="546"/>
                  </a:cubicBezTo>
                  <a:cubicBezTo>
                    <a:pt x="794" y="548"/>
                    <a:pt x="798" y="555"/>
                    <a:pt x="802" y="564"/>
                  </a:cubicBezTo>
                  <a:cubicBezTo>
                    <a:pt x="804" y="574"/>
                    <a:pt x="808" y="571"/>
                    <a:pt x="818" y="570"/>
                  </a:cubicBezTo>
                  <a:cubicBezTo>
                    <a:pt x="829" y="566"/>
                    <a:pt x="818" y="570"/>
                    <a:pt x="839" y="567"/>
                  </a:cubicBezTo>
                  <a:cubicBezTo>
                    <a:pt x="845" y="566"/>
                    <a:pt x="857" y="564"/>
                    <a:pt x="857" y="564"/>
                  </a:cubicBezTo>
                  <a:cubicBezTo>
                    <a:pt x="862" y="562"/>
                    <a:pt x="867" y="561"/>
                    <a:pt x="872" y="559"/>
                  </a:cubicBezTo>
                  <a:cubicBezTo>
                    <a:pt x="886" y="562"/>
                    <a:pt x="881" y="564"/>
                    <a:pt x="898" y="562"/>
                  </a:cubicBezTo>
                  <a:cubicBezTo>
                    <a:pt x="916" y="553"/>
                    <a:pt x="901" y="545"/>
                    <a:pt x="892" y="537"/>
                  </a:cubicBezTo>
                  <a:cubicBezTo>
                    <a:pt x="889" y="534"/>
                    <a:pt x="885" y="532"/>
                    <a:pt x="883" y="528"/>
                  </a:cubicBezTo>
                  <a:cubicBezTo>
                    <a:pt x="882" y="526"/>
                    <a:pt x="881" y="524"/>
                    <a:pt x="880" y="523"/>
                  </a:cubicBezTo>
                  <a:cubicBezTo>
                    <a:pt x="869" y="512"/>
                    <a:pt x="850" y="504"/>
                    <a:pt x="836" y="496"/>
                  </a:cubicBezTo>
                  <a:cubicBezTo>
                    <a:pt x="828" y="486"/>
                    <a:pt x="845" y="479"/>
                    <a:pt x="853" y="474"/>
                  </a:cubicBezTo>
                  <a:cubicBezTo>
                    <a:pt x="854" y="468"/>
                    <a:pt x="857" y="465"/>
                    <a:pt x="859" y="460"/>
                  </a:cubicBezTo>
                  <a:cubicBezTo>
                    <a:pt x="860" y="453"/>
                    <a:pt x="862" y="449"/>
                    <a:pt x="854" y="447"/>
                  </a:cubicBezTo>
                  <a:cubicBezTo>
                    <a:pt x="848" y="444"/>
                    <a:pt x="843" y="447"/>
                    <a:pt x="836" y="448"/>
                  </a:cubicBezTo>
                  <a:cubicBezTo>
                    <a:pt x="829" y="459"/>
                    <a:pt x="822" y="467"/>
                    <a:pt x="809" y="469"/>
                  </a:cubicBezTo>
                  <a:cubicBezTo>
                    <a:pt x="803" y="472"/>
                    <a:pt x="795" y="474"/>
                    <a:pt x="788" y="475"/>
                  </a:cubicBezTo>
                  <a:cubicBezTo>
                    <a:pt x="775" y="485"/>
                    <a:pt x="782" y="484"/>
                    <a:pt x="799" y="486"/>
                  </a:cubicBezTo>
                  <a:cubicBezTo>
                    <a:pt x="802" y="506"/>
                    <a:pt x="782" y="509"/>
                    <a:pt x="772" y="523"/>
                  </a:cubicBezTo>
                  <a:cubicBezTo>
                    <a:pt x="765" y="519"/>
                    <a:pt x="767" y="516"/>
                    <a:pt x="764" y="510"/>
                  </a:cubicBezTo>
                  <a:cubicBezTo>
                    <a:pt x="761" y="493"/>
                    <a:pt x="755" y="484"/>
                    <a:pt x="737" y="483"/>
                  </a:cubicBezTo>
                  <a:cubicBezTo>
                    <a:pt x="730" y="481"/>
                    <a:pt x="726" y="483"/>
                    <a:pt x="724" y="475"/>
                  </a:cubicBezTo>
                  <a:cubicBezTo>
                    <a:pt x="708" y="480"/>
                    <a:pt x="706" y="499"/>
                    <a:pt x="689" y="502"/>
                  </a:cubicBezTo>
                  <a:cubicBezTo>
                    <a:pt x="682" y="510"/>
                    <a:pt x="685" y="521"/>
                    <a:pt x="677" y="526"/>
                  </a:cubicBezTo>
                  <a:cubicBezTo>
                    <a:pt x="673" y="533"/>
                    <a:pt x="670" y="531"/>
                    <a:pt x="664" y="534"/>
                  </a:cubicBezTo>
                  <a:cubicBezTo>
                    <a:pt x="658" y="546"/>
                    <a:pt x="670" y="549"/>
                    <a:pt x="679" y="552"/>
                  </a:cubicBezTo>
                  <a:cubicBezTo>
                    <a:pt x="676" y="564"/>
                    <a:pt x="656" y="578"/>
                    <a:pt x="644" y="580"/>
                  </a:cubicBezTo>
                  <a:cubicBezTo>
                    <a:pt x="630" y="579"/>
                    <a:pt x="626" y="575"/>
                    <a:pt x="614" y="573"/>
                  </a:cubicBezTo>
                  <a:cubicBezTo>
                    <a:pt x="608" y="569"/>
                    <a:pt x="603" y="568"/>
                    <a:pt x="601" y="576"/>
                  </a:cubicBezTo>
                  <a:cubicBezTo>
                    <a:pt x="602" y="584"/>
                    <a:pt x="600" y="585"/>
                    <a:pt x="593" y="588"/>
                  </a:cubicBezTo>
                  <a:cubicBezTo>
                    <a:pt x="584" y="601"/>
                    <a:pt x="584" y="595"/>
                    <a:pt x="596" y="607"/>
                  </a:cubicBezTo>
                  <a:cubicBezTo>
                    <a:pt x="601" y="618"/>
                    <a:pt x="607" y="628"/>
                    <a:pt x="613" y="639"/>
                  </a:cubicBezTo>
                  <a:cubicBezTo>
                    <a:pt x="614" y="647"/>
                    <a:pt x="615" y="651"/>
                    <a:pt x="608" y="655"/>
                  </a:cubicBezTo>
                  <a:cubicBezTo>
                    <a:pt x="604" y="661"/>
                    <a:pt x="600" y="662"/>
                    <a:pt x="596" y="667"/>
                  </a:cubicBezTo>
                  <a:cubicBezTo>
                    <a:pt x="575" y="666"/>
                    <a:pt x="583" y="663"/>
                    <a:pt x="569" y="655"/>
                  </a:cubicBezTo>
                  <a:cubicBezTo>
                    <a:pt x="566" y="651"/>
                    <a:pt x="563" y="646"/>
                    <a:pt x="560" y="642"/>
                  </a:cubicBezTo>
                  <a:cubicBezTo>
                    <a:pt x="559" y="636"/>
                    <a:pt x="541" y="633"/>
                    <a:pt x="556" y="630"/>
                  </a:cubicBezTo>
                  <a:cubicBezTo>
                    <a:pt x="554" y="625"/>
                    <a:pt x="545" y="618"/>
                    <a:pt x="545" y="618"/>
                  </a:cubicBezTo>
                  <a:cubicBezTo>
                    <a:pt x="539" y="608"/>
                    <a:pt x="537" y="600"/>
                    <a:pt x="527" y="594"/>
                  </a:cubicBezTo>
                  <a:cubicBezTo>
                    <a:pt x="521" y="586"/>
                    <a:pt x="519" y="582"/>
                    <a:pt x="515" y="574"/>
                  </a:cubicBezTo>
                  <a:cubicBezTo>
                    <a:pt x="513" y="563"/>
                    <a:pt x="505" y="554"/>
                    <a:pt x="494" y="552"/>
                  </a:cubicBezTo>
                  <a:cubicBezTo>
                    <a:pt x="488" y="544"/>
                    <a:pt x="479" y="539"/>
                    <a:pt x="470" y="535"/>
                  </a:cubicBezTo>
                  <a:cubicBezTo>
                    <a:pt x="459" y="539"/>
                    <a:pt x="450" y="536"/>
                    <a:pt x="442" y="528"/>
                  </a:cubicBezTo>
                  <a:cubicBezTo>
                    <a:pt x="440" y="523"/>
                    <a:pt x="439" y="518"/>
                    <a:pt x="437" y="513"/>
                  </a:cubicBezTo>
                  <a:cubicBezTo>
                    <a:pt x="435" y="504"/>
                    <a:pt x="431" y="502"/>
                    <a:pt x="422" y="501"/>
                  </a:cubicBezTo>
                  <a:cubicBezTo>
                    <a:pt x="412" y="502"/>
                    <a:pt x="409" y="506"/>
                    <a:pt x="401" y="511"/>
                  </a:cubicBezTo>
                  <a:cubicBezTo>
                    <a:pt x="403" y="522"/>
                    <a:pt x="403" y="530"/>
                    <a:pt x="415" y="532"/>
                  </a:cubicBezTo>
                  <a:cubicBezTo>
                    <a:pt x="420" y="536"/>
                    <a:pt x="421" y="539"/>
                    <a:pt x="424" y="544"/>
                  </a:cubicBezTo>
                  <a:cubicBezTo>
                    <a:pt x="425" y="555"/>
                    <a:pt x="424" y="558"/>
                    <a:pt x="436" y="559"/>
                  </a:cubicBezTo>
                  <a:cubicBezTo>
                    <a:pt x="450" y="566"/>
                    <a:pt x="455" y="567"/>
                    <a:pt x="473" y="577"/>
                  </a:cubicBezTo>
                  <a:cubicBezTo>
                    <a:pt x="477" y="584"/>
                    <a:pt x="479" y="585"/>
                    <a:pt x="487" y="586"/>
                  </a:cubicBezTo>
                  <a:cubicBezTo>
                    <a:pt x="488" y="587"/>
                    <a:pt x="490" y="588"/>
                    <a:pt x="491" y="588"/>
                  </a:cubicBezTo>
                  <a:cubicBezTo>
                    <a:pt x="493" y="588"/>
                    <a:pt x="494" y="584"/>
                    <a:pt x="496" y="585"/>
                  </a:cubicBezTo>
                  <a:cubicBezTo>
                    <a:pt x="501" y="587"/>
                    <a:pt x="509" y="595"/>
                    <a:pt x="509" y="595"/>
                  </a:cubicBezTo>
                  <a:cubicBezTo>
                    <a:pt x="513" y="601"/>
                    <a:pt x="514" y="605"/>
                    <a:pt x="506" y="607"/>
                  </a:cubicBezTo>
                  <a:cubicBezTo>
                    <a:pt x="497" y="611"/>
                    <a:pt x="489" y="605"/>
                    <a:pt x="485" y="615"/>
                  </a:cubicBezTo>
                  <a:cubicBezTo>
                    <a:pt x="489" y="623"/>
                    <a:pt x="483" y="627"/>
                    <a:pt x="476" y="628"/>
                  </a:cubicBezTo>
                  <a:cubicBezTo>
                    <a:pt x="471" y="632"/>
                    <a:pt x="467" y="634"/>
                    <a:pt x="460" y="636"/>
                  </a:cubicBezTo>
                  <a:cubicBezTo>
                    <a:pt x="450" y="620"/>
                    <a:pt x="468" y="651"/>
                    <a:pt x="455" y="607"/>
                  </a:cubicBezTo>
                  <a:cubicBezTo>
                    <a:pt x="455" y="606"/>
                    <a:pt x="441" y="599"/>
                    <a:pt x="440" y="598"/>
                  </a:cubicBezTo>
                  <a:cubicBezTo>
                    <a:pt x="436" y="593"/>
                    <a:pt x="426" y="589"/>
                    <a:pt x="419" y="588"/>
                  </a:cubicBezTo>
                  <a:cubicBezTo>
                    <a:pt x="421" y="575"/>
                    <a:pt x="421" y="571"/>
                    <a:pt x="410" y="564"/>
                  </a:cubicBezTo>
                  <a:cubicBezTo>
                    <a:pt x="400" y="548"/>
                    <a:pt x="391" y="568"/>
                    <a:pt x="383" y="573"/>
                  </a:cubicBezTo>
                  <a:cubicBezTo>
                    <a:pt x="375" y="571"/>
                    <a:pt x="369" y="568"/>
                    <a:pt x="362" y="565"/>
                  </a:cubicBezTo>
                  <a:cubicBezTo>
                    <a:pt x="358" y="567"/>
                    <a:pt x="353" y="568"/>
                    <a:pt x="349" y="570"/>
                  </a:cubicBezTo>
                  <a:cubicBezTo>
                    <a:pt x="346" y="576"/>
                    <a:pt x="348" y="578"/>
                    <a:pt x="353" y="583"/>
                  </a:cubicBezTo>
                  <a:cubicBezTo>
                    <a:pt x="357" y="592"/>
                    <a:pt x="357" y="601"/>
                    <a:pt x="353" y="610"/>
                  </a:cubicBezTo>
                  <a:cubicBezTo>
                    <a:pt x="352" y="617"/>
                    <a:pt x="350" y="618"/>
                    <a:pt x="344" y="621"/>
                  </a:cubicBezTo>
                  <a:cubicBezTo>
                    <a:pt x="334" y="619"/>
                    <a:pt x="328" y="621"/>
                    <a:pt x="323" y="613"/>
                  </a:cubicBezTo>
                  <a:cubicBezTo>
                    <a:pt x="324" y="604"/>
                    <a:pt x="324" y="596"/>
                    <a:pt x="328" y="588"/>
                  </a:cubicBezTo>
                  <a:cubicBezTo>
                    <a:pt x="329" y="582"/>
                    <a:pt x="333" y="575"/>
                    <a:pt x="337" y="570"/>
                  </a:cubicBezTo>
                  <a:cubicBezTo>
                    <a:pt x="340" y="557"/>
                    <a:pt x="344" y="549"/>
                    <a:pt x="358" y="546"/>
                  </a:cubicBezTo>
                  <a:cubicBezTo>
                    <a:pt x="369" y="527"/>
                    <a:pt x="354" y="528"/>
                    <a:pt x="340" y="517"/>
                  </a:cubicBezTo>
                  <a:cubicBezTo>
                    <a:pt x="333" y="519"/>
                    <a:pt x="329" y="522"/>
                    <a:pt x="323" y="523"/>
                  </a:cubicBezTo>
                  <a:cubicBezTo>
                    <a:pt x="317" y="528"/>
                    <a:pt x="309" y="530"/>
                    <a:pt x="302" y="534"/>
                  </a:cubicBezTo>
                  <a:cubicBezTo>
                    <a:pt x="295" y="543"/>
                    <a:pt x="290" y="533"/>
                    <a:pt x="284" y="528"/>
                  </a:cubicBezTo>
                  <a:cubicBezTo>
                    <a:pt x="280" y="521"/>
                    <a:pt x="276" y="522"/>
                    <a:pt x="268" y="523"/>
                  </a:cubicBezTo>
                  <a:cubicBezTo>
                    <a:pt x="263" y="525"/>
                    <a:pt x="259" y="528"/>
                    <a:pt x="254" y="531"/>
                  </a:cubicBezTo>
                  <a:cubicBezTo>
                    <a:pt x="247" y="529"/>
                    <a:pt x="245" y="528"/>
                    <a:pt x="242" y="535"/>
                  </a:cubicBezTo>
                  <a:cubicBezTo>
                    <a:pt x="244" y="541"/>
                    <a:pt x="244" y="547"/>
                    <a:pt x="247" y="553"/>
                  </a:cubicBezTo>
                  <a:cubicBezTo>
                    <a:pt x="244" y="561"/>
                    <a:pt x="243" y="562"/>
                    <a:pt x="235" y="559"/>
                  </a:cubicBezTo>
                  <a:cubicBezTo>
                    <a:pt x="230" y="560"/>
                    <a:pt x="225" y="559"/>
                    <a:pt x="221" y="561"/>
                  </a:cubicBezTo>
                  <a:cubicBezTo>
                    <a:pt x="214" y="563"/>
                    <a:pt x="215" y="572"/>
                    <a:pt x="206" y="574"/>
                  </a:cubicBezTo>
                  <a:cubicBezTo>
                    <a:pt x="201" y="578"/>
                    <a:pt x="198" y="581"/>
                    <a:pt x="194" y="586"/>
                  </a:cubicBezTo>
                  <a:cubicBezTo>
                    <a:pt x="191" y="599"/>
                    <a:pt x="193" y="599"/>
                    <a:pt x="208" y="601"/>
                  </a:cubicBezTo>
                  <a:cubicBezTo>
                    <a:pt x="214" y="604"/>
                    <a:pt x="214" y="606"/>
                    <a:pt x="214" y="612"/>
                  </a:cubicBezTo>
                  <a:close/>
                </a:path>
              </a:pathLst>
            </a:custGeom>
            <a:solidFill>
              <a:schemeClr val="bg2">
                <a:alpha val="100000"/>
              </a:schemeClr>
            </a:solidFill>
            <a:ln w="9525">
              <a:noFill/>
            </a:ln>
          </p:spPr>
          <p:txBody>
            <a:bodyPr/>
            <a:lstStyle/>
            <a:p>
              <a:endParaRPr lang="zh-CN" altLang="en-US"/>
            </a:p>
          </p:txBody>
        </p:sp>
        <p:sp>
          <p:nvSpPr>
            <p:cNvPr id="31834" name="Freeform 84"/>
            <p:cNvSpPr/>
            <p:nvPr/>
          </p:nvSpPr>
          <p:spPr>
            <a:xfrm>
              <a:off x="2438" y="91"/>
              <a:ext cx="1164" cy="618"/>
            </a:xfrm>
            <a:custGeom>
              <a:avLst/>
              <a:gdLst>
                <a:gd name="txL" fmla="*/ 0 w 1555"/>
                <a:gd name="txT" fmla="*/ 0 h 824"/>
                <a:gd name="txR" fmla="*/ 1555 w 1555"/>
                <a:gd name="txB" fmla="*/ 824 h 82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3" y="2"/>
                </a:cxn>
                <a:cxn ang="0">
                  <a:pos x="3" y="2"/>
                </a:cxn>
                <a:cxn ang="0">
                  <a:pos x="3" y="2"/>
                </a:cxn>
                <a:cxn ang="0">
                  <a:pos x="3" y="2"/>
                </a:cxn>
                <a:cxn ang="0">
                  <a:pos x="3" y="2"/>
                </a:cxn>
                <a:cxn ang="0">
                  <a:pos x="3" y="0"/>
                </a:cxn>
                <a:cxn ang="0">
                  <a:pos x="3" y="2"/>
                </a:cxn>
                <a:cxn ang="0">
                  <a:pos x="3" y="2"/>
                </a:cxn>
                <a:cxn ang="0">
                  <a:pos x="3" y="2"/>
                </a:cxn>
                <a:cxn ang="0">
                  <a:pos x="3" y="2"/>
                </a:cxn>
                <a:cxn ang="0">
                  <a:pos x="3" y="2"/>
                </a:cxn>
                <a:cxn ang="0">
                  <a:pos x="2" y="2"/>
                </a:cxn>
                <a:cxn ang="0">
                  <a:pos x="2" y="2"/>
                </a:cxn>
                <a:cxn ang="0">
                  <a:pos x="2" y="2"/>
                </a:cxn>
                <a:cxn ang="0">
                  <a:pos x="2" y="2"/>
                </a:cxn>
                <a:cxn ang="0">
                  <a:pos x="2" y="2"/>
                </a:cxn>
                <a:cxn ang="0">
                  <a:pos x="1" y="2"/>
                </a:cxn>
              </a:cxnLst>
              <a:rect l="txL" t="txT" r="txR" b="txB"/>
              <a:pathLst>
                <a:path w="1555" h="824">
                  <a:moveTo>
                    <a:pt x="760" y="58"/>
                  </a:moveTo>
                  <a:cubicBezTo>
                    <a:pt x="748" y="56"/>
                    <a:pt x="744" y="54"/>
                    <a:pt x="732" y="56"/>
                  </a:cubicBezTo>
                  <a:cubicBezTo>
                    <a:pt x="725" y="60"/>
                    <a:pt x="723" y="68"/>
                    <a:pt x="716" y="72"/>
                  </a:cubicBezTo>
                  <a:cubicBezTo>
                    <a:pt x="712" y="74"/>
                    <a:pt x="704" y="76"/>
                    <a:pt x="704" y="76"/>
                  </a:cubicBezTo>
                  <a:cubicBezTo>
                    <a:pt x="694" y="60"/>
                    <a:pt x="695" y="63"/>
                    <a:pt x="676" y="60"/>
                  </a:cubicBezTo>
                  <a:cubicBezTo>
                    <a:pt x="664" y="52"/>
                    <a:pt x="671" y="41"/>
                    <a:pt x="664" y="30"/>
                  </a:cubicBezTo>
                  <a:cubicBezTo>
                    <a:pt x="655" y="16"/>
                    <a:pt x="630" y="12"/>
                    <a:pt x="614" y="8"/>
                  </a:cubicBezTo>
                  <a:cubicBezTo>
                    <a:pt x="592" y="10"/>
                    <a:pt x="602" y="8"/>
                    <a:pt x="584" y="14"/>
                  </a:cubicBezTo>
                  <a:cubicBezTo>
                    <a:pt x="578" y="16"/>
                    <a:pt x="566" y="20"/>
                    <a:pt x="566" y="20"/>
                  </a:cubicBezTo>
                  <a:cubicBezTo>
                    <a:pt x="546" y="15"/>
                    <a:pt x="567" y="23"/>
                    <a:pt x="556" y="12"/>
                  </a:cubicBezTo>
                  <a:cubicBezTo>
                    <a:pt x="551" y="7"/>
                    <a:pt x="538" y="4"/>
                    <a:pt x="532" y="0"/>
                  </a:cubicBezTo>
                  <a:cubicBezTo>
                    <a:pt x="518" y="2"/>
                    <a:pt x="504" y="3"/>
                    <a:pt x="490" y="8"/>
                  </a:cubicBezTo>
                  <a:cubicBezTo>
                    <a:pt x="484" y="25"/>
                    <a:pt x="480" y="29"/>
                    <a:pt x="466" y="38"/>
                  </a:cubicBezTo>
                  <a:cubicBezTo>
                    <a:pt x="448" y="35"/>
                    <a:pt x="450" y="32"/>
                    <a:pt x="430" y="34"/>
                  </a:cubicBezTo>
                  <a:cubicBezTo>
                    <a:pt x="422" y="37"/>
                    <a:pt x="419" y="39"/>
                    <a:pt x="414" y="46"/>
                  </a:cubicBezTo>
                  <a:cubicBezTo>
                    <a:pt x="407" y="45"/>
                    <a:pt x="384" y="42"/>
                    <a:pt x="374" y="46"/>
                  </a:cubicBezTo>
                  <a:cubicBezTo>
                    <a:pt x="372" y="47"/>
                    <a:pt x="372" y="50"/>
                    <a:pt x="370" y="52"/>
                  </a:cubicBezTo>
                  <a:cubicBezTo>
                    <a:pt x="368" y="53"/>
                    <a:pt x="366" y="53"/>
                    <a:pt x="364" y="54"/>
                  </a:cubicBezTo>
                  <a:cubicBezTo>
                    <a:pt x="361" y="63"/>
                    <a:pt x="362" y="67"/>
                    <a:pt x="370" y="72"/>
                  </a:cubicBezTo>
                  <a:cubicBezTo>
                    <a:pt x="374" y="77"/>
                    <a:pt x="377" y="79"/>
                    <a:pt x="372" y="86"/>
                  </a:cubicBezTo>
                  <a:cubicBezTo>
                    <a:pt x="368" y="91"/>
                    <a:pt x="354" y="94"/>
                    <a:pt x="354" y="94"/>
                  </a:cubicBezTo>
                  <a:cubicBezTo>
                    <a:pt x="349" y="90"/>
                    <a:pt x="336" y="86"/>
                    <a:pt x="336" y="86"/>
                  </a:cubicBezTo>
                  <a:cubicBezTo>
                    <a:pt x="326" y="88"/>
                    <a:pt x="322" y="87"/>
                    <a:pt x="316" y="96"/>
                  </a:cubicBezTo>
                  <a:cubicBezTo>
                    <a:pt x="320" y="110"/>
                    <a:pt x="331" y="110"/>
                    <a:pt x="344" y="114"/>
                  </a:cubicBezTo>
                  <a:cubicBezTo>
                    <a:pt x="350" y="116"/>
                    <a:pt x="362" y="120"/>
                    <a:pt x="362" y="120"/>
                  </a:cubicBezTo>
                  <a:cubicBezTo>
                    <a:pt x="367" y="127"/>
                    <a:pt x="372" y="131"/>
                    <a:pt x="362" y="134"/>
                  </a:cubicBezTo>
                  <a:cubicBezTo>
                    <a:pt x="350" y="126"/>
                    <a:pt x="334" y="119"/>
                    <a:pt x="320" y="114"/>
                  </a:cubicBezTo>
                  <a:cubicBezTo>
                    <a:pt x="314" y="115"/>
                    <a:pt x="308" y="115"/>
                    <a:pt x="302" y="116"/>
                  </a:cubicBezTo>
                  <a:cubicBezTo>
                    <a:pt x="298" y="117"/>
                    <a:pt x="290" y="120"/>
                    <a:pt x="290" y="120"/>
                  </a:cubicBezTo>
                  <a:cubicBezTo>
                    <a:pt x="275" y="117"/>
                    <a:pt x="272" y="99"/>
                    <a:pt x="256" y="94"/>
                  </a:cubicBezTo>
                  <a:cubicBezTo>
                    <a:pt x="253" y="95"/>
                    <a:pt x="248" y="94"/>
                    <a:pt x="246" y="96"/>
                  </a:cubicBezTo>
                  <a:cubicBezTo>
                    <a:pt x="243" y="99"/>
                    <a:pt x="242" y="108"/>
                    <a:pt x="242" y="108"/>
                  </a:cubicBezTo>
                  <a:cubicBezTo>
                    <a:pt x="245" y="116"/>
                    <a:pt x="262" y="124"/>
                    <a:pt x="262" y="124"/>
                  </a:cubicBezTo>
                  <a:cubicBezTo>
                    <a:pt x="275" y="143"/>
                    <a:pt x="278" y="153"/>
                    <a:pt x="298" y="166"/>
                  </a:cubicBezTo>
                  <a:cubicBezTo>
                    <a:pt x="306" y="178"/>
                    <a:pt x="306" y="194"/>
                    <a:pt x="314" y="206"/>
                  </a:cubicBezTo>
                  <a:cubicBezTo>
                    <a:pt x="310" y="217"/>
                    <a:pt x="294" y="217"/>
                    <a:pt x="284" y="220"/>
                  </a:cubicBezTo>
                  <a:cubicBezTo>
                    <a:pt x="280" y="221"/>
                    <a:pt x="272" y="224"/>
                    <a:pt x="272" y="224"/>
                  </a:cubicBezTo>
                  <a:cubicBezTo>
                    <a:pt x="261" y="223"/>
                    <a:pt x="250" y="225"/>
                    <a:pt x="246" y="214"/>
                  </a:cubicBezTo>
                  <a:cubicBezTo>
                    <a:pt x="257" y="210"/>
                    <a:pt x="267" y="212"/>
                    <a:pt x="278" y="208"/>
                  </a:cubicBezTo>
                  <a:cubicBezTo>
                    <a:pt x="283" y="201"/>
                    <a:pt x="284" y="203"/>
                    <a:pt x="280" y="194"/>
                  </a:cubicBezTo>
                  <a:cubicBezTo>
                    <a:pt x="280" y="193"/>
                    <a:pt x="245" y="150"/>
                    <a:pt x="242" y="148"/>
                  </a:cubicBezTo>
                  <a:cubicBezTo>
                    <a:pt x="238" y="136"/>
                    <a:pt x="239" y="128"/>
                    <a:pt x="228" y="120"/>
                  </a:cubicBezTo>
                  <a:cubicBezTo>
                    <a:pt x="226" y="114"/>
                    <a:pt x="230" y="102"/>
                    <a:pt x="230" y="102"/>
                  </a:cubicBezTo>
                  <a:cubicBezTo>
                    <a:pt x="210" y="89"/>
                    <a:pt x="242" y="108"/>
                    <a:pt x="214" y="100"/>
                  </a:cubicBezTo>
                  <a:cubicBezTo>
                    <a:pt x="211" y="99"/>
                    <a:pt x="202" y="87"/>
                    <a:pt x="198" y="84"/>
                  </a:cubicBezTo>
                  <a:cubicBezTo>
                    <a:pt x="187" y="86"/>
                    <a:pt x="184" y="86"/>
                    <a:pt x="176" y="94"/>
                  </a:cubicBezTo>
                  <a:cubicBezTo>
                    <a:pt x="174" y="100"/>
                    <a:pt x="172" y="106"/>
                    <a:pt x="170" y="112"/>
                  </a:cubicBezTo>
                  <a:cubicBezTo>
                    <a:pt x="169" y="114"/>
                    <a:pt x="168" y="118"/>
                    <a:pt x="168" y="118"/>
                  </a:cubicBezTo>
                  <a:cubicBezTo>
                    <a:pt x="168" y="119"/>
                    <a:pt x="162" y="144"/>
                    <a:pt x="166" y="148"/>
                  </a:cubicBezTo>
                  <a:cubicBezTo>
                    <a:pt x="175" y="157"/>
                    <a:pt x="194" y="155"/>
                    <a:pt x="204" y="162"/>
                  </a:cubicBezTo>
                  <a:cubicBezTo>
                    <a:pt x="208" y="165"/>
                    <a:pt x="216" y="170"/>
                    <a:pt x="216" y="170"/>
                  </a:cubicBezTo>
                  <a:cubicBezTo>
                    <a:pt x="221" y="184"/>
                    <a:pt x="221" y="178"/>
                    <a:pt x="218" y="188"/>
                  </a:cubicBezTo>
                  <a:cubicBezTo>
                    <a:pt x="204" y="186"/>
                    <a:pt x="205" y="182"/>
                    <a:pt x="194" y="176"/>
                  </a:cubicBezTo>
                  <a:cubicBezTo>
                    <a:pt x="185" y="171"/>
                    <a:pt x="164" y="172"/>
                    <a:pt x="160" y="172"/>
                  </a:cubicBezTo>
                  <a:cubicBezTo>
                    <a:pt x="140" y="159"/>
                    <a:pt x="120" y="169"/>
                    <a:pt x="96" y="170"/>
                  </a:cubicBezTo>
                  <a:cubicBezTo>
                    <a:pt x="99" y="178"/>
                    <a:pt x="103" y="178"/>
                    <a:pt x="106" y="186"/>
                  </a:cubicBezTo>
                  <a:cubicBezTo>
                    <a:pt x="103" y="202"/>
                    <a:pt x="103" y="199"/>
                    <a:pt x="92" y="192"/>
                  </a:cubicBezTo>
                  <a:cubicBezTo>
                    <a:pt x="86" y="183"/>
                    <a:pt x="90" y="184"/>
                    <a:pt x="74" y="188"/>
                  </a:cubicBezTo>
                  <a:cubicBezTo>
                    <a:pt x="70" y="189"/>
                    <a:pt x="62" y="192"/>
                    <a:pt x="62" y="192"/>
                  </a:cubicBezTo>
                  <a:cubicBezTo>
                    <a:pt x="49" y="211"/>
                    <a:pt x="43" y="237"/>
                    <a:pt x="26" y="254"/>
                  </a:cubicBezTo>
                  <a:cubicBezTo>
                    <a:pt x="23" y="266"/>
                    <a:pt x="25" y="259"/>
                    <a:pt x="20" y="274"/>
                  </a:cubicBezTo>
                  <a:cubicBezTo>
                    <a:pt x="19" y="278"/>
                    <a:pt x="16" y="286"/>
                    <a:pt x="16" y="286"/>
                  </a:cubicBezTo>
                  <a:cubicBezTo>
                    <a:pt x="11" y="325"/>
                    <a:pt x="16" y="366"/>
                    <a:pt x="6" y="404"/>
                  </a:cubicBezTo>
                  <a:cubicBezTo>
                    <a:pt x="4" y="423"/>
                    <a:pt x="2" y="441"/>
                    <a:pt x="0" y="460"/>
                  </a:cubicBezTo>
                  <a:cubicBezTo>
                    <a:pt x="1" y="530"/>
                    <a:pt x="3" y="592"/>
                    <a:pt x="14" y="660"/>
                  </a:cubicBezTo>
                  <a:cubicBezTo>
                    <a:pt x="15" y="683"/>
                    <a:pt x="12" y="717"/>
                    <a:pt x="26" y="738"/>
                  </a:cubicBezTo>
                  <a:cubicBezTo>
                    <a:pt x="31" y="759"/>
                    <a:pt x="39" y="781"/>
                    <a:pt x="58" y="794"/>
                  </a:cubicBezTo>
                  <a:cubicBezTo>
                    <a:pt x="66" y="806"/>
                    <a:pt x="81" y="818"/>
                    <a:pt x="96" y="820"/>
                  </a:cubicBezTo>
                  <a:cubicBezTo>
                    <a:pt x="109" y="822"/>
                    <a:pt x="134" y="824"/>
                    <a:pt x="134" y="824"/>
                  </a:cubicBezTo>
                  <a:cubicBezTo>
                    <a:pt x="155" y="823"/>
                    <a:pt x="177" y="823"/>
                    <a:pt x="198" y="822"/>
                  </a:cubicBezTo>
                  <a:cubicBezTo>
                    <a:pt x="210" y="821"/>
                    <a:pt x="234" y="818"/>
                    <a:pt x="234" y="818"/>
                  </a:cubicBezTo>
                  <a:cubicBezTo>
                    <a:pt x="251" y="814"/>
                    <a:pt x="266" y="808"/>
                    <a:pt x="282" y="804"/>
                  </a:cubicBezTo>
                  <a:cubicBezTo>
                    <a:pt x="296" y="795"/>
                    <a:pt x="310" y="785"/>
                    <a:pt x="324" y="776"/>
                  </a:cubicBezTo>
                  <a:cubicBezTo>
                    <a:pt x="341" y="751"/>
                    <a:pt x="370" y="737"/>
                    <a:pt x="394" y="720"/>
                  </a:cubicBezTo>
                  <a:cubicBezTo>
                    <a:pt x="408" y="710"/>
                    <a:pt x="418" y="696"/>
                    <a:pt x="432" y="686"/>
                  </a:cubicBezTo>
                  <a:cubicBezTo>
                    <a:pt x="459" y="667"/>
                    <a:pt x="489" y="650"/>
                    <a:pt x="516" y="632"/>
                  </a:cubicBezTo>
                  <a:cubicBezTo>
                    <a:pt x="524" y="620"/>
                    <a:pt x="539" y="615"/>
                    <a:pt x="550" y="604"/>
                  </a:cubicBezTo>
                  <a:cubicBezTo>
                    <a:pt x="576" y="578"/>
                    <a:pt x="614" y="529"/>
                    <a:pt x="648" y="516"/>
                  </a:cubicBezTo>
                  <a:cubicBezTo>
                    <a:pt x="678" y="486"/>
                    <a:pt x="721" y="456"/>
                    <a:pt x="762" y="446"/>
                  </a:cubicBezTo>
                  <a:cubicBezTo>
                    <a:pt x="775" y="437"/>
                    <a:pt x="791" y="433"/>
                    <a:pt x="806" y="428"/>
                  </a:cubicBezTo>
                  <a:cubicBezTo>
                    <a:pt x="819" y="424"/>
                    <a:pt x="830" y="415"/>
                    <a:pt x="844" y="412"/>
                  </a:cubicBezTo>
                  <a:cubicBezTo>
                    <a:pt x="863" y="399"/>
                    <a:pt x="885" y="379"/>
                    <a:pt x="906" y="372"/>
                  </a:cubicBezTo>
                  <a:cubicBezTo>
                    <a:pt x="935" y="349"/>
                    <a:pt x="973" y="341"/>
                    <a:pt x="1002" y="318"/>
                  </a:cubicBezTo>
                  <a:cubicBezTo>
                    <a:pt x="1020" y="303"/>
                    <a:pt x="1042" y="294"/>
                    <a:pt x="1060" y="280"/>
                  </a:cubicBezTo>
                  <a:cubicBezTo>
                    <a:pt x="1071" y="272"/>
                    <a:pt x="1084" y="259"/>
                    <a:pt x="1098" y="254"/>
                  </a:cubicBezTo>
                  <a:cubicBezTo>
                    <a:pt x="1121" y="237"/>
                    <a:pt x="1149" y="230"/>
                    <a:pt x="1174" y="216"/>
                  </a:cubicBezTo>
                  <a:cubicBezTo>
                    <a:pt x="1193" y="205"/>
                    <a:pt x="1210" y="188"/>
                    <a:pt x="1230" y="180"/>
                  </a:cubicBezTo>
                  <a:cubicBezTo>
                    <a:pt x="1241" y="169"/>
                    <a:pt x="1272" y="146"/>
                    <a:pt x="1288" y="142"/>
                  </a:cubicBezTo>
                  <a:cubicBezTo>
                    <a:pt x="1306" y="130"/>
                    <a:pt x="1329" y="126"/>
                    <a:pt x="1350" y="120"/>
                  </a:cubicBezTo>
                  <a:cubicBezTo>
                    <a:pt x="1375" y="112"/>
                    <a:pt x="1400" y="104"/>
                    <a:pt x="1426" y="98"/>
                  </a:cubicBezTo>
                  <a:cubicBezTo>
                    <a:pt x="1436" y="88"/>
                    <a:pt x="1460" y="80"/>
                    <a:pt x="1474" y="76"/>
                  </a:cubicBezTo>
                  <a:cubicBezTo>
                    <a:pt x="1491" y="65"/>
                    <a:pt x="1485" y="41"/>
                    <a:pt x="1502" y="30"/>
                  </a:cubicBezTo>
                  <a:cubicBezTo>
                    <a:pt x="1506" y="23"/>
                    <a:pt x="1537" y="28"/>
                    <a:pt x="1544" y="26"/>
                  </a:cubicBezTo>
                  <a:cubicBezTo>
                    <a:pt x="1545" y="24"/>
                    <a:pt x="1546" y="22"/>
                    <a:pt x="1548" y="20"/>
                  </a:cubicBezTo>
                  <a:cubicBezTo>
                    <a:pt x="1550" y="19"/>
                    <a:pt x="1555" y="20"/>
                    <a:pt x="1554" y="18"/>
                  </a:cubicBezTo>
                  <a:cubicBezTo>
                    <a:pt x="1549" y="10"/>
                    <a:pt x="1527" y="3"/>
                    <a:pt x="1518" y="0"/>
                  </a:cubicBezTo>
                  <a:cubicBezTo>
                    <a:pt x="1483" y="3"/>
                    <a:pt x="1450" y="10"/>
                    <a:pt x="1414" y="12"/>
                  </a:cubicBezTo>
                  <a:cubicBezTo>
                    <a:pt x="1399" y="17"/>
                    <a:pt x="1405" y="13"/>
                    <a:pt x="1396" y="22"/>
                  </a:cubicBezTo>
                  <a:cubicBezTo>
                    <a:pt x="1394" y="28"/>
                    <a:pt x="1382" y="36"/>
                    <a:pt x="1382" y="36"/>
                  </a:cubicBezTo>
                  <a:cubicBezTo>
                    <a:pt x="1375" y="58"/>
                    <a:pt x="1394" y="54"/>
                    <a:pt x="1356" y="58"/>
                  </a:cubicBezTo>
                  <a:cubicBezTo>
                    <a:pt x="1351" y="66"/>
                    <a:pt x="1347" y="82"/>
                    <a:pt x="1340" y="88"/>
                  </a:cubicBezTo>
                  <a:cubicBezTo>
                    <a:pt x="1336" y="91"/>
                    <a:pt x="1328" y="96"/>
                    <a:pt x="1328" y="96"/>
                  </a:cubicBezTo>
                  <a:cubicBezTo>
                    <a:pt x="1321" y="94"/>
                    <a:pt x="1310" y="86"/>
                    <a:pt x="1310" y="86"/>
                  </a:cubicBezTo>
                  <a:cubicBezTo>
                    <a:pt x="1300" y="71"/>
                    <a:pt x="1296" y="76"/>
                    <a:pt x="1276" y="78"/>
                  </a:cubicBezTo>
                  <a:cubicBezTo>
                    <a:pt x="1261" y="83"/>
                    <a:pt x="1240" y="78"/>
                    <a:pt x="1224" y="76"/>
                  </a:cubicBezTo>
                  <a:cubicBezTo>
                    <a:pt x="1215" y="75"/>
                    <a:pt x="1196" y="72"/>
                    <a:pt x="1196" y="72"/>
                  </a:cubicBezTo>
                  <a:cubicBezTo>
                    <a:pt x="1178" y="66"/>
                    <a:pt x="1188" y="68"/>
                    <a:pt x="1166" y="70"/>
                  </a:cubicBezTo>
                  <a:cubicBezTo>
                    <a:pt x="1159" y="72"/>
                    <a:pt x="1146" y="76"/>
                    <a:pt x="1146" y="76"/>
                  </a:cubicBezTo>
                  <a:cubicBezTo>
                    <a:pt x="1130" y="71"/>
                    <a:pt x="1113" y="69"/>
                    <a:pt x="1096" y="68"/>
                  </a:cubicBezTo>
                  <a:cubicBezTo>
                    <a:pt x="1091" y="61"/>
                    <a:pt x="1088" y="57"/>
                    <a:pt x="1080" y="54"/>
                  </a:cubicBezTo>
                  <a:cubicBezTo>
                    <a:pt x="1061" y="56"/>
                    <a:pt x="1042" y="62"/>
                    <a:pt x="1024" y="68"/>
                  </a:cubicBezTo>
                  <a:cubicBezTo>
                    <a:pt x="1019" y="89"/>
                    <a:pt x="1007" y="87"/>
                    <a:pt x="988" y="90"/>
                  </a:cubicBezTo>
                  <a:cubicBezTo>
                    <a:pt x="985" y="100"/>
                    <a:pt x="985" y="103"/>
                    <a:pt x="974" y="100"/>
                  </a:cubicBezTo>
                  <a:cubicBezTo>
                    <a:pt x="966" y="92"/>
                    <a:pt x="968" y="83"/>
                    <a:pt x="958" y="80"/>
                  </a:cubicBezTo>
                  <a:cubicBezTo>
                    <a:pt x="944" y="85"/>
                    <a:pt x="950" y="82"/>
                    <a:pt x="940" y="88"/>
                  </a:cubicBezTo>
                  <a:cubicBezTo>
                    <a:pt x="921" y="75"/>
                    <a:pt x="908" y="61"/>
                    <a:pt x="886" y="54"/>
                  </a:cubicBezTo>
                  <a:cubicBezTo>
                    <a:pt x="863" y="56"/>
                    <a:pt x="843" y="60"/>
                    <a:pt x="820" y="62"/>
                  </a:cubicBezTo>
                  <a:cubicBezTo>
                    <a:pt x="806" y="67"/>
                    <a:pt x="811" y="74"/>
                    <a:pt x="800" y="78"/>
                  </a:cubicBezTo>
                  <a:cubicBezTo>
                    <a:pt x="782" y="75"/>
                    <a:pt x="773" y="71"/>
                    <a:pt x="760" y="58"/>
                  </a:cubicBezTo>
                  <a:close/>
                </a:path>
              </a:pathLst>
            </a:custGeom>
            <a:solidFill>
              <a:schemeClr val="bg2">
                <a:alpha val="100000"/>
              </a:schemeClr>
            </a:solidFill>
            <a:ln w="9525">
              <a:noFill/>
            </a:ln>
          </p:spPr>
          <p:txBody>
            <a:bodyPr/>
            <a:lstStyle/>
            <a:p>
              <a:endParaRPr lang="zh-CN" altLang="en-US"/>
            </a:p>
          </p:txBody>
        </p:sp>
        <p:sp>
          <p:nvSpPr>
            <p:cNvPr id="31835" name="Freeform 85"/>
            <p:cNvSpPr/>
            <p:nvPr/>
          </p:nvSpPr>
          <p:spPr>
            <a:xfrm>
              <a:off x="2391" y="100"/>
              <a:ext cx="141" cy="108"/>
            </a:xfrm>
            <a:custGeom>
              <a:avLst/>
              <a:gdLst>
                <a:gd name="txL" fmla="*/ 0 w 189"/>
                <a:gd name="txT" fmla="*/ 0 h 144"/>
                <a:gd name="txR" fmla="*/ 189 w 189"/>
                <a:gd name="txB" fmla="*/ 144 h 144"/>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txL" t="txT" r="txR" b="tx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chemeClr val="bg2">
                <a:alpha val="100000"/>
              </a:schemeClr>
            </a:solidFill>
            <a:ln w="9525">
              <a:noFill/>
            </a:ln>
          </p:spPr>
          <p:txBody>
            <a:bodyPr/>
            <a:lstStyle/>
            <a:p>
              <a:endParaRPr lang="zh-CN" altLang="en-US"/>
            </a:p>
          </p:txBody>
        </p:sp>
        <p:sp>
          <p:nvSpPr>
            <p:cNvPr id="31836" name="Freeform 86"/>
            <p:cNvSpPr/>
            <p:nvPr/>
          </p:nvSpPr>
          <p:spPr>
            <a:xfrm>
              <a:off x="2475" y="204"/>
              <a:ext cx="40" cy="12"/>
            </a:xfrm>
            <a:custGeom>
              <a:avLst/>
              <a:gdLst>
                <a:gd name="txL" fmla="*/ 0 w 53"/>
                <a:gd name="txT" fmla="*/ 0 h 17"/>
                <a:gd name="txR" fmla="*/ 53 w 53"/>
                <a:gd name="txB" fmla="*/ 17 h 17"/>
              </a:gdLst>
              <a:ahLst/>
              <a:cxnLst>
                <a:cxn ang="0">
                  <a:pos x="2" y="0"/>
                </a:cxn>
                <a:cxn ang="0">
                  <a:pos x="2" y="1"/>
                </a:cxn>
                <a:cxn ang="0">
                  <a:pos x="2" y="1"/>
                </a:cxn>
                <a:cxn ang="0">
                  <a:pos x="2" y="1"/>
                </a:cxn>
                <a:cxn ang="0">
                  <a:pos x="2" y="0"/>
                </a:cxn>
              </a:cxnLst>
              <a:rect l="txL" t="txT" r="txR" b="tx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chemeClr val="bg2">
                <a:alpha val="100000"/>
              </a:schemeClr>
            </a:solidFill>
            <a:ln w="9525">
              <a:noFill/>
            </a:ln>
          </p:spPr>
          <p:txBody>
            <a:bodyPr/>
            <a:lstStyle/>
            <a:p>
              <a:endParaRPr lang="zh-CN" altLang="en-US"/>
            </a:p>
          </p:txBody>
        </p:sp>
        <p:sp>
          <p:nvSpPr>
            <p:cNvPr id="31837" name="Freeform 87"/>
            <p:cNvSpPr/>
            <p:nvPr/>
          </p:nvSpPr>
          <p:spPr>
            <a:xfrm>
              <a:off x="2680" y="48"/>
              <a:ext cx="42" cy="28"/>
            </a:xfrm>
            <a:custGeom>
              <a:avLst/>
              <a:gdLst>
                <a:gd name="txL" fmla="*/ 0 w 57"/>
                <a:gd name="txT" fmla="*/ 0 h 37"/>
                <a:gd name="txR" fmla="*/ 57 w 57"/>
                <a:gd name="txB" fmla="*/ 37 h 37"/>
              </a:gdLst>
              <a:ahLst/>
              <a:cxnLst>
                <a:cxn ang="0">
                  <a:pos x="1" y="2"/>
                </a:cxn>
                <a:cxn ang="0">
                  <a:pos x="1" y="2"/>
                </a:cxn>
                <a:cxn ang="0">
                  <a:pos x="1" y="2"/>
                </a:cxn>
                <a:cxn ang="0">
                  <a:pos x="1" y="2"/>
                </a:cxn>
                <a:cxn ang="0">
                  <a:pos x="1" y="0"/>
                </a:cxn>
                <a:cxn ang="0">
                  <a:pos x="1" y="2"/>
                </a:cxn>
              </a:cxnLst>
              <a:rect l="txL" t="txT" r="txR" b="tx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chemeClr val="bg2">
                <a:alpha val="100000"/>
              </a:schemeClr>
            </a:solidFill>
            <a:ln w="9525">
              <a:noFill/>
            </a:ln>
          </p:spPr>
          <p:txBody>
            <a:bodyPr/>
            <a:lstStyle/>
            <a:p>
              <a:endParaRPr lang="zh-CN" altLang="en-US"/>
            </a:p>
          </p:txBody>
        </p:sp>
        <p:sp>
          <p:nvSpPr>
            <p:cNvPr id="31838" name="Freeform 88"/>
            <p:cNvSpPr/>
            <p:nvPr/>
          </p:nvSpPr>
          <p:spPr>
            <a:xfrm>
              <a:off x="2710" y="61"/>
              <a:ext cx="50" cy="20"/>
            </a:xfrm>
            <a:custGeom>
              <a:avLst/>
              <a:gdLst>
                <a:gd name="txL" fmla="*/ 0 w 68"/>
                <a:gd name="txT" fmla="*/ 0 h 26"/>
                <a:gd name="txR" fmla="*/ 68 w 68"/>
                <a:gd name="txB" fmla="*/ 26 h 26"/>
              </a:gdLst>
              <a:ahLst/>
              <a:cxnLst>
                <a:cxn ang="0">
                  <a:pos x="1" y="0"/>
                </a:cxn>
                <a:cxn ang="0">
                  <a:pos x="1" y="2"/>
                </a:cxn>
                <a:cxn ang="0">
                  <a:pos x="1" y="2"/>
                </a:cxn>
                <a:cxn ang="0">
                  <a:pos x="1" y="2"/>
                </a:cxn>
                <a:cxn ang="0">
                  <a:pos x="1" y="0"/>
                </a:cxn>
              </a:cxnLst>
              <a:rect l="txL" t="txT" r="txR" b="tx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chemeClr val="bg2">
                <a:alpha val="100000"/>
              </a:schemeClr>
            </a:solidFill>
            <a:ln w="9525">
              <a:noFill/>
            </a:ln>
          </p:spPr>
          <p:txBody>
            <a:bodyPr/>
            <a:lstStyle/>
            <a:p>
              <a:endParaRPr lang="zh-CN" altLang="en-US"/>
            </a:p>
          </p:txBody>
        </p:sp>
        <p:sp>
          <p:nvSpPr>
            <p:cNvPr id="31839" name="Freeform 89"/>
            <p:cNvSpPr/>
            <p:nvPr/>
          </p:nvSpPr>
          <p:spPr>
            <a:xfrm>
              <a:off x="2764" y="64"/>
              <a:ext cx="50" cy="32"/>
            </a:xfrm>
            <a:custGeom>
              <a:avLst/>
              <a:gdLst>
                <a:gd name="txL" fmla="*/ 0 w 66"/>
                <a:gd name="txT" fmla="*/ 0 h 43"/>
                <a:gd name="txR" fmla="*/ 66 w 66"/>
                <a:gd name="txB" fmla="*/ 43 h 43"/>
              </a:gdLst>
              <a:ahLst/>
              <a:cxnLst>
                <a:cxn ang="0">
                  <a:pos x="2" y="1"/>
                </a:cxn>
                <a:cxn ang="0">
                  <a:pos x="2" y="1"/>
                </a:cxn>
                <a:cxn ang="0">
                  <a:pos x="2" y="1"/>
                </a:cxn>
                <a:cxn ang="0">
                  <a:pos x="2" y="1"/>
                </a:cxn>
                <a:cxn ang="0">
                  <a:pos x="2" y="1"/>
                </a:cxn>
                <a:cxn ang="0">
                  <a:pos x="2" y="1"/>
                </a:cxn>
                <a:cxn ang="0">
                  <a:pos x="2" y="1"/>
                </a:cxn>
              </a:cxnLst>
              <a:rect l="txL" t="txT" r="txR" b="tx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chemeClr val="bg2">
                <a:alpha val="100000"/>
              </a:schemeClr>
            </a:solidFill>
            <a:ln w="9525">
              <a:noFill/>
            </a:ln>
          </p:spPr>
          <p:txBody>
            <a:bodyPr/>
            <a:lstStyle/>
            <a:p>
              <a:endParaRPr lang="zh-CN" altLang="en-US"/>
            </a:p>
          </p:txBody>
        </p:sp>
        <p:sp>
          <p:nvSpPr>
            <p:cNvPr id="31840" name="Freeform 90"/>
            <p:cNvSpPr/>
            <p:nvPr/>
          </p:nvSpPr>
          <p:spPr>
            <a:xfrm>
              <a:off x="3113" y="91"/>
              <a:ext cx="88" cy="31"/>
            </a:xfrm>
            <a:custGeom>
              <a:avLst/>
              <a:gdLst>
                <a:gd name="txL" fmla="*/ 0 w 117"/>
                <a:gd name="txT" fmla="*/ 0 h 41"/>
                <a:gd name="txR" fmla="*/ 117 w 117"/>
                <a:gd name="txB" fmla="*/ 41 h 41"/>
              </a:gdLst>
              <a:ahLst/>
              <a:cxnLst>
                <a:cxn ang="0">
                  <a:pos x="2" y="0"/>
                </a:cxn>
                <a:cxn ang="0">
                  <a:pos x="2" y="2"/>
                </a:cxn>
                <a:cxn ang="0">
                  <a:pos x="2" y="2"/>
                </a:cxn>
                <a:cxn ang="0">
                  <a:pos x="2" y="2"/>
                </a:cxn>
                <a:cxn ang="0">
                  <a:pos x="2" y="2"/>
                </a:cxn>
                <a:cxn ang="0">
                  <a:pos x="2" y="2"/>
                </a:cxn>
                <a:cxn ang="0">
                  <a:pos x="2" y="0"/>
                </a:cxn>
              </a:cxnLst>
              <a:rect l="txL" t="txT" r="txR" b="tx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chemeClr val="bg2">
                <a:alpha val="100000"/>
              </a:schemeClr>
            </a:solidFill>
            <a:ln w="9525">
              <a:noFill/>
            </a:ln>
          </p:spPr>
          <p:txBody>
            <a:bodyPr/>
            <a:lstStyle/>
            <a:p>
              <a:endParaRPr lang="zh-CN" altLang="en-US"/>
            </a:p>
          </p:txBody>
        </p:sp>
        <p:sp>
          <p:nvSpPr>
            <p:cNvPr id="31841" name="Freeform 91"/>
            <p:cNvSpPr/>
            <p:nvPr/>
          </p:nvSpPr>
          <p:spPr>
            <a:xfrm>
              <a:off x="3203" y="90"/>
              <a:ext cx="46" cy="24"/>
            </a:xfrm>
            <a:custGeom>
              <a:avLst/>
              <a:gdLst>
                <a:gd name="txL" fmla="*/ 0 w 62"/>
                <a:gd name="txT" fmla="*/ 0 h 32"/>
                <a:gd name="txR" fmla="*/ 62 w 62"/>
                <a:gd name="txB" fmla="*/ 32 h 32"/>
              </a:gdLst>
              <a:ahLst/>
              <a:cxnLst>
                <a:cxn ang="0">
                  <a:pos x="1" y="2"/>
                </a:cxn>
                <a:cxn ang="0">
                  <a:pos x="1" y="2"/>
                </a:cxn>
                <a:cxn ang="0">
                  <a:pos x="1" y="2"/>
                </a:cxn>
                <a:cxn ang="0">
                  <a:pos x="1" y="2"/>
                </a:cxn>
                <a:cxn ang="0">
                  <a:pos x="1" y="2"/>
                </a:cxn>
              </a:cxnLst>
              <a:rect l="txL" t="txT" r="txR" b="tx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chemeClr val="bg2">
                <a:alpha val="100000"/>
              </a:schemeClr>
            </a:solidFill>
            <a:ln w="9525">
              <a:noFill/>
            </a:ln>
          </p:spPr>
          <p:txBody>
            <a:bodyPr/>
            <a:lstStyle/>
            <a:p>
              <a:endParaRPr lang="zh-CN" altLang="en-US"/>
            </a:p>
          </p:txBody>
        </p:sp>
        <p:sp>
          <p:nvSpPr>
            <p:cNvPr id="31842" name="Freeform 92"/>
            <p:cNvSpPr/>
            <p:nvPr/>
          </p:nvSpPr>
          <p:spPr>
            <a:xfrm>
              <a:off x="3182" y="119"/>
              <a:ext cx="37" cy="17"/>
            </a:xfrm>
            <a:custGeom>
              <a:avLst/>
              <a:gdLst>
                <a:gd name="txL" fmla="*/ 0 w 49"/>
                <a:gd name="txT" fmla="*/ 0 h 23"/>
                <a:gd name="txR" fmla="*/ 49 w 49"/>
                <a:gd name="txB" fmla="*/ 23 h 23"/>
              </a:gdLst>
              <a:ahLst/>
              <a:cxnLst>
                <a:cxn ang="0">
                  <a:pos x="2" y="1"/>
                </a:cxn>
                <a:cxn ang="0">
                  <a:pos x="2" y="1"/>
                </a:cxn>
                <a:cxn ang="0">
                  <a:pos x="2" y="1"/>
                </a:cxn>
                <a:cxn ang="0">
                  <a:pos x="2" y="1"/>
                </a:cxn>
              </a:cxnLst>
              <a:rect l="txL" t="txT" r="txR" b="txB"/>
              <a:pathLst>
                <a:path w="49" h="23">
                  <a:moveTo>
                    <a:pt x="20" y="1"/>
                  </a:moveTo>
                  <a:cubicBezTo>
                    <a:pt x="15" y="2"/>
                    <a:pt x="8" y="0"/>
                    <a:pt x="6" y="5"/>
                  </a:cubicBezTo>
                  <a:cubicBezTo>
                    <a:pt x="0" y="19"/>
                    <a:pt x="32" y="21"/>
                    <a:pt x="38" y="23"/>
                  </a:cubicBezTo>
                  <a:cubicBezTo>
                    <a:pt x="49" y="6"/>
                    <a:pt x="35" y="3"/>
                    <a:pt x="20" y="1"/>
                  </a:cubicBezTo>
                  <a:close/>
                </a:path>
              </a:pathLst>
            </a:custGeom>
            <a:solidFill>
              <a:schemeClr val="bg2">
                <a:alpha val="100000"/>
              </a:schemeClr>
            </a:solidFill>
            <a:ln w="9525">
              <a:noFill/>
            </a:ln>
          </p:spPr>
          <p:txBody>
            <a:bodyPr/>
            <a:lstStyle/>
            <a:p>
              <a:endParaRPr lang="zh-CN" altLang="en-US"/>
            </a:p>
          </p:txBody>
        </p:sp>
        <p:sp>
          <p:nvSpPr>
            <p:cNvPr id="31843" name="Freeform 93"/>
            <p:cNvSpPr/>
            <p:nvPr/>
          </p:nvSpPr>
          <p:spPr>
            <a:xfrm>
              <a:off x="3434" y="343"/>
              <a:ext cx="76" cy="114"/>
            </a:xfrm>
            <a:custGeom>
              <a:avLst/>
              <a:gdLst>
                <a:gd name="txL" fmla="*/ 0 w 102"/>
                <a:gd name="txT" fmla="*/ 0 h 152"/>
                <a:gd name="txR" fmla="*/ 102 w 102"/>
                <a:gd name="txB" fmla="*/ 152 h 152"/>
              </a:gdLst>
              <a:ahLst/>
              <a:cxnLst>
                <a:cxn ang="0">
                  <a:pos x="1" y="0"/>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Lst>
              <a:rect l="txL" t="txT" r="txR" b="tx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chemeClr val="bg2">
                <a:alpha val="100000"/>
              </a:schemeClr>
            </a:solidFill>
            <a:ln w="9525">
              <a:noFill/>
            </a:ln>
          </p:spPr>
          <p:txBody>
            <a:bodyPr/>
            <a:lstStyle/>
            <a:p>
              <a:endParaRPr lang="zh-CN" altLang="en-US"/>
            </a:p>
          </p:txBody>
        </p:sp>
        <p:sp>
          <p:nvSpPr>
            <p:cNvPr id="31844" name="Freeform 94"/>
            <p:cNvSpPr/>
            <p:nvPr/>
          </p:nvSpPr>
          <p:spPr>
            <a:xfrm>
              <a:off x="3495" y="461"/>
              <a:ext cx="55" cy="78"/>
            </a:xfrm>
            <a:custGeom>
              <a:avLst/>
              <a:gdLst>
                <a:gd name="txL" fmla="*/ 0 w 74"/>
                <a:gd name="txT" fmla="*/ 0 h 103"/>
                <a:gd name="txR" fmla="*/ 74 w 74"/>
                <a:gd name="txB" fmla="*/ 103 h 103"/>
              </a:gdLst>
              <a:ahLst/>
              <a:cxnLst>
                <a:cxn ang="0">
                  <a:pos x="1" y="2"/>
                </a:cxn>
                <a:cxn ang="0">
                  <a:pos x="1" y="2"/>
                </a:cxn>
                <a:cxn ang="0">
                  <a:pos x="1" y="2"/>
                </a:cxn>
                <a:cxn ang="0">
                  <a:pos x="1" y="2"/>
                </a:cxn>
                <a:cxn ang="0">
                  <a:pos x="1" y="2"/>
                </a:cxn>
                <a:cxn ang="0">
                  <a:pos x="1" y="2"/>
                </a:cxn>
                <a:cxn ang="0">
                  <a:pos x="0" y="2"/>
                </a:cxn>
                <a:cxn ang="0">
                  <a:pos x="1" y="2"/>
                </a:cxn>
                <a:cxn ang="0">
                  <a:pos x="1" y="2"/>
                </a:cxn>
                <a:cxn ang="0">
                  <a:pos x="1" y="2"/>
                </a:cxn>
                <a:cxn ang="0">
                  <a:pos x="1" y="2"/>
                </a:cxn>
                <a:cxn ang="0">
                  <a:pos x="1" y="2"/>
                </a:cxn>
                <a:cxn ang="0">
                  <a:pos x="1" y="2"/>
                </a:cxn>
                <a:cxn ang="0">
                  <a:pos x="1" y="2"/>
                </a:cxn>
              </a:cxnLst>
              <a:rect l="txL" t="txT" r="txR" b="tx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chemeClr val="bg2">
                <a:alpha val="100000"/>
              </a:schemeClr>
            </a:solidFill>
            <a:ln w="9525">
              <a:noFill/>
            </a:ln>
          </p:spPr>
          <p:txBody>
            <a:bodyPr/>
            <a:lstStyle/>
            <a:p>
              <a:endParaRPr lang="zh-CN" altLang="en-US"/>
            </a:p>
          </p:txBody>
        </p:sp>
        <p:sp>
          <p:nvSpPr>
            <p:cNvPr id="31845" name="Freeform 95"/>
            <p:cNvSpPr/>
            <p:nvPr/>
          </p:nvSpPr>
          <p:spPr>
            <a:xfrm>
              <a:off x="3459" y="541"/>
              <a:ext cx="109" cy="189"/>
            </a:xfrm>
            <a:custGeom>
              <a:avLst/>
              <a:gdLst>
                <a:gd name="txL" fmla="*/ 0 w 146"/>
                <a:gd name="txT" fmla="*/ 0 h 252"/>
                <a:gd name="txR" fmla="*/ 146 w 146"/>
                <a:gd name="txB" fmla="*/ 252 h 252"/>
              </a:gdLst>
              <a:ahLst/>
              <a:cxnLst>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0"/>
                </a:cxn>
                <a:cxn ang="0">
                  <a:pos x="1" y="2"/>
                </a:cxn>
                <a:cxn ang="0">
                  <a:pos x="1" y="2"/>
                </a:cxn>
                <a:cxn ang="0">
                  <a:pos x="1" y="2"/>
                </a:cxn>
                <a:cxn ang="0">
                  <a:pos x="1" y="2"/>
                </a:cxn>
              </a:cxnLst>
              <a:rect l="txL" t="txT" r="txR" b="tx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chemeClr val="bg2">
                <a:alpha val="100000"/>
              </a:schemeClr>
            </a:solidFill>
            <a:ln w="9525">
              <a:noFill/>
            </a:ln>
          </p:spPr>
          <p:txBody>
            <a:bodyPr/>
            <a:lstStyle/>
            <a:p>
              <a:endParaRPr lang="zh-CN" altLang="en-US"/>
            </a:p>
          </p:txBody>
        </p:sp>
        <p:sp>
          <p:nvSpPr>
            <p:cNvPr id="31846" name="Freeform 96"/>
            <p:cNvSpPr/>
            <p:nvPr/>
          </p:nvSpPr>
          <p:spPr>
            <a:xfrm>
              <a:off x="2398" y="37"/>
              <a:ext cx="52" cy="30"/>
            </a:xfrm>
            <a:custGeom>
              <a:avLst/>
              <a:gdLst>
                <a:gd name="txL" fmla="*/ 0 w 70"/>
                <a:gd name="txT" fmla="*/ 0 h 40"/>
                <a:gd name="txR" fmla="*/ 70 w 70"/>
                <a:gd name="txB" fmla="*/ 40 h 40"/>
              </a:gdLst>
              <a:ahLst/>
              <a:cxnLst>
                <a:cxn ang="0">
                  <a:pos x="1" y="0"/>
                </a:cxn>
                <a:cxn ang="0">
                  <a:pos x="1" y="2"/>
                </a:cxn>
                <a:cxn ang="0">
                  <a:pos x="1" y="2"/>
                </a:cxn>
                <a:cxn ang="0">
                  <a:pos x="1" y="2"/>
                </a:cxn>
                <a:cxn ang="0">
                  <a:pos x="1" y="2"/>
                </a:cxn>
                <a:cxn ang="0">
                  <a:pos x="1" y="2"/>
                </a:cxn>
                <a:cxn ang="0">
                  <a:pos x="1" y="2"/>
                </a:cxn>
                <a:cxn ang="0">
                  <a:pos x="1" y="0"/>
                </a:cxn>
              </a:cxnLst>
              <a:rect l="txL" t="txT" r="txR" b="tx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chemeClr val="bg2">
                <a:alpha val="100000"/>
              </a:schemeClr>
            </a:solidFill>
            <a:ln w="9525">
              <a:noFill/>
            </a:ln>
          </p:spPr>
          <p:txBody>
            <a:bodyPr/>
            <a:lstStyle/>
            <a:p>
              <a:endParaRPr lang="zh-CN" altLang="en-US"/>
            </a:p>
          </p:txBody>
        </p:sp>
        <p:sp>
          <p:nvSpPr>
            <p:cNvPr id="31847" name="Freeform 97"/>
            <p:cNvSpPr/>
            <p:nvPr/>
          </p:nvSpPr>
          <p:spPr>
            <a:xfrm>
              <a:off x="2291" y="46"/>
              <a:ext cx="19" cy="22"/>
            </a:xfrm>
            <a:custGeom>
              <a:avLst/>
              <a:gdLst>
                <a:gd name="txL" fmla="*/ 0 w 26"/>
                <a:gd name="txT" fmla="*/ 0 h 29"/>
                <a:gd name="txR" fmla="*/ 26 w 26"/>
                <a:gd name="txB" fmla="*/ 29 h 29"/>
              </a:gdLst>
              <a:ahLst/>
              <a:cxnLst>
                <a:cxn ang="0">
                  <a:pos x="1" y="0"/>
                </a:cxn>
                <a:cxn ang="0">
                  <a:pos x="0" y="2"/>
                </a:cxn>
                <a:cxn ang="0">
                  <a:pos x="1" y="2"/>
                </a:cxn>
                <a:cxn ang="0">
                  <a:pos x="1" y="0"/>
                </a:cxn>
              </a:cxnLst>
              <a:rect l="txL" t="txT" r="txR" b="txB"/>
              <a:pathLst>
                <a:path w="26" h="29">
                  <a:moveTo>
                    <a:pt x="18" y="0"/>
                  </a:moveTo>
                  <a:cubicBezTo>
                    <a:pt x="9" y="6"/>
                    <a:pt x="4" y="7"/>
                    <a:pt x="0" y="18"/>
                  </a:cubicBezTo>
                  <a:cubicBezTo>
                    <a:pt x="7" y="25"/>
                    <a:pt x="9" y="29"/>
                    <a:pt x="18" y="26"/>
                  </a:cubicBezTo>
                  <a:cubicBezTo>
                    <a:pt x="22" y="14"/>
                    <a:pt x="26" y="12"/>
                    <a:pt x="18" y="0"/>
                  </a:cubicBezTo>
                  <a:close/>
                </a:path>
              </a:pathLst>
            </a:custGeom>
            <a:solidFill>
              <a:schemeClr val="bg2">
                <a:alpha val="100000"/>
              </a:schemeClr>
            </a:solidFill>
            <a:ln w="9525">
              <a:noFill/>
            </a:ln>
          </p:spPr>
          <p:txBody>
            <a:bodyPr/>
            <a:lstStyle/>
            <a:p>
              <a:endParaRPr lang="zh-CN" altLang="en-US"/>
            </a:p>
          </p:txBody>
        </p:sp>
        <p:sp>
          <p:nvSpPr>
            <p:cNvPr id="31848" name="Freeform 98"/>
            <p:cNvSpPr/>
            <p:nvPr/>
          </p:nvSpPr>
          <p:spPr>
            <a:xfrm>
              <a:off x="2315" y="45"/>
              <a:ext cx="37" cy="27"/>
            </a:xfrm>
            <a:custGeom>
              <a:avLst/>
              <a:gdLst>
                <a:gd name="txL" fmla="*/ 0 w 49"/>
                <a:gd name="txT" fmla="*/ 0 h 36"/>
                <a:gd name="txR" fmla="*/ 49 w 49"/>
                <a:gd name="txB" fmla="*/ 36 h 36"/>
              </a:gdLst>
              <a:ahLst/>
              <a:cxnLst>
                <a:cxn ang="0">
                  <a:pos x="2" y="2"/>
                </a:cxn>
                <a:cxn ang="0">
                  <a:pos x="0" y="2"/>
                </a:cxn>
                <a:cxn ang="0">
                  <a:pos x="2" y="2"/>
                </a:cxn>
                <a:cxn ang="0">
                  <a:pos x="2" y="2"/>
                </a:cxn>
                <a:cxn ang="0">
                  <a:pos x="2" y="2"/>
                </a:cxn>
                <a:cxn ang="0">
                  <a:pos x="2" y="2"/>
                </a:cxn>
              </a:cxnLst>
              <a:rect l="txL" t="txT" r="txR" b="tx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chemeClr val="bg2">
                <a:alpha val="100000"/>
              </a:schemeClr>
            </a:solidFill>
            <a:ln w="9525">
              <a:noFill/>
            </a:ln>
          </p:spPr>
          <p:txBody>
            <a:bodyPr/>
            <a:lstStyle/>
            <a:p>
              <a:endParaRPr lang="zh-CN" altLang="en-US"/>
            </a:p>
          </p:txBody>
        </p:sp>
        <p:sp>
          <p:nvSpPr>
            <p:cNvPr id="31849" name="Freeform 99"/>
            <p:cNvSpPr/>
            <p:nvPr/>
          </p:nvSpPr>
          <p:spPr>
            <a:xfrm>
              <a:off x="2376" y="36"/>
              <a:ext cx="20" cy="16"/>
            </a:xfrm>
            <a:custGeom>
              <a:avLst/>
              <a:gdLst>
                <a:gd name="txL" fmla="*/ 0 w 27"/>
                <a:gd name="txT" fmla="*/ 0 h 22"/>
                <a:gd name="txR" fmla="*/ 27 w 27"/>
                <a:gd name="txB" fmla="*/ 22 h 22"/>
              </a:gdLst>
              <a:ahLst/>
              <a:cxnLst>
                <a:cxn ang="0">
                  <a:pos x="1" y="0"/>
                </a:cxn>
                <a:cxn ang="0">
                  <a:pos x="1" y="1"/>
                </a:cxn>
                <a:cxn ang="0">
                  <a:pos x="1" y="1"/>
                </a:cxn>
                <a:cxn ang="0">
                  <a:pos x="1" y="0"/>
                </a:cxn>
              </a:cxnLst>
              <a:rect l="txL" t="txT" r="txR" b="txB"/>
              <a:pathLst>
                <a:path w="27" h="22">
                  <a:moveTo>
                    <a:pt x="11" y="0"/>
                  </a:moveTo>
                  <a:cubicBezTo>
                    <a:pt x="8" y="4"/>
                    <a:pt x="0" y="8"/>
                    <a:pt x="3" y="12"/>
                  </a:cubicBezTo>
                  <a:cubicBezTo>
                    <a:pt x="6" y="17"/>
                    <a:pt x="19" y="22"/>
                    <a:pt x="19" y="22"/>
                  </a:cubicBezTo>
                  <a:cubicBezTo>
                    <a:pt x="27" y="10"/>
                    <a:pt x="15" y="11"/>
                    <a:pt x="11" y="0"/>
                  </a:cubicBezTo>
                  <a:close/>
                </a:path>
              </a:pathLst>
            </a:custGeom>
            <a:solidFill>
              <a:schemeClr val="bg2">
                <a:alpha val="100000"/>
              </a:schemeClr>
            </a:solidFill>
            <a:ln w="9525">
              <a:noFill/>
            </a:ln>
          </p:spPr>
          <p:txBody>
            <a:bodyPr/>
            <a:lstStyle/>
            <a:p>
              <a:endParaRPr lang="zh-CN" altLang="en-US"/>
            </a:p>
          </p:txBody>
        </p:sp>
        <p:sp>
          <p:nvSpPr>
            <p:cNvPr id="31850" name="Freeform 100"/>
            <p:cNvSpPr/>
            <p:nvPr/>
          </p:nvSpPr>
          <p:spPr>
            <a:xfrm>
              <a:off x="2358" y="54"/>
              <a:ext cx="15" cy="13"/>
            </a:xfrm>
            <a:custGeom>
              <a:avLst/>
              <a:gdLst>
                <a:gd name="txL" fmla="*/ 0 w 20"/>
                <a:gd name="txT" fmla="*/ 0 h 18"/>
                <a:gd name="txR" fmla="*/ 20 w 20"/>
                <a:gd name="txB" fmla="*/ 18 h 18"/>
              </a:gdLst>
              <a:ahLst/>
              <a:cxnLst>
                <a:cxn ang="0">
                  <a:pos x="2" y="0"/>
                </a:cxn>
                <a:cxn ang="0">
                  <a:pos x="2" y="1"/>
                </a:cxn>
                <a:cxn ang="0">
                  <a:pos x="2" y="0"/>
                </a:cxn>
              </a:cxnLst>
              <a:rect l="txL" t="txT" r="txR" b="txB"/>
              <a:pathLst>
                <a:path w="20" h="18">
                  <a:moveTo>
                    <a:pt x="11" y="0"/>
                  </a:moveTo>
                  <a:cubicBezTo>
                    <a:pt x="1" y="14"/>
                    <a:pt x="0" y="9"/>
                    <a:pt x="9" y="18"/>
                  </a:cubicBezTo>
                  <a:cubicBezTo>
                    <a:pt x="20" y="14"/>
                    <a:pt x="16" y="18"/>
                    <a:pt x="11" y="0"/>
                  </a:cubicBezTo>
                  <a:close/>
                </a:path>
              </a:pathLst>
            </a:custGeom>
            <a:solidFill>
              <a:schemeClr val="bg2">
                <a:alpha val="100000"/>
              </a:schemeClr>
            </a:solidFill>
            <a:ln w="9525">
              <a:noFill/>
            </a:ln>
          </p:spPr>
          <p:txBody>
            <a:bodyPr/>
            <a:lstStyle/>
            <a:p>
              <a:endParaRPr lang="zh-CN" altLang="en-US"/>
            </a:p>
          </p:txBody>
        </p:sp>
        <p:sp>
          <p:nvSpPr>
            <p:cNvPr id="31851" name="Freeform 101"/>
            <p:cNvSpPr/>
            <p:nvPr/>
          </p:nvSpPr>
          <p:spPr>
            <a:xfrm>
              <a:off x="3498" y="70"/>
              <a:ext cx="18" cy="33"/>
            </a:xfrm>
            <a:custGeom>
              <a:avLst/>
              <a:gdLst>
                <a:gd name="txL" fmla="*/ 0 w 24"/>
                <a:gd name="txT" fmla="*/ 0 h 44"/>
                <a:gd name="txR" fmla="*/ 24 w 24"/>
                <a:gd name="txB" fmla="*/ 44 h 44"/>
              </a:gdLst>
              <a:ahLst/>
              <a:cxnLst>
                <a:cxn ang="0">
                  <a:pos x="2" y="0"/>
                </a:cxn>
                <a:cxn ang="0">
                  <a:pos x="2" y="2"/>
                </a:cxn>
                <a:cxn ang="0">
                  <a:pos x="0" y="2"/>
                </a:cxn>
                <a:cxn ang="0">
                  <a:pos x="2" y="2"/>
                </a:cxn>
                <a:cxn ang="0">
                  <a:pos x="2" y="0"/>
                </a:cxn>
              </a:cxnLst>
              <a:rect l="txL" t="txT" r="txR" b="tx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chemeClr val="bg2">
                <a:alpha val="100000"/>
              </a:schemeClr>
            </a:solidFill>
            <a:ln w="9525">
              <a:noFill/>
            </a:ln>
          </p:spPr>
          <p:txBody>
            <a:bodyPr/>
            <a:lstStyle/>
            <a:p>
              <a:endParaRPr lang="zh-CN" altLang="en-US"/>
            </a:p>
          </p:txBody>
        </p:sp>
        <p:sp>
          <p:nvSpPr>
            <p:cNvPr id="31852" name="Freeform 102"/>
            <p:cNvSpPr/>
            <p:nvPr/>
          </p:nvSpPr>
          <p:spPr>
            <a:xfrm>
              <a:off x="2614" y="1522"/>
              <a:ext cx="31" cy="18"/>
            </a:xfrm>
            <a:custGeom>
              <a:avLst/>
              <a:gdLst>
                <a:gd name="txL" fmla="*/ 0 w 41"/>
                <a:gd name="txT" fmla="*/ 0 h 24"/>
                <a:gd name="txR" fmla="*/ 41 w 41"/>
                <a:gd name="txB" fmla="*/ 24 h 24"/>
              </a:gdLst>
              <a:ahLst/>
              <a:cxnLst>
                <a:cxn ang="0">
                  <a:pos x="2" y="0"/>
                </a:cxn>
                <a:cxn ang="0">
                  <a:pos x="2" y="2"/>
                </a:cxn>
                <a:cxn ang="0">
                  <a:pos x="2" y="0"/>
                </a:cxn>
              </a:cxnLst>
              <a:rect l="txL" t="txT" r="txR" b="txB"/>
              <a:pathLst>
                <a:path w="41" h="24">
                  <a:moveTo>
                    <a:pt x="30" y="0"/>
                  </a:moveTo>
                  <a:cubicBezTo>
                    <a:pt x="4" y="4"/>
                    <a:pt x="0" y="17"/>
                    <a:pt x="26" y="24"/>
                  </a:cubicBezTo>
                  <a:cubicBezTo>
                    <a:pt x="41" y="19"/>
                    <a:pt x="38" y="10"/>
                    <a:pt x="30" y="0"/>
                  </a:cubicBezTo>
                  <a:close/>
                </a:path>
              </a:pathLst>
            </a:custGeom>
            <a:solidFill>
              <a:schemeClr val="bg2">
                <a:alpha val="100000"/>
              </a:schemeClr>
            </a:solidFill>
            <a:ln w="9525">
              <a:noFill/>
            </a:ln>
          </p:spPr>
          <p:txBody>
            <a:bodyPr/>
            <a:lstStyle/>
            <a:p>
              <a:endParaRPr lang="zh-CN" altLang="en-US"/>
            </a:p>
          </p:txBody>
        </p:sp>
        <p:sp>
          <p:nvSpPr>
            <p:cNvPr id="31853" name="Freeform 103"/>
            <p:cNvSpPr/>
            <p:nvPr/>
          </p:nvSpPr>
          <p:spPr>
            <a:xfrm>
              <a:off x="2654" y="1515"/>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4" name="Freeform 104"/>
            <p:cNvSpPr/>
            <p:nvPr/>
          </p:nvSpPr>
          <p:spPr>
            <a:xfrm>
              <a:off x="2587" y="1361"/>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5" name="Freeform 105"/>
            <p:cNvSpPr/>
            <p:nvPr/>
          </p:nvSpPr>
          <p:spPr>
            <a:xfrm>
              <a:off x="2647" y="1288"/>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6" name="Freeform 106"/>
            <p:cNvSpPr/>
            <p:nvPr/>
          </p:nvSpPr>
          <p:spPr>
            <a:xfrm>
              <a:off x="2623" y="1287"/>
              <a:ext cx="11" cy="19"/>
            </a:xfrm>
            <a:custGeom>
              <a:avLst/>
              <a:gdLst>
                <a:gd name="txL" fmla="*/ 0 w 14"/>
                <a:gd name="txT" fmla="*/ 0 h 25"/>
                <a:gd name="txR" fmla="*/ 14 w 14"/>
                <a:gd name="txB" fmla="*/ 25 h 25"/>
              </a:gdLst>
              <a:ahLst/>
              <a:cxnLst>
                <a:cxn ang="0">
                  <a:pos x="2" y="0"/>
                </a:cxn>
                <a:cxn ang="0">
                  <a:pos x="0" y="2"/>
                </a:cxn>
                <a:cxn ang="0">
                  <a:pos x="2" y="2"/>
                </a:cxn>
                <a:cxn ang="0">
                  <a:pos x="2" y="0"/>
                </a:cxn>
              </a:cxnLst>
              <a:rect l="txL" t="txT" r="txR" b="txB"/>
              <a:pathLst>
                <a:path w="14" h="25">
                  <a:moveTo>
                    <a:pt x="6" y="0"/>
                  </a:moveTo>
                  <a:cubicBezTo>
                    <a:pt x="4" y="5"/>
                    <a:pt x="3" y="9"/>
                    <a:pt x="0" y="13"/>
                  </a:cubicBezTo>
                  <a:cubicBezTo>
                    <a:pt x="1" y="24"/>
                    <a:pt x="1" y="25"/>
                    <a:pt x="12" y="24"/>
                  </a:cubicBezTo>
                  <a:cubicBezTo>
                    <a:pt x="14" y="12"/>
                    <a:pt x="8" y="10"/>
                    <a:pt x="6" y="0"/>
                  </a:cubicBezTo>
                  <a:close/>
                </a:path>
              </a:pathLst>
            </a:custGeom>
            <a:solidFill>
              <a:schemeClr val="bg2">
                <a:alpha val="100000"/>
              </a:schemeClr>
            </a:solidFill>
            <a:ln w="9525">
              <a:noFill/>
            </a:ln>
          </p:spPr>
          <p:txBody>
            <a:bodyPr/>
            <a:lstStyle/>
            <a:p>
              <a:endParaRPr lang="zh-CN" altLang="en-US"/>
            </a:p>
          </p:txBody>
        </p:sp>
        <p:sp>
          <p:nvSpPr>
            <p:cNvPr id="31857" name="Freeform 107"/>
            <p:cNvSpPr/>
            <p:nvPr/>
          </p:nvSpPr>
          <p:spPr>
            <a:xfrm>
              <a:off x="2612" y="1309"/>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8" name="Freeform 108"/>
            <p:cNvSpPr/>
            <p:nvPr/>
          </p:nvSpPr>
          <p:spPr>
            <a:xfrm>
              <a:off x="2587" y="1343"/>
              <a:ext cx="9" cy="15"/>
            </a:xfrm>
            <a:custGeom>
              <a:avLst/>
              <a:gdLst>
                <a:gd name="txL" fmla="*/ 0 w 13"/>
                <a:gd name="txT" fmla="*/ 0 h 20"/>
                <a:gd name="txR" fmla="*/ 13 w 13"/>
                <a:gd name="txB" fmla="*/ 20 h 20"/>
              </a:gdLst>
              <a:ahLst/>
              <a:cxnLst>
                <a:cxn ang="0">
                  <a:pos x="1" y="2"/>
                </a:cxn>
                <a:cxn ang="0">
                  <a:pos x="1" y="2"/>
                </a:cxn>
                <a:cxn ang="0">
                  <a:pos x="1" y="2"/>
                </a:cxn>
                <a:cxn ang="0">
                  <a:pos x="1"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59" name="Freeform 109"/>
            <p:cNvSpPr/>
            <p:nvPr/>
          </p:nvSpPr>
          <p:spPr>
            <a:xfrm>
              <a:off x="2606" y="1330"/>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0" name="Freeform 110"/>
            <p:cNvSpPr/>
            <p:nvPr/>
          </p:nvSpPr>
          <p:spPr>
            <a:xfrm>
              <a:off x="1873" y="342"/>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1" name="Freeform 111"/>
            <p:cNvSpPr/>
            <p:nvPr/>
          </p:nvSpPr>
          <p:spPr>
            <a:xfrm>
              <a:off x="1812" y="308"/>
              <a:ext cx="10" cy="15"/>
            </a:xfrm>
            <a:custGeom>
              <a:avLst/>
              <a:gdLst>
                <a:gd name="txL" fmla="*/ 0 w 13"/>
                <a:gd name="txT" fmla="*/ 0 h 20"/>
                <a:gd name="txR" fmla="*/ 13 w 13"/>
                <a:gd name="txB" fmla="*/ 20 h 20"/>
              </a:gdLst>
              <a:ahLst/>
              <a:cxnLst>
                <a:cxn ang="0">
                  <a:pos x="2" y="2"/>
                </a:cxn>
                <a:cxn ang="0">
                  <a:pos x="1" y="2"/>
                </a:cxn>
                <a:cxn ang="0">
                  <a:pos x="2" y="2"/>
                </a:cxn>
                <a:cxn ang="0">
                  <a:pos x="2" y="2"/>
                </a:cxn>
              </a:cxnLst>
              <a:rect l="txL" t="txT" r="txR" b="txB"/>
              <a:pathLst>
                <a:path w="13" h="20">
                  <a:moveTo>
                    <a:pt x="10" y="5"/>
                  </a:moveTo>
                  <a:cubicBezTo>
                    <a:pt x="3" y="0"/>
                    <a:pt x="5" y="6"/>
                    <a:pt x="1" y="11"/>
                  </a:cubicBezTo>
                  <a:cubicBezTo>
                    <a:pt x="0" y="18"/>
                    <a:pt x="2" y="19"/>
                    <a:pt x="9" y="20"/>
                  </a:cubicBezTo>
                  <a:cubicBezTo>
                    <a:pt x="13" y="14"/>
                    <a:pt x="10" y="12"/>
                    <a:pt x="10" y="5"/>
                  </a:cubicBezTo>
                  <a:close/>
                </a:path>
              </a:pathLst>
            </a:custGeom>
            <a:solidFill>
              <a:schemeClr val="bg2">
                <a:alpha val="100000"/>
              </a:schemeClr>
            </a:solidFill>
            <a:ln w="9525">
              <a:noFill/>
            </a:ln>
          </p:spPr>
          <p:txBody>
            <a:bodyPr/>
            <a:lstStyle/>
            <a:p>
              <a:endParaRPr lang="zh-CN" altLang="en-US"/>
            </a:p>
          </p:txBody>
        </p:sp>
        <p:sp>
          <p:nvSpPr>
            <p:cNvPr id="31862" name="Freeform 112"/>
            <p:cNvSpPr/>
            <p:nvPr/>
          </p:nvSpPr>
          <p:spPr>
            <a:xfrm>
              <a:off x="1593" y="88"/>
              <a:ext cx="2053" cy="1635"/>
            </a:xfrm>
            <a:custGeom>
              <a:avLst/>
              <a:gdLst>
                <a:gd name="txL" fmla="*/ 0 w 2742"/>
                <a:gd name="txT" fmla="*/ 0 h 2182"/>
                <a:gd name="txR" fmla="*/ 2742 w 2742"/>
                <a:gd name="txB" fmla="*/ 2182 h 2182"/>
              </a:gdLst>
              <a:ahLst/>
              <a:cxnLst>
                <a:cxn ang="0">
                  <a:pos x="1" y="2"/>
                </a:cxn>
                <a:cxn ang="0">
                  <a:pos x="1" y="1"/>
                </a:cxn>
                <a:cxn ang="0">
                  <a:pos x="1" y="1"/>
                </a:cxn>
                <a:cxn ang="0">
                  <a:pos x="1" y="1"/>
                </a:cxn>
                <a:cxn ang="0">
                  <a:pos x="1" y="2"/>
                </a:cxn>
                <a:cxn ang="0">
                  <a:pos x="1" y="2"/>
                </a:cxn>
                <a:cxn ang="0">
                  <a:pos x="1" y="2"/>
                </a:cxn>
                <a:cxn ang="0">
                  <a:pos x="1" y="3"/>
                </a:cxn>
                <a:cxn ang="0">
                  <a:pos x="1" y="3"/>
                </a:cxn>
                <a:cxn ang="0">
                  <a:pos x="1" y="3"/>
                </a:cxn>
                <a:cxn ang="0">
                  <a:pos x="1" y="3"/>
                </a:cxn>
                <a:cxn ang="0">
                  <a:pos x="1" y="3"/>
                </a:cxn>
                <a:cxn ang="0">
                  <a:pos x="1" y="4"/>
                </a:cxn>
                <a:cxn ang="0">
                  <a:pos x="1" y="4"/>
                </a:cxn>
                <a:cxn ang="0">
                  <a:pos x="1" y="5"/>
                </a:cxn>
                <a:cxn ang="0">
                  <a:pos x="1" y="5"/>
                </a:cxn>
                <a:cxn ang="0">
                  <a:pos x="2" y="4"/>
                </a:cxn>
                <a:cxn ang="0">
                  <a:pos x="2" y="4"/>
                </a:cxn>
                <a:cxn ang="0">
                  <a:pos x="2" y="4"/>
                </a:cxn>
                <a:cxn ang="0">
                  <a:pos x="3" y="3"/>
                </a:cxn>
                <a:cxn ang="0">
                  <a:pos x="3" y="3"/>
                </a:cxn>
                <a:cxn ang="0">
                  <a:pos x="2" y="3"/>
                </a:cxn>
                <a:cxn ang="0">
                  <a:pos x="2" y="2"/>
                </a:cxn>
                <a:cxn ang="0">
                  <a:pos x="2" y="2"/>
                </a:cxn>
                <a:cxn ang="0">
                  <a:pos x="3" y="3"/>
                </a:cxn>
                <a:cxn ang="0">
                  <a:pos x="3" y="3"/>
                </a:cxn>
                <a:cxn ang="0">
                  <a:pos x="3" y="2"/>
                </a:cxn>
                <a:cxn ang="0">
                  <a:pos x="3" y="2"/>
                </a:cxn>
                <a:cxn ang="0">
                  <a:pos x="3" y="2"/>
                </a:cxn>
                <a:cxn ang="0">
                  <a:pos x="3" y="2"/>
                </a:cxn>
                <a:cxn ang="0">
                  <a:pos x="3" y="2"/>
                </a:cxn>
                <a:cxn ang="0">
                  <a:pos x="4" y="2"/>
                </a:cxn>
                <a:cxn ang="0">
                  <a:pos x="4" y="2"/>
                </a:cxn>
                <a:cxn ang="0">
                  <a:pos x="4" y="3"/>
                </a:cxn>
                <a:cxn ang="0">
                  <a:pos x="4" y="3"/>
                </a:cxn>
                <a:cxn ang="0">
                  <a:pos x="5" y="2"/>
                </a:cxn>
                <a:cxn ang="0">
                  <a:pos x="5" y="3"/>
                </a:cxn>
                <a:cxn ang="0">
                  <a:pos x="5" y="3"/>
                </a:cxn>
                <a:cxn ang="0">
                  <a:pos x="5" y="3"/>
                </a:cxn>
                <a:cxn ang="0">
                  <a:pos x="5" y="2"/>
                </a:cxn>
                <a:cxn ang="0">
                  <a:pos x="5" y="2"/>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1"/>
                </a:cxn>
                <a:cxn ang="0">
                  <a:pos x="5" y="0"/>
                </a:cxn>
              </a:cxnLst>
              <a:rect l="txL" t="txT" r="txR" b="txB"/>
              <a:pathLst>
                <a:path w="2742" h="2182">
                  <a:moveTo>
                    <a:pt x="926" y="908"/>
                  </a:moveTo>
                  <a:cubicBezTo>
                    <a:pt x="877" y="906"/>
                    <a:pt x="867" y="898"/>
                    <a:pt x="822" y="896"/>
                  </a:cubicBezTo>
                  <a:cubicBezTo>
                    <a:pt x="806" y="893"/>
                    <a:pt x="790" y="887"/>
                    <a:pt x="774" y="884"/>
                  </a:cubicBezTo>
                  <a:cubicBezTo>
                    <a:pt x="768" y="880"/>
                    <a:pt x="756" y="872"/>
                    <a:pt x="756" y="872"/>
                  </a:cubicBezTo>
                  <a:cubicBezTo>
                    <a:pt x="733" y="875"/>
                    <a:pt x="741" y="879"/>
                    <a:pt x="726" y="884"/>
                  </a:cubicBezTo>
                  <a:cubicBezTo>
                    <a:pt x="718" y="895"/>
                    <a:pt x="721" y="897"/>
                    <a:pt x="726" y="908"/>
                  </a:cubicBezTo>
                  <a:cubicBezTo>
                    <a:pt x="728" y="912"/>
                    <a:pt x="730" y="920"/>
                    <a:pt x="730" y="920"/>
                  </a:cubicBezTo>
                  <a:cubicBezTo>
                    <a:pt x="700" y="930"/>
                    <a:pt x="674" y="909"/>
                    <a:pt x="648" y="900"/>
                  </a:cubicBezTo>
                  <a:cubicBezTo>
                    <a:pt x="640" y="876"/>
                    <a:pt x="628" y="879"/>
                    <a:pt x="602" y="876"/>
                  </a:cubicBezTo>
                  <a:cubicBezTo>
                    <a:pt x="593" y="870"/>
                    <a:pt x="591" y="870"/>
                    <a:pt x="580" y="872"/>
                  </a:cubicBezTo>
                  <a:cubicBezTo>
                    <a:pt x="569" y="868"/>
                    <a:pt x="576" y="871"/>
                    <a:pt x="562" y="862"/>
                  </a:cubicBezTo>
                  <a:cubicBezTo>
                    <a:pt x="560" y="861"/>
                    <a:pt x="556" y="858"/>
                    <a:pt x="556" y="858"/>
                  </a:cubicBezTo>
                  <a:cubicBezTo>
                    <a:pt x="554" y="856"/>
                    <a:pt x="550" y="850"/>
                    <a:pt x="550" y="846"/>
                  </a:cubicBezTo>
                  <a:cubicBezTo>
                    <a:pt x="551" y="840"/>
                    <a:pt x="556" y="828"/>
                    <a:pt x="556" y="828"/>
                  </a:cubicBezTo>
                  <a:cubicBezTo>
                    <a:pt x="554" y="796"/>
                    <a:pt x="560" y="791"/>
                    <a:pt x="530" y="794"/>
                  </a:cubicBezTo>
                  <a:cubicBezTo>
                    <a:pt x="519" y="805"/>
                    <a:pt x="518" y="800"/>
                    <a:pt x="506" y="796"/>
                  </a:cubicBezTo>
                  <a:cubicBezTo>
                    <a:pt x="491" y="797"/>
                    <a:pt x="479" y="800"/>
                    <a:pt x="464" y="802"/>
                  </a:cubicBezTo>
                  <a:cubicBezTo>
                    <a:pt x="457" y="801"/>
                    <a:pt x="449" y="802"/>
                    <a:pt x="442" y="800"/>
                  </a:cubicBezTo>
                  <a:cubicBezTo>
                    <a:pt x="440" y="799"/>
                    <a:pt x="438" y="796"/>
                    <a:pt x="436" y="796"/>
                  </a:cubicBezTo>
                  <a:cubicBezTo>
                    <a:pt x="417" y="794"/>
                    <a:pt x="394" y="803"/>
                    <a:pt x="376" y="808"/>
                  </a:cubicBezTo>
                  <a:cubicBezTo>
                    <a:pt x="366" y="811"/>
                    <a:pt x="356" y="815"/>
                    <a:pt x="346" y="818"/>
                  </a:cubicBezTo>
                  <a:cubicBezTo>
                    <a:pt x="340" y="820"/>
                    <a:pt x="328" y="824"/>
                    <a:pt x="328" y="824"/>
                  </a:cubicBezTo>
                  <a:cubicBezTo>
                    <a:pt x="302" y="821"/>
                    <a:pt x="278" y="820"/>
                    <a:pt x="252" y="822"/>
                  </a:cubicBezTo>
                  <a:cubicBezTo>
                    <a:pt x="245" y="824"/>
                    <a:pt x="239" y="826"/>
                    <a:pt x="232" y="830"/>
                  </a:cubicBezTo>
                  <a:cubicBezTo>
                    <a:pt x="231" y="832"/>
                    <a:pt x="231" y="834"/>
                    <a:pt x="230" y="836"/>
                  </a:cubicBezTo>
                  <a:cubicBezTo>
                    <a:pt x="228" y="838"/>
                    <a:pt x="225" y="838"/>
                    <a:pt x="224" y="840"/>
                  </a:cubicBezTo>
                  <a:cubicBezTo>
                    <a:pt x="217" y="852"/>
                    <a:pt x="222" y="860"/>
                    <a:pt x="210" y="866"/>
                  </a:cubicBezTo>
                  <a:cubicBezTo>
                    <a:pt x="204" y="870"/>
                    <a:pt x="198" y="874"/>
                    <a:pt x="192" y="878"/>
                  </a:cubicBezTo>
                  <a:cubicBezTo>
                    <a:pt x="188" y="881"/>
                    <a:pt x="180" y="886"/>
                    <a:pt x="180" y="886"/>
                  </a:cubicBezTo>
                  <a:cubicBezTo>
                    <a:pt x="178" y="891"/>
                    <a:pt x="173" y="893"/>
                    <a:pt x="172" y="898"/>
                  </a:cubicBezTo>
                  <a:cubicBezTo>
                    <a:pt x="170" y="907"/>
                    <a:pt x="174" y="927"/>
                    <a:pt x="164" y="936"/>
                  </a:cubicBezTo>
                  <a:cubicBezTo>
                    <a:pt x="156" y="943"/>
                    <a:pt x="144" y="950"/>
                    <a:pt x="134" y="954"/>
                  </a:cubicBezTo>
                  <a:cubicBezTo>
                    <a:pt x="134" y="954"/>
                    <a:pt x="119" y="959"/>
                    <a:pt x="116" y="960"/>
                  </a:cubicBezTo>
                  <a:cubicBezTo>
                    <a:pt x="114" y="961"/>
                    <a:pt x="110" y="962"/>
                    <a:pt x="110" y="962"/>
                  </a:cubicBezTo>
                  <a:cubicBezTo>
                    <a:pt x="101" y="971"/>
                    <a:pt x="91" y="981"/>
                    <a:pt x="80" y="988"/>
                  </a:cubicBezTo>
                  <a:cubicBezTo>
                    <a:pt x="74" y="998"/>
                    <a:pt x="71" y="1010"/>
                    <a:pt x="62" y="1016"/>
                  </a:cubicBezTo>
                  <a:cubicBezTo>
                    <a:pt x="57" y="1024"/>
                    <a:pt x="49" y="1028"/>
                    <a:pt x="42" y="1036"/>
                  </a:cubicBezTo>
                  <a:cubicBezTo>
                    <a:pt x="35" y="1044"/>
                    <a:pt x="33" y="1056"/>
                    <a:pt x="30" y="1066"/>
                  </a:cubicBezTo>
                  <a:cubicBezTo>
                    <a:pt x="27" y="1074"/>
                    <a:pt x="25" y="1082"/>
                    <a:pt x="22" y="1090"/>
                  </a:cubicBezTo>
                  <a:cubicBezTo>
                    <a:pt x="21" y="1094"/>
                    <a:pt x="18" y="1102"/>
                    <a:pt x="18" y="1102"/>
                  </a:cubicBezTo>
                  <a:cubicBezTo>
                    <a:pt x="21" y="1111"/>
                    <a:pt x="36" y="1126"/>
                    <a:pt x="36" y="1126"/>
                  </a:cubicBezTo>
                  <a:cubicBezTo>
                    <a:pt x="34" y="1133"/>
                    <a:pt x="22" y="1142"/>
                    <a:pt x="22" y="1142"/>
                  </a:cubicBezTo>
                  <a:cubicBezTo>
                    <a:pt x="19" y="1152"/>
                    <a:pt x="23" y="1158"/>
                    <a:pt x="32" y="1164"/>
                  </a:cubicBezTo>
                  <a:cubicBezTo>
                    <a:pt x="38" y="1181"/>
                    <a:pt x="22" y="1205"/>
                    <a:pt x="8" y="1214"/>
                  </a:cubicBezTo>
                  <a:cubicBezTo>
                    <a:pt x="0" y="1238"/>
                    <a:pt x="6" y="1237"/>
                    <a:pt x="16" y="1256"/>
                  </a:cubicBezTo>
                  <a:cubicBezTo>
                    <a:pt x="31" y="1285"/>
                    <a:pt x="40" y="1292"/>
                    <a:pt x="70" y="1302"/>
                  </a:cubicBezTo>
                  <a:cubicBezTo>
                    <a:pt x="80" y="1316"/>
                    <a:pt x="75" y="1311"/>
                    <a:pt x="84" y="1320"/>
                  </a:cubicBezTo>
                  <a:cubicBezTo>
                    <a:pt x="83" y="1326"/>
                    <a:pt x="79" y="1330"/>
                    <a:pt x="78" y="1336"/>
                  </a:cubicBezTo>
                  <a:cubicBezTo>
                    <a:pt x="77" y="1346"/>
                    <a:pt x="93" y="1361"/>
                    <a:pt x="98" y="1368"/>
                  </a:cubicBezTo>
                  <a:cubicBezTo>
                    <a:pt x="103" y="1376"/>
                    <a:pt x="122" y="1382"/>
                    <a:pt x="122" y="1382"/>
                  </a:cubicBezTo>
                  <a:cubicBezTo>
                    <a:pt x="125" y="1381"/>
                    <a:pt x="128" y="1382"/>
                    <a:pt x="130" y="1380"/>
                  </a:cubicBezTo>
                  <a:cubicBezTo>
                    <a:pt x="132" y="1379"/>
                    <a:pt x="130" y="1375"/>
                    <a:pt x="132" y="1374"/>
                  </a:cubicBezTo>
                  <a:cubicBezTo>
                    <a:pt x="134" y="1373"/>
                    <a:pt x="143" y="1384"/>
                    <a:pt x="144" y="1384"/>
                  </a:cubicBezTo>
                  <a:cubicBezTo>
                    <a:pt x="158" y="1396"/>
                    <a:pt x="177" y="1406"/>
                    <a:pt x="194" y="1412"/>
                  </a:cubicBezTo>
                  <a:cubicBezTo>
                    <a:pt x="197" y="1422"/>
                    <a:pt x="202" y="1420"/>
                    <a:pt x="212" y="1418"/>
                  </a:cubicBezTo>
                  <a:cubicBezTo>
                    <a:pt x="216" y="1415"/>
                    <a:pt x="220" y="1413"/>
                    <a:pt x="224" y="1410"/>
                  </a:cubicBezTo>
                  <a:cubicBezTo>
                    <a:pt x="228" y="1408"/>
                    <a:pt x="236" y="1406"/>
                    <a:pt x="236" y="1406"/>
                  </a:cubicBezTo>
                  <a:cubicBezTo>
                    <a:pt x="256" y="1413"/>
                    <a:pt x="278" y="1414"/>
                    <a:pt x="298" y="1416"/>
                  </a:cubicBezTo>
                  <a:cubicBezTo>
                    <a:pt x="307" y="1422"/>
                    <a:pt x="304" y="1427"/>
                    <a:pt x="316" y="1424"/>
                  </a:cubicBezTo>
                  <a:cubicBezTo>
                    <a:pt x="317" y="1416"/>
                    <a:pt x="316" y="1408"/>
                    <a:pt x="318" y="1400"/>
                  </a:cubicBezTo>
                  <a:cubicBezTo>
                    <a:pt x="322" y="1387"/>
                    <a:pt x="342" y="1413"/>
                    <a:pt x="346" y="1414"/>
                  </a:cubicBezTo>
                  <a:cubicBezTo>
                    <a:pt x="355" y="1400"/>
                    <a:pt x="370" y="1401"/>
                    <a:pt x="386" y="1400"/>
                  </a:cubicBezTo>
                  <a:cubicBezTo>
                    <a:pt x="395" y="1397"/>
                    <a:pt x="401" y="1391"/>
                    <a:pt x="410" y="1388"/>
                  </a:cubicBezTo>
                  <a:cubicBezTo>
                    <a:pt x="424" y="1390"/>
                    <a:pt x="438" y="1393"/>
                    <a:pt x="452" y="1398"/>
                  </a:cubicBezTo>
                  <a:cubicBezTo>
                    <a:pt x="454" y="1400"/>
                    <a:pt x="458" y="1406"/>
                    <a:pt x="458" y="1410"/>
                  </a:cubicBezTo>
                  <a:cubicBezTo>
                    <a:pt x="458" y="1414"/>
                    <a:pt x="454" y="1422"/>
                    <a:pt x="454" y="1422"/>
                  </a:cubicBezTo>
                  <a:cubicBezTo>
                    <a:pt x="462" y="1427"/>
                    <a:pt x="471" y="1429"/>
                    <a:pt x="480" y="1432"/>
                  </a:cubicBezTo>
                  <a:cubicBezTo>
                    <a:pt x="482" y="1433"/>
                    <a:pt x="486" y="1434"/>
                    <a:pt x="486" y="1434"/>
                  </a:cubicBezTo>
                  <a:cubicBezTo>
                    <a:pt x="498" y="1430"/>
                    <a:pt x="511" y="1431"/>
                    <a:pt x="522" y="1438"/>
                  </a:cubicBezTo>
                  <a:cubicBezTo>
                    <a:pt x="526" y="1444"/>
                    <a:pt x="530" y="1450"/>
                    <a:pt x="534" y="1456"/>
                  </a:cubicBezTo>
                  <a:cubicBezTo>
                    <a:pt x="537" y="1460"/>
                    <a:pt x="542" y="1468"/>
                    <a:pt x="542" y="1468"/>
                  </a:cubicBezTo>
                  <a:cubicBezTo>
                    <a:pt x="537" y="1484"/>
                    <a:pt x="531" y="1500"/>
                    <a:pt x="526" y="1516"/>
                  </a:cubicBezTo>
                  <a:cubicBezTo>
                    <a:pt x="522" y="1527"/>
                    <a:pt x="525" y="1520"/>
                    <a:pt x="516" y="1534"/>
                  </a:cubicBezTo>
                  <a:cubicBezTo>
                    <a:pt x="515" y="1536"/>
                    <a:pt x="512" y="1540"/>
                    <a:pt x="512" y="1540"/>
                  </a:cubicBezTo>
                  <a:cubicBezTo>
                    <a:pt x="516" y="1577"/>
                    <a:pt x="528" y="1570"/>
                    <a:pt x="546" y="1594"/>
                  </a:cubicBezTo>
                  <a:cubicBezTo>
                    <a:pt x="568" y="1622"/>
                    <a:pt x="585" y="1649"/>
                    <a:pt x="594" y="1684"/>
                  </a:cubicBezTo>
                  <a:cubicBezTo>
                    <a:pt x="593" y="1702"/>
                    <a:pt x="601" y="1747"/>
                    <a:pt x="578" y="1762"/>
                  </a:cubicBezTo>
                  <a:cubicBezTo>
                    <a:pt x="569" y="1790"/>
                    <a:pt x="576" y="1763"/>
                    <a:pt x="572" y="1818"/>
                  </a:cubicBezTo>
                  <a:cubicBezTo>
                    <a:pt x="571" y="1829"/>
                    <a:pt x="560" y="1837"/>
                    <a:pt x="556" y="1848"/>
                  </a:cubicBezTo>
                  <a:cubicBezTo>
                    <a:pt x="560" y="1877"/>
                    <a:pt x="572" y="1890"/>
                    <a:pt x="592" y="1910"/>
                  </a:cubicBezTo>
                  <a:cubicBezTo>
                    <a:pt x="596" y="1914"/>
                    <a:pt x="600" y="1917"/>
                    <a:pt x="602" y="1922"/>
                  </a:cubicBezTo>
                  <a:cubicBezTo>
                    <a:pt x="604" y="1926"/>
                    <a:pt x="606" y="1934"/>
                    <a:pt x="606" y="1934"/>
                  </a:cubicBezTo>
                  <a:cubicBezTo>
                    <a:pt x="608" y="1959"/>
                    <a:pt x="609" y="1976"/>
                    <a:pt x="612" y="1998"/>
                  </a:cubicBezTo>
                  <a:cubicBezTo>
                    <a:pt x="614" y="2012"/>
                    <a:pt x="613" y="2008"/>
                    <a:pt x="618" y="2022"/>
                  </a:cubicBezTo>
                  <a:cubicBezTo>
                    <a:pt x="619" y="2024"/>
                    <a:pt x="620" y="2028"/>
                    <a:pt x="620" y="2028"/>
                  </a:cubicBezTo>
                  <a:cubicBezTo>
                    <a:pt x="622" y="2048"/>
                    <a:pt x="623" y="2060"/>
                    <a:pt x="640" y="2072"/>
                  </a:cubicBezTo>
                  <a:cubicBezTo>
                    <a:pt x="645" y="2079"/>
                    <a:pt x="649" y="2083"/>
                    <a:pt x="656" y="2088"/>
                  </a:cubicBezTo>
                  <a:cubicBezTo>
                    <a:pt x="661" y="2104"/>
                    <a:pt x="669" y="2120"/>
                    <a:pt x="674" y="2136"/>
                  </a:cubicBezTo>
                  <a:cubicBezTo>
                    <a:pt x="673" y="2142"/>
                    <a:pt x="675" y="2149"/>
                    <a:pt x="672" y="2154"/>
                  </a:cubicBezTo>
                  <a:cubicBezTo>
                    <a:pt x="670" y="2158"/>
                    <a:pt x="660" y="2162"/>
                    <a:pt x="660" y="2162"/>
                  </a:cubicBezTo>
                  <a:cubicBezTo>
                    <a:pt x="649" y="2179"/>
                    <a:pt x="678" y="2181"/>
                    <a:pt x="688" y="2182"/>
                  </a:cubicBezTo>
                  <a:cubicBezTo>
                    <a:pt x="716" y="2176"/>
                    <a:pt x="741" y="2170"/>
                    <a:pt x="770" y="2168"/>
                  </a:cubicBezTo>
                  <a:cubicBezTo>
                    <a:pt x="794" y="2164"/>
                    <a:pt x="816" y="2159"/>
                    <a:pt x="840" y="2156"/>
                  </a:cubicBezTo>
                  <a:cubicBezTo>
                    <a:pt x="844" y="2155"/>
                    <a:pt x="848" y="2154"/>
                    <a:pt x="852" y="2152"/>
                  </a:cubicBezTo>
                  <a:cubicBezTo>
                    <a:pt x="854" y="2151"/>
                    <a:pt x="856" y="2149"/>
                    <a:pt x="858" y="2148"/>
                  </a:cubicBezTo>
                  <a:cubicBezTo>
                    <a:pt x="862" y="2146"/>
                    <a:pt x="870" y="2144"/>
                    <a:pt x="870" y="2144"/>
                  </a:cubicBezTo>
                  <a:cubicBezTo>
                    <a:pt x="877" y="2137"/>
                    <a:pt x="884" y="2129"/>
                    <a:pt x="892" y="2124"/>
                  </a:cubicBezTo>
                  <a:cubicBezTo>
                    <a:pt x="897" y="2117"/>
                    <a:pt x="901" y="2113"/>
                    <a:pt x="908" y="2108"/>
                  </a:cubicBezTo>
                  <a:cubicBezTo>
                    <a:pt x="914" y="2099"/>
                    <a:pt x="926" y="2093"/>
                    <a:pt x="936" y="2090"/>
                  </a:cubicBezTo>
                  <a:cubicBezTo>
                    <a:pt x="951" y="2075"/>
                    <a:pt x="965" y="2059"/>
                    <a:pt x="972" y="2038"/>
                  </a:cubicBezTo>
                  <a:cubicBezTo>
                    <a:pt x="971" y="2034"/>
                    <a:pt x="970" y="2030"/>
                    <a:pt x="970" y="2026"/>
                  </a:cubicBezTo>
                  <a:cubicBezTo>
                    <a:pt x="970" y="1985"/>
                    <a:pt x="979" y="1999"/>
                    <a:pt x="1002" y="1984"/>
                  </a:cubicBezTo>
                  <a:cubicBezTo>
                    <a:pt x="1008" y="1976"/>
                    <a:pt x="1013" y="1969"/>
                    <a:pt x="1016" y="1960"/>
                  </a:cubicBezTo>
                  <a:cubicBezTo>
                    <a:pt x="1015" y="1938"/>
                    <a:pt x="1017" y="1912"/>
                    <a:pt x="1004" y="1892"/>
                  </a:cubicBezTo>
                  <a:cubicBezTo>
                    <a:pt x="1009" y="1878"/>
                    <a:pt x="1025" y="1886"/>
                    <a:pt x="1036" y="1890"/>
                  </a:cubicBezTo>
                  <a:cubicBezTo>
                    <a:pt x="1040" y="1896"/>
                    <a:pt x="1040" y="1907"/>
                    <a:pt x="1044" y="1896"/>
                  </a:cubicBezTo>
                  <a:cubicBezTo>
                    <a:pt x="1045" y="1882"/>
                    <a:pt x="1045" y="1868"/>
                    <a:pt x="1046" y="1854"/>
                  </a:cubicBezTo>
                  <a:cubicBezTo>
                    <a:pt x="1047" y="1843"/>
                    <a:pt x="1077" y="1840"/>
                    <a:pt x="1086" y="1834"/>
                  </a:cubicBezTo>
                  <a:cubicBezTo>
                    <a:pt x="1092" y="1825"/>
                    <a:pt x="1105" y="1818"/>
                    <a:pt x="1114" y="1812"/>
                  </a:cubicBezTo>
                  <a:cubicBezTo>
                    <a:pt x="1118" y="1809"/>
                    <a:pt x="1126" y="1804"/>
                    <a:pt x="1126" y="1804"/>
                  </a:cubicBezTo>
                  <a:cubicBezTo>
                    <a:pt x="1137" y="1788"/>
                    <a:pt x="1125" y="1773"/>
                    <a:pt x="1122" y="1756"/>
                  </a:cubicBezTo>
                  <a:cubicBezTo>
                    <a:pt x="1124" y="1742"/>
                    <a:pt x="1126" y="1740"/>
                    <a:pt x="1130" y="1728"/>
                  </a:cubicBezTo>
                  <a:cubicBezTo>
                    <a:pt x="1127" y="1713"/>
                    <a:pt x="1120" y="1712"/>
                    <a:pt x="1110" y="1702"/>
                  </a:cubicBezTo>
                  <a:cubicBezTo>
                    <a:pt x="1108" y="1696"/>
                    <a:pt x="1104" y="1684"/>
                    <a:pt x="1104" y="1684"/>
                  </a:cubicBezTo>
                  <a:cubicBezTo>
                    <a:pt x="1105" y="1664"/>
                    <a:pt x="1105" y="1644"/>
                    <a:pt x="1106" y="1624"/>
                  </a:cubicBezTo>
                  <a:cubicBezTo>
                    <a:pt x="1108" y="1587"/>
                    <a:pt x="1144" y="1574"/>
                    <a:pt x="1166" y="1552"/>
                  </a:cubicBezTo>
                  <a:cubicBezTo>
                    <a:pt x="1169" y="1544"/>
                    <a:pt x="1175" y="1544"/>
                    <a:pt x="1178" y="1536"/>
                  </a:cubicBezTo>
                  <a:cubicBezTo>
                    <a:pt x="1183" y="1524"/>
                    <a:pt x="1181" y="1521"/>
                    <a:pt x="1190" y="1512"/>
                  </a:cubicBezTo>
                  <a:cubicBezTo>
                    <a:pt x="1194" y="1501"/>
                    <a:pt x="1204" y="1484"/>
                    <a:pt x="1216" y="1480"/>
                  </a:cubicBezTo>
                  <a:cubicBezTo>
                    <a:pt x="1222" y="1471"/>
                    <a:pt x="1229" y="1464"/>
                    <a:pt x="1238" y="1458"/>
                  </a:cubicBezTo>
                  <a:cubicBezTo>
                    <a:pt x="1243" y="1451"/>
                    <a:pt x="1247" y="1451"/>
                    <a:pt x="1254" y="1446"/>
                  </a:cubicBezTo>
                  <a:cubicBezTo>
                    <a:pt x="1259" y="1439"/>
                    <a:pt x="1262" y="1437"/>
                    <a:pt x="1270" y="1434"/>
                  </a:cubicBezTo>
                  <a:cubicBezTo>
                    <a:pt x="1279" y="1420"/>
                    <a:pt x="1274" y="1425"/>
                    <a:pt x="1284" y="1418"/>
                  </a:cubicBezTo>
                  <a:cubicBezTo>
                    <a:pt x="1292" y="1406"/>
                    <a:pt x="1300" y="1394"/>
                    <a:pt x="1308" y="1382"/>
                  </a:cubicBezTo>
                  <a:cubicBezTo>
                    <a:pt x="1313" y="1374"/>
                    <a:pt x="1315" y="1359"/>
                    <a:pt x="1318" y="1350"/>
                  </a:cubicBezTo>
                  <a:cubicBezTo>
                    <a:pt x="1322" y="1339"/>
                    <a:pt x="1319" y="1346"/>
                    <a:pt x="1328" y="1332"/>
                  </a:cubicBezTo>
                  <a:cubicBezTo>
                    <a:pt x="1333" y="1324"/>
                    <a:pt x="1333" y="1313"/>
                    <a:pt x="1336" y="1304"/>
                  </a:cubicBezTo>
                  <a:cubicBezTo>
                    <a:pt x="1333" y="1289"/>
                    <a:pt x="1329" y="1295"/>
                    <a:pt x="1316" y="1298"/>
                  </a:cubicBezTo>
                  <a:cubicBezTo>
                    <a:pt x="1290" y="1315"/>
                    <a:pt x="1252" y="1311"/>
                    <a:pt x="1224" y="1312"/>
                  </a:cubicBezTo>
                  <a:cubicBezTo>
                    <a:pt x="1186" y="1309"/>
                    <a:pt x="1190" y="1304"/>
                    <a:pt x="1168" y="1282"/>
                  </a:cubicBezTo>
                  <a:cubicBezTo>
                    <a:pt x="1163" y="1266"/>
                    <a:pt x="1153" y="1259"/>
                    <a:pt x="1140" y="1250"/>
                  </a:cubicBezTo>
                  <a:cubicBezTo>
                    <a:pt x="1135" y="1246"/>
                    <a:pt x="1122" y="1242"/>
                    <a:pt x="1122" y="1242"/>
                  </a:cubicBezTo>
                  <a:cubicBezTo>
                    <a:pt x="1113" y="1215"/>
                    <a:pt x="1102" y="1190"/>
                    <a:pt x="1086" y="1166"/>
                  </a:cubicBezTo>
                  <a:cubicBezTo>
                    <a:pt x="1079" y="1156"/>
                    <a:pt x="1084" y="1161"/>
                    <a:pt x="1070" y="1152"/>
                  </a:cubicBezTo>
                  <a:cubicBezTo>
                    <a:pt x="1066" y="1149"/>
                    <a:pt x="1058" y="1144"/>
                    <a:pt x="1058" y="1144"/>
                  </a:cubicBezTo>
                  <a:cubicBezTo>
                    <a:pt x="1046" y="1126"/>
                    <a:pt x="1056" y="1104"/>
                    <a:pt x="1044" y="1086"/>
                  </a:cubicBezTo>
                  <a:cubicBezTo>
                    <a:pt x="1029" y="1063"/>
                    <a:pt x="1009" y="1033"/>
                    <a:pt x="990" y="1014"/>
                  </a:cubicBezTo>
                  <a:cubicBezTo>
                    <a:pt x="986" y="996"/>
                    <a:pt x="980" y="985"/>
                    <a:pt x="970" y="970"/>
                  </a:cubicBezTo>
                  <a:cubicBezTo>
                    <a:pt x="966" y="965"/>
                    <a:pt x="962" y="952"/>
                    <a:pt x="962" y="952"/>
                  </a:cubicBezTo>
                  <a:cubicBezTo>
                    <a:pt x="985" y="944"/>
                    <a:pt x="1006" y="982"/>
                    <a:pt x="1020" y="996"/>
                  </a:cubicBezTo>
                  <a:cubicBezTo>
                    <a:pt x="1026" y="1015"/>
                    <a:pt x="1026" y="1017"/>
                    <a:pt x="1046" y="1024"/>
                  </a:cubicBezTo>
                  <a:cubicBezTo>
                    <a:pt x="1053" y="1026"/>
                    <a:pt x="1064" y="1036"/>
                    <a:pt x="1064" y="1036"/>
                  </a:cubicBezTo>
                  <a:cubicBezTo>
                    <a:pt x="1069" y="1044"/>
                    <a:pt x="1075" y="1050"/>
                    <a:pt x="1080" y="1058"/>
                  </a:cubicBezTo>
                  <a:cubicBezTo>
                    <a:pt x="1081" y="1075"/>
                    <a:pt x="1082" y="1082"/>
                    <a:pt x="1086" y="1096"/>
                  </a:cubicBezTo>
                  <a:cubicBezTo>
                    <a:pt x="1089" y="1125"/>
                    <a:pt x="1091" y="1124"/>
                    <a:pt x="1116" y="1132"/>
                  </a:cubicBezTo>
                  <a:cubicBezTo>
                    <a:pt x="1122" y="1138"/>
                    <a:pt x="1126" y="1144"/>
                    <a:pt x="1132" y="1150"/>
                  </a:cubicBezTo>
                  <a:cubicBezTo>
                    <a:pt x="1133" y="1152"/>
                    <a:pt x="1134" y="1154"/>
                    <a:pt x="1134" y="1156"/>
                  </a:cubicBezTo>
                  <a:cubicBezTo>
                    <a:pt x="1135" y="1161"/>
                    <a:pt x="1135" y="1167"/>
                    <a:pt x="1136" y="1172"/>
                  </a:cubicBezTo>
                  <a:cubicBezTo>
                    <a:pt x="1139" y="1182"/>
                    <a:pt x="1157" y="1187"/>
                    <a:pt x="1164" y="1194"/>
                  </a:cubicBezTo>
                  <a:cubicBezTo>
                    <a:pt x="1179" y="1238"/>
                    <a:pt x="1157" y="1261"/>
                    <a:pt x="1210" y="1274"/>
                  </a:cubicBezTo>
                  <a:cubicBezTo>
                    <a:pt x="1225" y="1272"/>
                    <a:pt x="1231" y="1274"/>
                    <a:pt x="1242" y="1266"/>
                  </a:cubicBezTo>
                  <a:cubicBezTo>
                    <a:pt x="1248" y="1257"/>
                    <a:pt x="1255" y="1255"/>
                    <a:pt x="1264" y="1250"/>
                  </a:cubicBezTo>
                  <a:cubicBezTo>
                    <a:pt x="1292" y="1234"/>
                    <a:pt x="1301" y="1229"/>
                    <a:pt x="1334" y="1222"/>
                  </a:cubicBezTo>
                  <a:cubicBezTo>
                    <a:pt x="1343" y="1220"/>
                    <a:pt x="1353" y="1217"/>
                    <a:pt x="1362" y="1214"/>
                  </a:cubicBezTo>
                  <a:cubicBezTo>
                    <a:pt x="1371" y="1211"/>
                    <a:pt x="1377" y="1201"/>
                    <a:pt x="1386" y="1198"/>
                  </a:cubicBezTo>
                  <a:cubicBezTo>
                    <a:pt x="1398" y="1194"/>
                    <a:pt x="1410" y="1193"/>
                    <a:pt x="1420" y="1186"/>
                  </a:cubicBezTo>
                  <a:cubicBezTo>
                    <a:pt x="1426" y="1177"/>
                    <a:pt x="1435" y="1171"/>
                    <a:pt x="1440" y="1162"/>
                  </a:cubicBezTo>
                  <a:cubicBezTo>
                    <a:pt x="1446" y="1150"/>
                    <a:pt x="1448" y="1136"/>
                    <a:pt x="1460" y="1128"/>
                  </a:cubicBezTo>
                  <a:cubicBezTo>
                    <a:pt x="1467" y="1117"/>
                    <a:pt x="1470" y="1104"/>
                    <a:pt x="1474" y="1092"/>
                  </a:cubicBezTo>
                  <a:cubicBezTo>
                    <a:pt x="1476" y="1085"/>
                    <a:pt x="1482" y="1081"/>
                    <a:pt x="1484" y="1074"/>
                  </a:cubicBezTo>
                  <a:cubicBezTo>
                    <a:pt x="1475" y="1071"/>
                    <a:pt x="1475" y="1077"/>
                    <a:pt x="1466" y="1080"/>
                  </a:cubicBezTo>
                  <a:cubicBezTo>
                    <a:pt x="1461" y="1073"/>
                    <a:pt x="1467" y="1065"/>
                    <a:pt x="1460" y="1060"/>
                  </a:cubicBezTo>
                  <a:cubicBezTo>
                    <a:pt x="1455" y="1057"/>
                    <a:pt x="1442" y="1054"/>
                    <a:pt x="1442" y="1054"/>
                  </a:cubicBezTo>
                  <a:cubicBezTo>
                    <a:pt x="1432" y="1044"/>
                    <a:pt x="1430" y="1047"/>
                    <a:pt x="1418" y="1052"/>
                  </a:cubicBezTo>
                  <a:cubicBezTo>
                    <a:pt x="1414" y="1054"/>
                    <a:pt x="1406" y="1056"/>
                    <a:pt x="1406" y="1056"/>
                  </a:cubicBezTo>
                  <a:cubicBezTo>
                    <a:pt x="1402" y="1055"/>
                    <a:pt x="1397" y="1057"/>
                    <a:pt x="1394" y="1054"/>
                  </a:cubicBezTo>
                  <a:cubicBezTo>
                    <a:pt x="1391" y="1051"/>
                    <a:pt x="1390" y="1042"/>
                    <a:pt x="1390" y="1042"/>
                  </a:cubicBezTo>
                  <a:cubicBezTo>
                    <a:pt x="1392" y="1041"/>
                    <a:pt x="1394" y="1039"/>
                    <a:pt x="1396" y="1038"/>
                  </a:cubicBezTo>
                  <a:cubicBezTo>
                    <a:pt x="1410" y="1034"/>
                    <a:pt x="1419" y="1042"/>
                    <a:pt x="1410" y="1022"/>
                  </a:cubicBezTo>
                  <a:cubicBezTo>
                    <a:pt x="1409" y="1020"/>
                    <a:pt x="1406" y="1019"/>
                    <a:pt x="1404" y="1018"/>
                  </a:cubicBezTo>
                  <a:cubicBezTo>
                    <a:pt x="1400" y="1019"/>
                    <a:pt x="1394" y="1018"/>
                    <a:pt x="1392" y="1022"/>
                  </a:cubicBezTo>
                  <a:cubicBezTo>
                    <a:pt x="1391" y="1024"/>
                    <a:pt x="1390" y="1026"/>
                    <a:pt x="1388" y="1028"/>
                  </a:cubicBezTo>
                  <a:cubicBezTo>
                    <a:pt x="1377" y="1037"/>
                    <a:pt x="1363" y="1040"/>
                    <a:pt x="1350" y="1044"/>
                  </a:cubicBezTo>
                  <a:cubicBezTo>
                    <a:pt x="1345" y="1043"/>
                    <a:pt x="1339" y="1041"/>
                    <a:pt x="1334" y="1040"/>
                  </a:cubicBezTo>
                  <a:cubicBezTo>
                    <a:pt x="1331" y="1039"/>
                    <a:pt x="1326" y="1038"/>
                    <a:pt x="1326" y="1038"/>
                  </a:cubicBezTo>
                  <a:cubicBezTo>
                    <a:pt x="1314" y="1020"/>
                    <a:pt x="1311" y="1018"/>
                    <a:pt x="1290" y="1014"/>
                  </a:cubicBezTo>
                  <a:cubicBezTo>
                    <a:pt x="1291" y="1008"/>
                    <a:pt x="1294" y="1000"/>
                    <a:pt x="1290" y="994"/>
                  </a:cubicBezTo>
                  <a:cubicBezTo>
                    <a:pt x="1288" y="991"/>
                    <a:pt x="1276" y="986"/>
                    <a:pt x="1272" y="984"/>
                  </a:cubicBezTo>
                  <a:cubicBezTo>
                    <a:pt x="1268" y="982"/>
                    <a:pt x="1260" y="980"/>
                    <a:pt x="1260" y="980"/>
                  </a:cubicBezTo>
                  <a:cubicBezTo>
                    <a:pt x="1252" y="972"/>
                    <a:pt x="1244" y="968"/>
                    <a:pt x="1236" y="960"/>
                  </a:cubicBezTo>
                  <a:cubicBezTo>
                    <a:pt x="1238" y="947"/>
                    <a:pt x="1239" y="938"/>
                    <a:pt x="1252" y="934"/>
                  </a:cubicBezTo>
                  <a:cubicBezTo>
                    <a:pt x="1270" y="936"/>
                    <a:pt x="1286" y="940"/>
                    <a:pt x="1304" y="944"/>
                  </a:cubicBezTo>
                  <a:cubicBezTo>
                    <a:pt x="1311" y="954"/>
                    <a:pt x="1314" y="959"/>
                    <a:pt x="1324" y="966"/>
                  </a:cubicBezTo>
                  <a:cubicBezTo>
                    <a:pt x="1335" y="983"/>
                    <a:pt x="1346" y="985"/>
                    <a:pt x="1362" y="996"/>
                  </a:cubicBezTo>
                  <a:cubicBezTo>
                    <a:pt x="1374" y="995"/>
                    <a:pt x="1389" y="1000"/>
                    <a:pt x="1398" y="992"/>
                  </a:cubicBezTo>
                  <a:cubicBezTo>
                    <a:pt x="1411" y="982"/>
                    <a:pt x="1393" y="989"/>
                    <a:pt x="1408" y="984"/>
                  </a:cubicBezTo>
                  <a:cubicBezTo>
                    <a:pt x="1414" y="988"/>
                    <a:pt x="1420" y="990"/>
                    <a:pt x="1426" y="994"/>
                  </a:cubicBezTo>
                  <a:cubicBezTo>
                    <a:pt x="1435" y="1007"/>
                    <a:pt x="1454" y="1005"/>
                    <a:pt x="1468" y="1008"/>
                  </a:cubicBezTo>
                  <a:cubicBezTo>
                    <a:pt x="1491" y="1023"/>
                    <a:pt x="1475" y="1016"/>
                    <a:pt x="1518" y="1018"/>
                  </a:cubicBezTo>
                  <a:cubicBezTo>
                    <a:pt x="1531" y="1022"/>
                    <a:pt x="1538" y="1026"/>
                    <a:pt x="1546" y="1038"/>
                  </a:cubicBezTo>
                  <a:cubicBezTo>
                    <a:pt x="1542" y="1053"/>
                    <a:pt x="1552" y="1045"/>
                    <a:pt x="1560" y="1040"/>
                  </a:cubicBezTo>
                  <a:cubicBezTo>
                    <a:pt x="1563" y="1032"/>
                    <a:pt x="1567" y="1032"/>
                    <a:pt x="1570" y="1024"/>
                  </a:cubicBezTo>
                  <a:cubicBezTo>
                    <a:pt x="1583" y="1028"/>
                    <a:pt x="1580" y="1034"/>
                    <a:pt x="1578" y="1048"/>
                  </a:cubicBezTo>
                  <a:cubicBezTo>
                    <a:pt x="1590" y="1056"/>
                    <a:pt x="1603" y="1052"/>
                    <a:pt x="1616" y="1056"/>
                  </a:cubicBezTo>
                  <a:cubicBezTo>
                    <a:pt x="1625" y="1059"/>
                    <a:pt x="1631" y="1067"/>
                    <a:pt x="1640" y="1070"/>
                  </a:cubicBezTo>
                  <a:cubicBezTo>
                    <a:pt x="1655" y="1075"/>
                    <a:pt x="1670" y="1080"/>
                    <a:pt x="1682" y="1092"/>
                  </a:cubicBezTo>
                  <a:cubicBezTo>
                    <a:pt x="1686" y="1105"/>
                    <a:pt x="1692" y="1112"/>
                    <a:pt x="1704" y="1116"/>
                  </a:cubicBezTo>
                  <a:cubicBezTo>
                    <a:pt x="1710" y="1125"/>
                    <a:pt x="1713" y="1132"/>
                    <a:pt x="1722" y="1138"/>
                  </a:cubicBezTo>
                  <a:cubicBezTo>
                    <a:pt x="1740" y="1135"/>
                    <a:pt x="1732" y="1137"/>
                    <a:pt x="1748" y="1132"/>
                  </a:cubicBezTo>
                  <a:cubicBezTo>
                    <a:pt x="1750" y="1131"/>
                    <a:pt x="1754" y="1130"/>
                    <a:pt x="1754" y="1130"/>
                  </a:cubicBezTo>
                  <a:cubicBezTo>
                    <a:pt x="1767" y="1139"/>
                    <a:pt x="1757" y="1126"/>
                    <a:pt x="1754" y="1122"/>
                  </a:cubicBezTo>
                  <a:cubicBezTo>
                    <a:pt x="1750" y="1128"/>
                    <a:pt x="1744" y="1133"/>
                    <a:pt x="1742" y="1140"/>
                  </a:cubicBezTo>
                  <a:cubicBezTo>
                    <a:pt x="1741" y="1144"/>
                    <a:pt x="1738" y="1152"/>
                    <a:pt x="1738" y="1152"/>
                  </a:cubicBezTo>
                  <a:cubicBezTo>
                    <a:pt x="1739" y="1161"/>
                    <a:pt x="1741" y="1176"/>
                    <a:pt x="1754" y="1176"/>
                  </a:cubicBezTo>
                  <a:lnTo>
                    <a:pt x="1756" y="1222"/>
                  </a:lnTo>
                  <a:lnTo>
                    <a:pt x="1794" y="1340"/>
                  </a:lnTo>
                  <a:lnTo>
                    <a:pt x="1826" y="1378"/>
                  </a:lnTo>
                  <a:lnTo>
                    <a:pt x="1884" y="1326"/>
                  </a:lnTo>
                  <a:lnTo>
                    <a:pt x="1880" y="1290"/>
                  </a:lnTo>
                  <a:lnTo>
                    <a:pt x="1894" y="1280"/>
                  </a:lnTo>
                  <a:lnTo>
                    <a:pt x="1892" y="1236"/>
                  </a:lnTo>
                  <a:lnTo>
                    <a:pt x="1930" y="1222"/>
                  </a:lnTo>
                  <a:lnTo>
                    <a:pt x="2022" y="1142"/>
                  </a:lnTo>
                  <a:lnTo>
                    <a:pt x="2038" y="1122"/>
                  </a:lnTo>
                  <a:lnTo>
                    <a:pt x="2112" y="1102"/>
                  </a:lnTo>
                  <a:lnTo>
                    <a:pt x="2138" y="1132"/>
                  </a:lnTo>
                  <a:lnTo>
                    <a:pt x="2130" y="1146"/>
                  </a:lnTo>
                  <a:lnTo>
                    <a:pt x="2154" y="1170"/>
                  </a:lnTo>
                  <a:lnTo>
                    <a:pt x="2160" y="1200"/>
                  </a:lnTo>
                  <a:lnTo>
                    <a:pt x="2182" y="1210"/>
                  </a:lnTo>
                  <a:lnTo>
                    <a:pt x="2230" y="1192"/>
                  </a:lnTo>
                  <a:lnTo>
                    <a:pt x="2228" y="1300"/>
                  </a:lnTo>
                  <a:lnTo>
                    <a:pt x="2240" y="1276"/>
                  </a:lnTo>
                  <a:lnTo>
                    <a:pt x="2270" y="1334"/>
                  </a:lnTo>
                  <a:lnTo>
                    <a:pt x="2266" y="1374"/>
                  </a:lnTo>
                  <a:lnTo>
                    <a:pt x="2286" y="1350"/>
                  </a:lnTo>
                  <a:lnTo>
                    <a:pt x="2290" y="1330"/>
                  </a:lnTo>
                  <a:lnTo>
                    <a:pt x="2312" y="1296"/>
                  </a:lnTo>
                  <a:lnTo>
                    <a:pt x="2298" y="1278"/>
                  </a:lnTo>
                  <a:lnTo>
                    <a:pt x="2310" y="1258"/>
                  </a:lnTo>
                  <a:lnTo>
                    <a:pt x="2294" y="1218"/>
                  </a:lnTo>
                  <a:lnTo>
                    <a:pt x="2304" y="1188"/>
                  </a:lnTo>
                  <a:lnTo>
                    <a:pt x="2280" y="1196"/>
                  </a:lnTo>
                  <a:lnTo>
                    <a:pt x="2270" y="1168"/>
                  </a:lnTo>
                  <a:lnTo>
                    <a:pt x="2262" y="1128"/>
                  </a:lnTo>
                  <a:lnTo>
                    <a:pt x="2278" y="1090"/>
                  </a:lnTo>
                  <a:lnTo>
                    <a:pt x="2298" y="1116"/>
                  </a:lnTo>
                  <a:lnTo>
                    <a:pt x="2290" y="1176"/>
                  </a:lnTo>
                  <a:lnTo>
                    <a:pt x="2312" y="1134"/>
                  </a:lnTo>
                  <a:lnTo>
                    <a:pt x="2304" y="1102"/>
                  </a:lnTo>
                  <a:lnTo>
                    <a:pt x="2330" y="1080"/>
                  </a:lnTo>
                  <a:lnTo>
                    <a:pt x="2330" y="1066"/>
                  </a:lnTo>
                  <a:lnTo>
                    <a:pt x="2338" y="1070"/>
                  </a:lnTo>
                  <a:lnTo>
                    <a:pt x="2388" y="1012"/>
                  </a:lnTo>
                  <a:lnTo>
                    <a:pt x="2400" y="918"/>
                  </a:lnTo>
                  <a:lnTo>
                    <a:pt x="2406" y="880"/>
                  </a:lnTo>
                  <a:lnTo>
                    <a:pt x="2386" y="892"/>
                  </a:lnTo>
                  <a:lnTo>
                    <a:pt x="2378" y="878"/>
                  </a:lnTo>
                  <a:lnTo>
                    <a:pt x="2394" y="856"/>
                  </a:lnTo>
                  <a:lnTo>
                    <a:pt x="2362" y="796"/>
                  </a:lnTo>
                  <a:lnTo>
                    <a:pt x="2344" y="780"/>
                  </a:lnTo>
                  <a:lnTo>
                    <a:pt x="2372" y="732"/>
                  </a:lnTo>
                  <a:lnTo>
                    <a:pt x="2342" y="726"/>
                  </a:lnTo>
                  <a:lnTo>
                    <a:pt x="2318" y="716"/>
                  </a:lnTo>
                  <a:lnTo>
                    <a:pt x="2328" y="680"/>
                  </a:lnTo>
                  <a:lnTo>
                    <a:pt x="2344" y="658"/>
                  </a:lnTo>
                  <a:lnTo>
                    <a:pt x="2348" y="700"/>
                  </a:lnTo>
                  <a:lnTo>
                    <a:pt x="2378" y="674"/>
                  </a:lnTo>
                  <a:lnTo>
                    <a:pt x="2400" y="672"/>
                  </a:lnTo>
                  <a:lnTo>
                    <a:pt x="2390" y="700"/>
                  </a:lnTo>
                  <a:lnTo>
                    <a:pt x="2424" y="712"/>
                  </a:lnTo>
                  <a:lnTo>
                    <a:pt x="2414" y="734"/>
                  </a:lnTo>
                  <a:lnTo>
                    <a:pt x="2434" y="754"/>
                  </a:lnTo>
                  <a:lnTo>
                    <a:pt x="2434" y="790"/>
                  </a:lnTo>
                  <a:lnTo>
                    <a:pt x="2474" y="754"/>
                  </a:lnTo>
                  <a:lnTo>
                    <a:pt x="2460" y="716"/>
                  </a:lnTo>
                  <a:lnTo>
                    <a:pt x="2420" y="660"/>
                  </a:lnTo>
                  <a:lnTo>
                    <a:pt x="2434" y="640"/>
                  </a:lnTo>
                  <a:lnTo>
                    <a:pt x="2426" y="608"/>
                  </a:lnTo>
                  <a:lnTo>
                    <a:pt x="2452" y="578"/>
                  </a:lnTo>
                  <a:lnTo>
                    <a:pt x="2484" y="564"/>
                  </a:lnTo>
                  <a:lnTo>
                    <a:pt x="2482" y="500"/>
                  </a:lnTo>
                  <a:lnTo>
                    <a:pt x="2480" y="454"/>
                  </a:lnTo>
                  <a:lnTo>
                    <a:pt x="2470" y="414"/>
                  </a:lnTo>
                  <a:lnTo>
                    <a:pt x="2434" y="344"/>
                  </a:lnTo>
                  <a:lnTo>
                    <a:pt x="2428" y="378"/>
                  </a:lnTo>
                  <a:lnTo>
                    <a:pt x="2402" y="356"/>
                  </a:lnTo>
                  <a:lnTo>
                    <a:pt x="2380" y="366"/>
                  </a:lnTo>
                  <a:lnTo>
                    <a:pt x="2400" y="314"/>
                  </a:lnTo>
                  <a:lnTo>
                    <a:pt x="2420" y="270"/>
                  </a:lnTo>
                  <a:lnTo>
                    <a:pt x="2460" y="250"/>
                  </a:lnTo>
                  <a:lnTo>
                    <a:pt x="2464" y="228"/>
                  </a:lnTo>
                  <a:lnTo>
                    <a:pt x="2490" y="220"/>
                  </a:lnTo>
                  <a:lnTo>
                    <a:pt x="2490" y="240"/>
                  </a:lnTo>
                  <a:lnTo>
                    <a:pt x="2522" y="208"/>
                  </a:lnTo>
                  <a:lnTo>
                    <a:pt x="2504" y="200"/>
                  </a:lnTo>
                  <a:lnTo>
                    <a:pt x="2504" y="174"/>
                  </a:lnTo>
                  <a:lnTo>
                    <a:pt x="2526" y="158"/>
                  </a:lnTo>
                  <a:lnTo>
                    <a:pt x="2534" y="178"/>
                  </a:lnTo>
                  <a:lnTo>
                    <a:pt x="2564" y="148"/>
                  </a:lnTo>
                  <a:lnTo>
                    <a:pt x="2560" y="174"/>
                  </a:lnTo>
                  <a:lnTo>
                    <a:pt x="2562" y="196"/>
                  </a:lnTo>
                  <a:lnTo>
                    <a:pt x="2560" y="224"/>
                  </a:lnTo>
                  <a:lnTo>
                    <a:pt x="2550" y="248"/>
                  </a:lnTo>
                  <a:lnTo>
                    <a:pt x="2570" y="276"/>
                  </a:lnTo>
                  <a:lnTo>
                    <a:pt x="2578" y="296"/>
                  </a:lnTo>
                  <a:lnTo>
                    <a:pt x="2590" y="292"/>
                  </a:lnTo>
                  <a:lnTo>
                    <a:pt x="2650" y="354"/>
                  </a:lnTo>
                  <a:lnTo>
                    <a:pt x="2662" y="324"/>
                  </a:lnTo>
                  <a:lnTo>
                    <a:pt x="2678" y="300"/>
                  </a:lnTo>
                  <a:lnTo>
                    <a:pt x="2652" y="286"/>
                  </a:lnTo>
                  <a:lnTo>
                    <a:pt x="2658" y="260"/>
                  </a:lnTo>
                  <a:lnTo>
                    <a:pt x="2658" y="242"/>
                  </a:lnTo>
                  <a:lnTo>
                    <a:pt x="2630" y="214"/>
                  </a:lnTo>
                  <a:lnTo>
                    <a:pt x="2606" y="210"/>
                  </a:lnTo>
                  <a:lnTo>
                    <a:pt x="2584" y="180"/>
                  </a:lnTo>
                  <a:lnTo>
                    <a:pt x="2614" y="172"/>
                  </a:lnTo>
                  <a:lnTo>
                    <a:pt x="2628" y="148"/>
                  </a:lnTo>
                  <a:lnTo>
                    <a:pt x="2648" y="156"/>
                  </a:lnTo>
                  <a:lnTo>
                    <a:pt x="2666" y="146"/>
                  </a:lnTo>
                  <a:lnTo>
                    <a:pt x="2654" y="118"/>
                  </a:lnTo>
                  <a:lnTo>
                    <a:pt x="2666" y="92"/>
                  </a:lnTo>
                  <a:lnTo>
                    <a:pt x="2694" y="84"/>
                  </a:lnTo>
                  <a:lnTo>
                    <a:pt x="2668" y="74"/>
                  </a:lnTo>
                  <a:lnTo>
                    <a:pt x="2630" y="66"/>
                  </a:lnTo>
                  <a:lnTo>
                    <a:pt x="2650" y="46"/>
                  </a:lnTo>
                  <a:lnTo>
                    <a:pt x="2646" y="30"/>
                  </a:lnTo>
                  <a:lnTo>
                    <a:pt x="2666" y="42"/>
                  </a:lnTo>
                  <a:lnTo>
                    <a:pt x="2674" y="30"/>
                  </a:lnTo>
                  <a:lnTo>
                    <a:pt x="2696" y="30"/>
                  </a:lnTo>
                  <a:lnTo>
                    <a:pt x="2714" y="50"/>
                  </a:lnTo>
                  <a:lnTo>
                    <a:pt x="2742" y="34"/>
                  </a:lnTo>
                  <a:lnTo>
                    <a:pt x="2720" y="18"/>
                  </a:lnTo>
                  <a:lnTo>
                    <a:pt x="2716" y="0"/>
                  </a:lnTo>
                  <a:lnTo>
                    <a:pt x="2692" y="2"/>
                  </a:lnTo>
                  <a:lnTo>
                    <a:pt x="2668" y="10"/>
                  </a:lnTo>
                  <a:lnTo>
                    <a:pt x="926" y="908"/>
                  </a:lnTo>
                  <a:close/>
                </a:path>
              </a:pathLst>
            </a:custGeom>
            <a:solidFill>
              <a:schemeClr val="bg2">
                <a:alpha val="100000"/>
              </a:schemeClr>
            </a:solidFill>
            <a:ln w="9525">
              <a:noFill/>
            </a:ln>
          </p:spPr>
          <p:txBody>
            <a:bodyPr/>
            <a:lstStyle/>
            <a:p>
              <a:endParaRPr lang="zh-CN" altLang="en-US"/>
            </a:p>
          </p:txBody>
        </p:sp>
      </p:grpSp>
      <p:sp>
        <p:nvSpPr>
          <p:cNvPr id="31863" name="Line 113"/>
          <p:cNvSpPr/>
          <p:nvPr/>
        </p:nvSpPr>
        <p:spPr>
          <a:xfrm flipH="1" flipV="1">
            <a:off x="2516718" y="4302125"/>
            <a:ext cx="3549649" cy="1733550"/>
          </a:xfrm>
          <a:prstGeom prst="line">
            <a:avLst/>
          </a:prstGeom>
          <a:ln w="57150" cap="flat" cmpd="sng">
            <a:solidFill>
              <a:schemeClr val="folHlink"/>
            </a:solidFill>
            <a:prstDash val="solid"/>
            <a:headEnd type="none" w="med" len="med"/>
            <a:tailEnd type="triangle" w="med" len="med"/>
          </a:ln>
        </p:spPr>
      </p:sp>
      <p:sp>
        <p:nvSpPr>
          <p:cNvPr id="31864" name="Line 114"/>
          <p:cNvSpPr/>
          <p:nvPr/>
        </p:nvSpPr>
        <p:spPr>
          <a:xfrm flipH="1" flipV="1">
            <a:off x="6117167" y="4125913"/>
            <a:ext cx="0" cy="1776412"/>
          </a:xfrm>
          <a:prstGeom prst="line">
            <a:avLst/>
          </a:prstGeom>
          <a:ln w="57150" cap="flat" cmpd="sng">
            <a:solidFill>
              <a:schemeClr val="folHlink"/>
            </a:solidFill>
            <a:prstDash val="solid"/>
            <a:headEnd type="none" w="med" len="med"/>
            <a:tailEnd type="triangle" w="med" len="med"/>
          </a:ln>
        </p:spPr>
      </p:sp>
      <p:sp>
        <p:nvSpPr>
          <p:cNvPr id="31865" name="Line 115"/>
          <p:cNvSpPr/>
          <p:nvPr/>
        </p:nvSpPr>
        <p:spPr>
          <a:xfrm flipV="1">
            <a:off x="6151033" y="4259263"/>
            <a:ext cx="3335867" cy="1778000"/>
          </a:xfrm>
          <a:prstGeom prst="line">
            <a:avLst/>
          </a:prstGeom>
          <a:ln w="57150" cap="flat" cmpd="sng">
            <a:solidFill>
              <a:schemeClr val="folHlink"/>
            </a:solidFill>
            <a:prstDash val="solid"/>
            <a:headEnd type="none" w="med" len="med"/>
            <a:tailEnd type="triangle" w="med" len="med"/>
          </a:ln>
        </p:spPr>
      </p:sp>
      <p:pic>
        <p:nvPicPr>
          <p:cNvPr id="31866" name="Picture 116" descr="shadow_1"/>
          <p:cNvPicPr>
            <a:picLocks noChangeAspect="1"/>
          </p:cNvPicPr>
          <p:nvPr/>
        </p:nvPicPr>
        <p:blipFill>
          <a:blip r:embed="rId1"/>
          <a:stretch>
            <a:fillRect/>
          </a:stretch>
        </p:blipFill>
        <p:spPr>
          <a:xfrm>
            <a:off x="3352800" y="5467350"/>
            <a:ext cx="5581651" cy="960438"/>
          </a:xfrm>
          <a:prstGeom prst="rect">
            <a:avLst/>
          </a:prstGeom>
          <a:noFill/>
          <a:ln w="9525">
            <a:noFill/>
          </a:ln>
        </p:spPr>
      </p:pic>
      <p:sp>
        <p:nvSpPr>
          <p:cNvPr id="31867" name="Freeform 117"/>
          <p:cNvSpPr/>
          <p:nvPr/>
        </p:nvSpPr>
        <p:spPr>
          <a:xfrm>
            <a:off x="791634" y="1165715"/>
            <a:ext cx="3433233" cy="2768600"/>
          </a:xfrm>
          <a:custGeom>
            <a:avLst/>
            <a:gdLst>
              <a:gd name="txL" fmla="*/ 0 w 1622"/>
              <a:gd name="txT" fmla="*/ 0 h 1744"/>
              <a:gd name="txR" fmla="*/ 1622 w 1622"/>
              <a:gd name="txB" fmla="*/ 1744 h 1744"/>
            </a:gdLst>
            <a:ahLst/>
            <a:cxnLst>
              <a:cxn ang="0">
                <a:pos x="0" y="0"/>
              </a:cxn>
              <a:cxn ang="0">
                <a:pos x="2147483647" y="2147483647"/>
              </a:cxn>
              <a:cxn ang="0">
                <a:pos x="2147483647" y="2147483647"/>
              </a:cxn>
              <a:cxn ang="0">
                <a:pos x="2147483647" y="2147483647"/>
              </a:cxn>
              <a:cxn ang="0">
                <a:pos x="0" y="0"/>
              </a:cxn>
            </a:cxnLst>
            <a:rect l="txL" t="txT" r="txR" b="txB"/>
            <a:pathLst>
              <a:path w="1622" h="1744">
                <a:moveTo>
                  <a:pt x="0" y="0"/>
                </a:moveTo>
                <a:lnTo>
                  <a:pt x="4" y="1744"/>
                </a:lnTo>
                <a:lnTo>
                  <a:pt x="1622" y="1705"/>
                </a:lnTo>
                <a:lnTo>
                  <a:pt x="1622" y="130"/>
                </a:lnTo>
                <a:lnTo>
                  <a:pt x="0" y="0"/>
                </a:lnTo>
                <a:close/>
              </a:path>
            </a:pathLst>
          </a:custGeom>
          <a:solidFill>
            <a:schemeClr val="accent2">
              <a:alpha val="96999"/>
            </a:schemeClr>
          </a:solidFill>
          <a:ln w="9525" cap="flat" cmpd="sng">
            <a:prstDash val="solid"/>
            <a:headEnd type="none" w="med" len="med"/>
            <a:tailEnd type="none" w="med" len="med"/>
          </a:ln>
          <a:scene3d>
            <a:camera prst="legacyPerspectiveTopLef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68" name="Rectangle 118"/>
          <p:cNvSpPr/>
          <p:nvPr/>
        </p:nvSpPr>
        <p:spPr>
          <a:xfrm>
            <a:off x="4356100" y="1372213"/>
            <a:ext cx="3420533" cy="2489200"/>
          </a:xfrm>
          <a:prstGeom prst="rect">
            <a:avLst/>
          </a:prstGeom>
          <a:solidFill>
            <a:schemeClr val="accent2"/>
          </a:solidFill>
          <a:ln w="9525" cap="flat" cmpd="sng">
            <a:prstDash val="solid"/>
            <a:miter/>
            <a:headEnd type="none" w="med" len="med"/>
            <a:tailEnd type="none" w="med" len="med"/>
          </a:ln>
          <a:scene3d>
            <a:camera prst="legacyPerspectiveTop">
              <a:rot lat="21300000" lon="0" rev="0"/>
            </a:camera>
            <a:lightRig rig="legacyFlat3" dir="r"/>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dirty="0">
              <a:latin typeface="Arial" panose="020B0604020202020204" charset="-122"/>
            </a:endParaRPr>
          </a:p>
        </p:txBody>
      </p:sp>
      <p:sp>
        <p:nvSpPr>
          <p:cNvPr id="31869" name="Freeform 119"/>
          <p:cNvSpPr/>
          <p:nvPr/>
        </p:nvSpPr>
        <p:spPr>
          <a:xfrm>
            <a:off x="7916334" y="1153505"/>
            <a:ext cx="3424767" cy="2749550"/>
          </a:xfrm>
          <a:custGeom>
            <a:avLst/>
            <a:gdLst>
              <a:gd name="txL" fmla="*/ 0 w 1618"/>
              <a:gd name="txT" fmla="*/ 0 h 1732"/>
              <a:gd name="txR" fmla="*/ 1618 w 1618"/>
              <a:gd name="txB" fmla="*/ 1732 h 1732"/>
            </a:gdLst>
            <a:ahLst/>
            <a:cxnLst>
              <a:cxn ang="0">
                <a:pos x="2147483647" y="0"/>
              </a:cxn>
              <a:cxn ang="0">
                <a:pos x="2147483647" y="2147483647"/>
              </a:cxn>
              <a:cxn ang="0">
                <a:pos x="0" y="2147483647"/>
              </a:cxn>
              <a:cxn ang="0">
                <a:pos x="0" y="2147483647"/>
              </a:cxn>
              <a:cxn ang="0">
                <a:pos x="2147483647" y="0"/>
              </a:cxn>
            </a:cxnLst>
            <a:rect l="txL" t="txT" r="txR" b="txB"/>
            <a:pathLst>
              <a:path w="1618" h="1732">
                <a:moveTo>
                  <a:pt x="1616" y="0"/>
                </a:moveTo>
                <a:lnTo>
                  <a:pt x="1618" y="1732"/>
                </a:lnTo>
                <a:lnTo>
                  <a:pt x="0" y="1693"/>
                </a:lnTo>
                <a:lnTo>
                  <a:pt x="0" y="118"/>
                </a:lnTo>
                <a:lnTo>
                  <a:pt x="1616" y="0"/>
                </a:lnTo>
                <a:close/>
              </a:path>
            </a:pathLst>
          </a:custGeom>
          <a:solidFill>
            <a:schemeClr val="accent2">
              <a:alpha val="100000"/>
            </a:schemeClr>
          </a:solidFill>
          <a:ln w="9525" cap="flat" cmpd="sng">
            <a:prstDash val="solid"/>
            <a:headEnd type="none" w="med" len="med"/>
            <a:tailEnd type="none" w="med" len="med"/>
          </a:ln>
          <a:scene3d>
            <a:camera prst="legacyPerspectiveTopRight">
              <a:rot lat="21300000" lon="0" rev="0"/>
            </a:camera>
            <a:lightRig rig="legacyFlat3" dir="r"/>
          </a:scene3d>
          <a:sp3d extrusionH="430200" prstMaterial="legacyMatte">
            <a:bevelT w="13500" h="13500" prst="angle"/>
            <a:bevelB w="13500" h="13500" prst="angle"/>
            <a:extrusionClr>
              <a:schemeClr val="accent2"/>
            </a:extrusionClr>
          </a:sp3d>
        </p:spPr>
        <p:txBody>
          <a:bodyPr/>
          <a:lstStyle/>
          <a:p>
            <a:endParaRPr lang="zh-CN" altLang="en-US"/>
          </a:p>
        </p:txBody>
      </p:sp>
      <p:sp>
        <p:nvSpPr>
          <p:cNvPr id="31870" name="Freeform 120"/>
          <p:cNvSpPr/>
          <p:nvPr/>
        </p:nvSpPr>
        <p:spPr>
          <a:xfrm>
            <a:off x="868975" y="1215792"/>
            <a:ext cx="3352800" cy="2649831"/>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ABBBF">
                  <a:alpha val="100000"/>
                </a:srgbClr>
              </a:gs>
              <a:gs pos="100000">
                <a:schemeClr val="bg2">
                  <a:alpha val="100000"/>
                </a:schemeClr>
              </a:gs>
            </a:gsLst>
            <a:lin ang="18900000" scaled="1"/>
            <a:tileRect/>
          </a:gradFill>
          <a:ln w="9525">
            <a:noFill/>
          </a:ln>
        </p:spPr>
        <p:txBody>
          <a:bodyPr/>
          <a:lstStyle/>
          <a:p>
            <a:endParaRPr lang="zh-CN" altLang="en-US" dirty="0"/>
          </a:p>
        </p:txBody>
      </p:sp>
      <p:sp>
        <p:nvSpPr>
          <p:cNvPr id="31871" name="Rectangle 121"/>
          <p:cNvSpPr/>
          <p:nvPr/>
        </p:nvSpPr>
        <p:spPr>
          <a:xfrm>
            <a:off x="4428067" y="1401843"/>
            <a:ext cx="3285067" cy="2443162"/>
          </a:xfrm>
          <a:prstGeom prst="rect">
            <a:avLst/>
          </a:prstGeom>
          <a:blipFill rotWithShape="1">
            <a:blip r:embed="rId2">
              <a:alphaModFix amt="98999"/>
              <a:lum bright="-35999" contrast="-48000"/>
            </a:blip>
            <a:stretch>
              <a:fillRect/>
            </a:stretch>
          </a:blipFill>
          <a:ln w="9525">
            <a:noFill/>
          </a:ln>
        </p:spPr>
        <p:txBody>
          <a:bodyPr wrap="none" anchor="ctr"/>
          <a:lstStyle/>
          <a:p>
            <a:endParaRPr lang="zh-CN" altLang="en-US" dirty="0">
              <a:latin typeface="Arial" panose="020B0604020202020204" charset="-122"/>
            </a:endParaRPr>
          </a:p>
        </p:txBody>
      </p:sp>
      <p:sp>
        <p:nvSpPr>
          <p:cNvPr id="31872" name="Freeform 122"/>
          <p:cNvSpPr/>
          <p:nvPr/>
        </p:nvSpPr>
        <p:spPr>
          <a:xfrm flipH="1">
            <a:off x="7935384" y="1144592"/>
            <a:ext cx="3352800" cy="2724150"/>
          </a:xfrm>
          <a:custGeom>
            <a:avLst/>
            <a:gdLst/>
            <a:ahLst/>
            <a:cxnLst>
              <a:cxn ang="0">
                <a:pos x="0" y="0"/>
              </a:cxn>
              <a:cxn ang="0">
                <a:pos x="30" y="1716"/>
              </a:cxn>
              <a:cxn ang="0">
                <a:pos x="1584" y="1686"/>
              </a:cxn>
              <a:cxn ang="0">
                <a:pos x="1524" y="120"/>
              </a:cxn>
              <a:cxn ang="0">
                <a:pos x="0" y="0"/>
              </a:cxn>
            </a:cxnLst>
            <a:rect l="0" t="0" r="0" b="0"/>
            <a:pathLst>
              <a:path w="1584" h="1716">
                <a:moveTo>
                  <a:pt x="0" y="0"/>
                </a:moveTo>
                <a:lnTo>
                  <a:pt x="30" y="1716"/>
                </a:lnTo>
                <a:lnTo>
                  <a:pt x="1584" y="1686"/>
                </a:lnTo>
                <a:lnTo>
                  <a:pt x="1524" y="120"/>
                </a:lnTo>
                <a:lnTo>
                  <a:pt x="0" y="0"/>
                </a:lnTo>
                <a:close/>
              </a:path>
            </a:pathLst>
          </a:custGeom>
          <a:gradFill rotWithShape="1">
            <a:gsLst>
              <a:gs pos="0">
                <a:schemeClr val="bg2">
                  <a:alpha val="100000"/>
                </a:schemeClr>
              </a:gs>
              <a:gs pos="50000">
                <a:srgbClr val="A9BABE">
                  <a:alpha val="100000"/>
                </a:srgbClr>
              </a:gs>
              <a:gs pos="100000">
                <a:schemeClr val="bg2">
                  <a:alpha val="100000"/>
                </a:schemeClr>
              </a:gs>
            </a:gsLst>
            <a:lin ang="18900000" scaled="1"/>
            <a:tileRect/>
          </a:gradFill>
          <a:ln w="9525">
            <a:noFill/>
          </a:ln>
        </p:spPr>
        <p:txBody>
          <a:bodyPr/>
          <a:lstStyle/>
          <a:p>
            <a:endParaRPr lang="zh-CN" altLang="en-US"/>
          </a:p>
        </p:txBody>
      </p:sp>
      <p:grpSp>
        <p:nvGrpSpPr>
          <p:cNvPr id="31876" name="组合 31875"/>
          <p:cNvGrpSpPr/>
          <p:nvPr/>
        </p:nvGrpSpPr>
        <p:grpSpPr>
          <a:xfrm>
            <a:off x="3661833" y="4929189"/>
            <a:ext cx="4963584" cy="1208087"/>
            <a:chOff x="0" y="0"/>
            <a:chExt cx="1959" cy="629"/>
          </a:xfrm>
        </p:grpSpPr>
        <p:sp>
          <p:nvSpPr>
            <p:cNvPr id="31877" name="Oval 127"/>
            <p:cNvSpPr/>
            <p:nvPr/>
          </p:nvSpPr>
          <p:spPr>
            <a:xfrm>
              <a:off x="1" y="48"/>
              <a:ext cx="1958" cy="581"/>
            </a:xfrm>
            <a:prstGeom prst="ellipse">
              <a:avLst/>
            </a:prstGeom>
            <a:gradFill rotWithShape="1">
              <a:gsLst>
                <a:gs pos="0">
                  <a:srgbClr val="C0C0C0"/>
                </a:gs>
                <a:gs pos="50000">
                  <a:srgbClr val="575757"/>
                </a:gs>
                <a:gs pos="100000">
                  <a:srgbClr val="C0C0C0"/>
                </a:gs>
              </a:gsLst>
              <a:lin ang="0" scaled="1"/>
              <a:tileRect/>
            </a:gradFill>
            <a:ln w="9525">
              <a:noFill/>
            </a:ln>
          </p:spPr>
          <p:txBody>
            <a:bodyPr wrap="none" anchor="ctr"/>
            <a:lstStyle/>
            <a:p>
              <a:endParaRPr lang="zh-CN" altLang="en-US" dirty="0">
                <a:latin typeface="Arial" panose="020B0604020202020204" charset="-122"/>
              </a:endParaRPr>
            </a:p>
          </p:txBody>
        </p:sp>
        <p:sp>
          <p:nvSpPr>
            <p:cNvPr id="31878" name="Oval 128"/>
            <p:cNvSpPr/>
            <p:nvPr/>
          </p:nvSpPr>
          <p:spPr>
            <a:xfrm>
              <a:off x="0" y="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lstStyle/>
            <a:p>
              <a:endParaRPr lang="zh-CN" altLang="en-US" dirty="0">
                <a:latin typeface="Arial" panose="020B0604020202020204" charset="-122"/>
              </a:endParaRPr>
            </a:p>
          </p:txBody>
        </p:sp>
      </p:grpSp>
      <p:sp>
        <p:nvSpPr>
          <p:cNvPr id="31879" name="Text Box 129"/>
          <p:cNvSpPr txBox="1"/>
          <p:nvPr/>
        </p:nvSpPr>
        <p:spPr>
          <a:xfrm>
            <a:off x="3731684" y="5229225"/>
            <a:ext cx="4781549" cy="461665"/>
          </a:xfrm>
          <a:prstGeom prst="rect">
            <a:avLst/>
          </a:prstGeom>
          <a:noFill/>
          <a:ln w="9525">
            <a:noFill/>
          </a:ln>
        </p:spPr>
        <p:txBody>
          <a:bodyPr>
            <a:spAutoFit/>
          </a:bodyPr>
          <a:lstStyle/>
          <a:p>
            <a:pPr marL="120650" indent="-120650" algn="ctr">
              <a:spcBef>
                <a:spcPct val="50000"/>
              </a:spcBef>
            </a:pPr>
            <a:r>
              <a:rPr lang="zh-CN" altLang="en-US" sz="2400" b="1" dirty="0">
                <a:solidFill>
                  <a:srgbClr val="1C1C1C"/>
                </a:solidFill>
                <a:latin typeface="黑体" panose="02010609060101010101" pitchFamily="2" charset="-122"/>
                <a:ea typeface="黑体" panose="02010609060101010101" pitchFamily="2" charset="-122"/>
              </a:rPr>
              <a:t>社会责任教育</a:t>
            </a:r>
            <a:endParaRPr lang="en-US" altLang="zh-CN" sz="2400" b="1" dirty="0">
              <a:solidFill>
                <a:srgbClr val="1C1C1C"/>
              </a:solidFill>
              <a:latin typeface="黑体" panose="02010609060101010101" pitchFamily="2" charset="-122"/>
              <a:ea typeface="黑体" panose="02010609060101010101" pitchFamily="2" charset="-122"/>
            </a:endParaRPr>
          </a:p>
        </p:txBody>
      </p:sp>
      <p:pic>
        <p:nvPicPr>
          <p:cNvPr id="31880" name="Picture 16" descr="wenhuayongpinyi2_0016"/>
          <p:cNvPicPr>
            <a:picLocks noChangeAspect="1"/>
          </p:cNvPicPr>
          <p:nvPr/>
        </p:nvPicPr>
        <p:blipFill>
          <a:blip r:embed="rId3">
            <a:clrChange>
              <a:clrFrom>
                <a:srgbClr val="FFFFFF"/>
              </a:clrFrom>
              <a:clrTo>
                <a:srgbClr val="FFFFFF">
                  <a:alpha val="0"/>
                </a:srgbClr>
              </a:clrTo>
            </a:clrChange>
          </a:blip>
          <a:stretch>
            <a:fillRect/>
          </a:stretch>
        </p:blipFill>
        <p:spPr>
          <a:xfrm>
            <a:off x="9647767" y="5373688"/>
            <a:ext cx="1991784" cy="1028700"/>
          </a:xfrm>
          <a:prstGeom prst="rect">
            <a:avLst/>
          </a:prstGeom>
          <a:noFill/>
          <a:ln w="9525">
            <a:noFill/>
          </a:ln>
        </p:spPr>
      </p:pic>
      <p:pic>
        <p:nvPicPr>
          <p:cNvPr id="31881" name="Picture 47" descr="20080528160824318">
            <a:hlinkClick r:id="" action="ppaction://hlinkshowjump?jump=endshow"/>
          </p:cNvPr>
          <p:cNvPicPr>
            <a:picLocks noChangeAspect="1"/>
          </p:cNvPicPr>
          <p:nvPr/>
        </p:nvPicPr>
        <p:blipFill>
          <a:blip r:embed="rId4"/>
          <a:stretch>
            <a:fillRect/>
          </a:stretch>
        </p:blipFill>
        <p:spPr>
          <a:xfrm>
            <a:off x="11811000" y="-20637"/>
            <a:ext cx="406400" cy="301625"/>
          </a:xfrm>
          <a:prstGeom prst="rect">
            <a:avLst/>
          </a:prstGeom>
          <a:noFill/>
          <a:ln w="9525">
            <a:noFill/>
          </a:ln>
        </p:spPr>
      </p:pic>
      <p:sp>
        <p:nvSpPr>
          <p:cNvPr id="143"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144" name="组合 143"/>
          <p:cNvGrpSpPr/>
          <p:nvPr/>
        </p:nvGrpSpPr>
        <p:grpSpPr>
          <a:xfrm>
            <a:off x="281518" y="330201"/>
            <a:ext cx="2772833" cy="473075"/>
            <a:chOff x="0" y="0"/>
            <a:chExt cx="1164" cy="298"/>
          </a:xfrm>
        </p:grpSpPr>
        <p:sp>
          <p:nvSpPr>
            <p:cNvPr id="145"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146"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147"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2" name="矩形 1"/>
          <p:cNvSpPr/>
          <p:nvPr/>
        </p:nvSpPr>
        <p:spPr>
          <a:xfrm>
            <a:off x="1844437" y="4035400"/>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知识需求</a:t>
            </a:r>
            <a:endParaRPr lang="en-US" altLang="zh-CN" b="1" dirty="0">
              <a:latin typeface="华文中宋" panose="02010600040101010101" pitchFamily="2" charset="-122"/>
              <a:ea typeface="华文中宋" panose="02010600040101010101" pitchFamily="2" charset="-122"/>
            </a:endParaRPr>
          </a:p>
        </p:txBody>
      </p:sp>
      <p:sp>
        <p:nvSpPr>
          <p:cNvPr id="148" name="矩形 147"/>
          <p:cNvSpPr/>
          <p:nvPr/>
        </p:nvSpPr>
        <p:spPr>
          <a:xfrm>
            <a:off x="5557756" y="3952803"/>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能力需求</a:t>
            </a:r>
            <a:endParaRPr lang="en-US" altLang="zh-CN" b="1" dirty="0">
              <a:latin typeface="华文中宋" panose="02010600040101010101" pitchFamily="2" charset="-122"/>
              <a:ea typeface="华文中宋" panose="02010600040101010101" pitchFamily="2" charset="-122"/>
            </a:endParaRPr>
          </a:p>
        </p:txBody>
      </p:sp>
      <p:sp>
        <p:nvSpPr>
          <p:cNvPr id="149" name="矩形 148"/>
          <p:cNvSpPr/>
          <p:nvPr/>
        </p:nvSpPr>
        <p:spPr>
          <a:xfrm>
            <a:off x="8945140" y="4032067"/>
            <a:ext cx="1107996" cy="271806"/>
          </a:xfrm>
          <a:prstGeom prst="rect">
            <a:avLst/>
          </a:prstGeom>
        </p:spPr>
        <p:txBody>
          <a:bodyPr wrap="none">
            <a:spAutoFit/>
          </a:bodyPr>
          <a:lstStyle/>
          <a:p>
            <a:pPr algn="just">
              <a:lnSpc>
                <a:spcPct val="60000"/>
              </a:lnSpc>
              <a:spcBef>
                <a:spcPct val="50000"/>
              </a:spcBef>
            </a:pPr>
            <a:r>
              <a:rPr lang="zh-CN" altLang="en-US" b="1" dirty="0">
                <a:latin typeface="华文中宋" panose="02010600040101010101" pitchFamily="2" charset="-122"/>
                <a:ea typeface="华文中宋" panose="02010600040101010101" pitchFamily="2" charset="-122"/>
              </a:rPr>
              <a:t>素质需求</a:t>
            </a:r>
            <a:endParaRPr lang="en-US" altLang="zh-CN" b="1" dirty="0">
              <a:latin typeface="华文中宋" panose="02010600040101010101" pitchFamily="2" charset="-122"/>
              <a:ea typeface="华文中宋" panose="02010600040101010101" pitchFamily="2" charset="-122"/>
            </a:endParaRPr>
          </a:p>
        </p:txBody>
      </p:sp>
      <p:sp>
        <p:nvSpPr>
          <p:cNvPr id="150" name="Text Box 125"/>
          <p:cNvSpPr txBox="1"/>
          <p:nvPr/>
        </p:nvSpPr>
        <p:spPr>
          <a:xfrm>
            <a:off x="8226361" y="1952669"/>
            <a:ext cx="2983724" cy="553998"/>
          </a:xfrm>
          <a:prstGeom prst="rect">
            <a:avLst/>
          </a:prstGeom>
          <a:noFill/>
          <a:ln w="9525">
            <a:noFill/>
          </a:ln>
        </p:spPr>
        <p:txBody>
          <a:bodyPr wrap="square">
            <a:spAutoFit/>
          </a:bodyPr>
          <a:lstStyle/>
          <a:p>
            <a:pPr marL="120650" lvl="0" indent="-120650">
              <a:spcBef>
                <a:spcPct val="50000"/>
              </a:spcBef>
              <a:buFontTx/>
              <a:buChar char="•"/>
            </a:pPr>
            <a:r>
              <a:rPr lang="zh-CN" altLang="en-US" sz="1200" dirty="0">
                <a:latin typeface="Arial" panose="020B0604020202020204" charset="-122"/>
              </a:rPr>
              <a:t>应用心理学社会责任教育实施办法</a:t>
            </a:r>
            <a:endParaRPr lang="zh-CN" altLang="en-US" sz="1200" dirty="0">
              <a:latin typeface="Arial" panose="020B0604020202020204" charset="-122"/>
            </a:endParaRPr>
          </a:p>
          <a:p>
            <a:pPr marL="120650" lvl="0" indent="-120650">
              <a:spcBef>
                <a:spcPct val="50000"/>
              </a:spcBef>
              <a:buFontTx/>
              <a:buChar char="•"/>
            </a:pPr>
            <a:r>
              <a:rPr lang="zh-CN" altLang="en-US" sz="1200" dirty="0">
                <a:latin typeface="Arial" panose="020B0604020202020204" charset="-122"/>
              </a:rPr>
              <a:t>应用心理学专业三导师制实施办法</a:t>
            </a:r>
            <a:endParaRPr lang="zh-CN" altLang="en-US" sz="1200" dirty="0">
              <a:latin typeface="Arial" panose="020B0604020202020204" charset="-122"/>
            </a:endParaRPr>
          </a:p>
        </p:txBody>
      </p:sp>
      <p:sp>
        <p:nvSpPr>
          <p:cNvPr id="151" name="Text Box 125"/>
          <p:cNvSpPr txBox="1"/>
          <p:nvPr/>
        </p:nvSpPr>
        <p:spPr>
          <a:xfrm>
            <a:off x="4659171" y="2019678"/>
            <a:ext cx="2983724" cy="553998"/>
          </a:xfrm>
          <a:prstGeom prst="rect">
            <a:avLst/>
          </a:prstGeom>
          <a:noFill/>
          <a:ln w="9525">
            <a:noFill/>
          </a:ln>
        </p:spPr>
        <p:txBody>
          <a:bodyPr wrap="square">
            <a:spAutoFit/>
          </a:bodyPr>
          <a:lstStyle/>
          <a:p>
            <a:pPr marL="120650" lvl="0" indent="-120650">
              <a:spcBef>
                <a:spcPct val="50000"/>
              </a:spcBef>
              <a:buFontTx/>
              <a:buChar char="•"/>
            </a:pPr>
            <a:r>
              <a:rPr lang="zh-CN" altLang="en-US" sz="1200" dirty="0">
                <a:solidFill>
                  <a:schemeClr val="bg1"/>
                </a:solidFill>
                <a:latin typeface="Arial" panose="020B0604020202020204" charset="-122"/>
              </a:rPr>
              <a:t>应用心理学社会责任教育实施办法</a:t>
            </a:r>
            <a:endParaRPr lang="zh-CN" altLang="en-US" sz="1200" dirty="0">
              <a:solidFill>
                <a:schemeClr val="bg1"/>
              </a:solidFill>
              <a:latin typeface="Arial" panose="020B0604020202020204" charset="-122"/>
            </a:endParaRPr>
          </a:p>
          <a:p>
            <a:pPr marL="120650" lvl="0" indent="-120650">
              <a:spcBef>
                <a:spcPct val="50000"/>
              </a:spcBef>
              <a:buFontTx/>
              <a:buChar char="•"/>
            </a:pPr>
            <a:r>
              <a:rPr lang="zh-CN" altLang="en-US" sz="1200" dirty="0">
                <a:solidFill>
                  <a:schemeClr val="bg1"/>
                </a:solidFill>
                <a:latin typeface="Arial" panose="020B0604020202020204" charset="-122"/>
              </a:rPr>
              <a:t>应用心理学专业三导师制实施办法</a:t>
            </a:r>
            <a:endParaRPr lang="zh-CN" altLang="en-US" sz="1200" dirty="0">
              <a:solidFill>
                <a:schemeClr val="bg1"/>
              </a:solidFill>
              <a:latin typeface="Arial" panose="020B0604020202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5"/>
          <p:cNvSpPr txBox="1"/>
          <p:nvPr/>
        </p:nvSpPr>
        <p:spPr>
          <a:xfrm>
            <a:off x="2214034" y="830263"/>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sp>
        <p:nvSpPr>
          <p:cNvPr id="35855" name="AutoShape 2"/>
          <p:cNvSpPr/>
          <p:nvPr/>
        </p:nvSpPr>
        <p:spPr>
          <a:xfrm>
            <a:off x="2135718" y="1113085"/>
            <a:ext cx="7785100" cy="501650"/>
          </a:xfrm>
          <a:prstGeom prst="roundRect">
            <a:avLst>
              <a:gd name="adj" fmla="val 50000"/>
            </a:avLst>
          </a:prstGeom>
          <a:gradFill rotWithShape="1">
            <a:gsLst>
              <a:gs pos="0">
                <a:srgbClr val="2C3554"/>
              </a:gs>
              <a:gs pos="100000">
                <a:srgbClr val="5F73B5"/>
              </a:gs>
            </a:gsLst>
            <a:lin ang="5400000" scaled="1"/>
            <a:tileRect/>
          </a:gradFill>
          <a:ln w="57150" cap="flat" cmpd="thickThin">
            <a:solidFill>
              <a:srgbClr val="DDDDDD"/>
            </a:solidFill>
            <a:prstDash val="solid"/>
            <a:headEnd type="none" w="med" len="med"/>
            <a:tailEnd type="none" w="med" len="med"/>
          </a:ln>
        </p:spPr>
        <p:txBody>
          <a:bodyPr wrap="none" anchor="ctr"/>
          <a:lstStyle/>
          <a:p>
            <a:endParaRPr lang="zh-CN" altLang="en-US" dirty="0">
              <a:latin typeface="Arial" panose="020B0604020202020204" charset="-122"/>
            </a:endParaRPr>
          </a:p>
        </p:txBody>
      </p:sp>
      <p:sp>
        <p:nvSpPr>
          <p:cNvPr id="35856" name="Rectangle 3"/>
          <p:cNvSpPr/>
          <p:nvPr/>
        </p:nvSpPr>
        <p:spPr>
          <a:xfrm>
            <a:off x="937684" y="2209364"/>
            <a:ext cx="10320867" cy="619125"/>
          </a:xfrm>
          <a:prstGeom prst="rect">
            <a:avLst/>
          </a:prstGeom>
          <a:solidFill>
            <a:srgbClr val="D7D7C3"/>
          </a:solidFill>
          <a:ln w="9525">
            <a:noFill/>
          </a:ln>
        </p:spPr>
        <p:txBody>
          <a:bodyPr wrap="none" anchor="ctr"/>
          <a:lstStyle/>
          <a:p>
            <a:endParaRPr lang="zh-CN" altLang="en-US" dirty="0">
              <a:latin typeface="Arial" panose="020B0604020202020204" charset="-122"/>
            </a:endParaRPr>
          </a:p>
        </p:txBody>
      </p:sp>
      <p:grpSp>
        <p:nvGrpSpPr>
          <p:cNvPr id="35857" name="组合 35856"/>
          <p:cNvGrpSpPr/>
          <p:nvPr/>
        </p:nvGrpSpPr>
        <p:grpSpPr>
          <a:xfrm>
            <a:off x="922867" y="2209364"/>
            <a:ext cx="2738967" cy="619125"/>
            <a:chOff x="0" y="0"/>
            <a:chExt cx="1294" cy="298"/>
          </a:xfrm>
        </p:grpSpPr>
        <p:sp>
          <p:nvSpPr>
            <p:cNvPr id="35858" name="Rectangle 5"/>
            <p:cNvSpPr/>
            <p:nvPr/>
          </p:nvSpPr>
          <p:spPr>
            <a:xfrm>
              <a:off x="0" y="0"/>
              <a:ext cx="1205" cy="298"/>
            </a:xfrm>
            <a:prstGeom prst="rect">
              <a:avLst/>
            </a:prstGeom>
            <a:solidFill>
              <a:schemeClr val="hlink"/>
            </a:solidFill>
            <a:ln w="9525">
              <a:noFill/>
            </a:ln>
          </p:spPr>
          <p:txBody>
            <a:bodyPr wrap="none" anchor="ctr"/>
            <a:lstStyle/>
            <a:p>
              <a:endParaRPr lang="zh-CN" altLang="en-US" dirty="0">
                <a:latin typeface="Arial" panose="020B0604020202020204" charset="-122"/>
              </a:endParaRPr>
            </a:p>
          </p:txBody>
        </p:sp>
        <p:sp>
          <p:nvSpPr>
            <p:cNvPr id="35859" name="AutoShape 6"/>
            <p:cNvSpPr/>
            <p:nvPr/>
          </p:nvSpPr>
          <p:spPr>
            <a:xfrm rot="5400000">
              <a:off x="1162" y="89"/>
              <a:ext cx="139" cy="120"/>
            </a:xfrm>
            <a:prstGeom prst="triangle">
              <a:avLst>
                <a:gd name="adj" fmla="val 50000"/>
              </a:avLst>
            </a:prstGeom>
            <a:solidFill>
              <a:schemeClr val="hlink"/>
            </a:solidFill>
            <a:ln w="9525">
              <a:noFill/>
            </a:ln>
          </p:spPr>
          <p:txBody>
            <a:bodyPr wrap="none" anchor="ctr"/>
            <a:lstStyle/>
            <a:p>
              <a:endParaRPr lang="zh-CN" altLang="en-US" dirty="0">
                <a:latin typeface="Arial" panose="020B0604020202020204" charset="-122"/>
              </a:endParaRPr>
            </a:p>
          </p:txBody>
        </p:sp>
      </p:grpSp>
      <p:sp>
        <p:nvSpPr>
          <p:cNvPr id="35860" name="Text Box 7"/>
          <p:cNvSpPr txBox="1"/>
          <p:nvPr/>
        </p:nvSpPr>
        <p:spPr>
          <a:xfrm>
            <a:off x="3475567" y="2373400"/>
            <a:ext cx="2235200" cy="336550"/>
          </a:xfrm>
          <a:prstGeom prst="rect">
            <a:avLst/>
          </a:prstGeom>
          <a:noFill/>
          <a:ln w="9525">
            <a:noFill/>
          </a:ln>
        </p:spPr>
        <p:txBody>
          <a:bodyPr>
            <a:spAutoFit/>
          </a:bodyPr>
          <a:lstStyle/>
          <a:p>
            <a:pPr algn="ctr">
              <a:spcBef>
                <a:spcPct val="50000"/>
              </a:spcBef>
            </a:pPr>
            <a:r>
              <a:rPr lang="en-US" altLang="zh-CN" sz="1600" b="1" dirty="0">
                <a:latin typeface="Arial" panose="020B0604020202020204" charset="-122"/>
              </a:rPr>
              <a:t>2</a:t>
            </a:r>
            <a:endParaRPr lang="en-US" altLang="zh-CN" sz="1600" b="1" dirty="0">
              <a:latin typeface="Arial" panose="020B0604020202020204" charset="-122"/>
            </a:endParaRPr>
          </a:p>
        </p:txBody>
      </p:sp>
      <p:sp>
        <p:nvSpPr>
          <p:cNvPr id="35861" name="Rectangle 8"/>
          <p:cNvSpPr/>
          <p:nvPr/>
        </p:nvSpPr>
        <p:spPr>
          <a:xfrm>
            <a:off x="952500" y="2315727"/>
            <a:ext cx="2448984" cy="396875"/>
          </a:xfrm>
          <a:prstGeom prst="rect">
            <a:avLst/>
          </a:prstGeom>
          <a:noFill/>
          <a:ln w="9525">
            <a:noFill/>
          </a:ln>
          <a:effectLst>
            <a:outerShdw dist="17961" dir="2699999" algn="ctr" rotWithShape="0">
              <a:srgbClr val="003300"/>
            </a:outerShdw>
          </a:effectLst>
        </p:spPr>
        <p:txBody>
          <a:bodyPr>
            <a:spAutoFit/>
          </a:bodyPr>
          <a:lstStyle/>
          <a:p>
            <a:pPr algn="ctr" eaLnBrk="0" hangingPunct="0"/>
            <a:r>
              <a:rPr lang="en-US" altLang="zh-CN" sz="2000" b="1" dirty="0">
                <a:solidFill>
                  <a:srgbClr val="FFFFFF"/>
                </a:solidFill>
                <a:latin typeface="Arial" panose="020B0604020202020204" charset="-122"/>
              </a:rPr>
              <a:t>2+1+1</a:t>
            </a:r>
            <a:endParaRPr lang="en-US" altLang="zh-CN" sz="2000" b="1" dirty="0">
              <a:solidFill>
                <a:srgbClr val="FFFFFF"/>
              </a:solidFill>
              <a:latin typeface="Arial" panose="020B0604020202020204" charset="-122"/>
            </a:endParaRPr>
          </a:p>
        </p:txBody>
      </p:sp>
      <p:sp>
        <p:nvSpPr>
          <p:cNvPr id="35862" name="AutoShape 9"/>
          <p:cNvSpPr/>
          <p:nvPr/>
        </p:nvSpPr>
        <p:spPr>
          <a:xfrm>
            <a:off x="5571067" y="2365293"/>
            <a:ext cx="491067" cy="273050"/>
          </a:xfrm>
          <a:prstGeom prst="rightArrow">
            <a:avLst>
              <a:gd name="adj1" fmla="val 50000"/>
              <a:gd name="adj2" fmla="val 60466"/>
            </a:avLst>
          </a:prstGeom>
          <a:gradFill rotWithShape="1">
            <a:gsLst>
              <a:gs pos="0">
                <a:srgbClr val="D7D7C3"/>
              </a:gs>
              <a:gs pos="100000">
                <a:schemeClr val="hlink"/>
              </a:gs>
            </a:gsLst>
            <a:lin ang="0" scaled="1"/>
            <a:tileRect/>
          </a:gradFill>
          <a:ln w="9525">
            <a:noFill/>
          </a:ln>
          <a:effectLst>
            <a:outerShdw dist="28398" dir="1593903" algn="ctr" rotWithShape="0">
              <a:srgbClr val="756B2F">
                <a:alpha val="50000"/>
              </a:srgbClr>
            </a:outerShdw>
          </a:effectLst>
        </p:spPr>
        <p:txBody>
          <a:bodyPr wrap="none" anchor="ctr"/>
          <a:lstStyle/>
          <a:p>
            <a:endParaRPr lang="zh-CN" altLang="en-US" dirty="0">
              <a:latin typeface="Arial" panose="020B0604020202020204" charset="-122"/>
            </a:endParaRPr>
          </a:p>
        </p:txBody>
      </p:sp>
      <p:sp>
        <p:nvSpPr>
          <p:cNvPr id="35863" name="Text Box 10"/>
          <p:cNvSpPr txBox="1"/>
          <p:nvPr/>
        </p:nvSpPr>
        <p:spPr>
          <a:xfrm>
            <a:off x="6076951" y="2319610"/>
            <a:ext cx="2235200" cy="336550"/>
          </a:xfrm>
          <a:prstGeom prst="rect">
            <a:avLst/>
          </a:prstGeom>
          <a:noFill/>
          <a:ln w="9525">
            <a:noFill/>
          </a:ln>
        </p:spPr>
        <p:txBody>
          <a:bodyPr>
            <a:spAutoFit/>
          </a:bodyPr>
          <a:lstStyle/>
          <a:p>
            <a:pPr algn="ctr">
              <a:spcBef>
                <a:spcPct val="50000"/>
              </a:spcBef>
            </a:pPr>
            <a:r>
              <a:rPr lang="en-US" altLang="zh-CN" sz="1600" b="1" dirty="0">
                <a:latin typeface="Arial" panose="020B0604020202020204" charset="-122"/>
              </a:rPr>
              <a:t>1</a:t>
            </a:r>
            <a:endParaRPr lang="en-US" altLang="zh-CN" sz="1600" b="1" dirty="0">
              <a:latin typeface="Arial" panose="020B0604020202020204" charset="-122"/>
            </a:endParaRPr>
          </a:p>
        </p:txBody>
      </p:sp>
      <p:sp>
        <p:nvSpPr>
          <p:cNvPr id="35864" name="AutoShape 11"/>
          <p:cNvSpPr/>
          <p:nvPr/>
        </p:nvSpPr>
        <p:spPr>
          <a:xfrm>
            <a:off x="8276167" y="2365293"/>
            <a:ext cx="491067" cy="273050"/>
          </a:xfrm>
          <a:prstGeom prst="rightArrow">
            <a:avLst>
              <a:gd name="adj1" fmla="val 50000"/>
              <a:gd name="adj2" fmla="val 60466"/>
            </a:avLst>
          </a:prstGeom>
          <a:gradFill rotWithShape="1">
            <a:gsLst>
              <a:gs pos="0">
                <a:srgbClr val="D7D7C3"/>
              </a:gs>
              <a:gs pos="100000">
                <a:schemeClr val="hlink"/>
              </a:gs>
            </a:gsLst>
            <a:lin ang="0" scaled="1"/>
            <a:tileRect/>
          </a:gradFill>
          <a:ln w="9525">
            <a:noFill/>
          </a:ln>
          <a:effectLst>
            <a:outerShdw dist="28398" dir="1593903" algn="ctr" rotWithShape="0">
              <a:srgbClr val="756B2F">
                <a:alpha val="50000"/>
              </a:srgbClr>
            </a:outerShdw>
          </a:effectLst>
        </p:spPr>
        <p:txBody>
          <a:bodyPr wrap="none" anchor="ctr"/>
          <a:lstStyle/>
          <a:p>
            <a:endParaRPr lang="zh-CN" altLang="en-US" dirty="0">
              <a:latin typeface="Arial" panose="020B0604020202020204" charset="-122"/>
            </a:endParaRPr>
          </a:p>
        </p:txBody>
      </p:sp>
      <p:sp>
        <p:nvSpPr>
          <p:cNvPr id="35865" name="Text Box 12"/>
          <p:cNvSpPr txBox="1"/>
          <p:nvPr/>
        </p:nvSpPr>
        <p:spPr>
          <a:xfrm>
            <a:off x="8727017" y="2330368"/>
            <a:ext cx="2235200" cy="336550"/>
          </a:xfrm>
          <a:prstGeom prst="rect">
            <a:avLst/>
          </a:prstGeom>
          <a:noFill/>
          <a:ln w="9525">
            <a:noFill/>
          </a:ln>
        </p:spPr>
        <p:txBody>
          <a:bodyPr>
            <a:spAutoFit/>
          </a:bodyPr>
          <a:lstStyle/>
          <a:p>
            <a:pPr algn="ctr">
              <a:spcBef>
                <a:spcPct val="50000"/>
              </a:spcBef>
            </a:pPr>
            <a:r>
              <a:rPr lang="en-US" altLang="zh-CN" sz="1600" b="1" dirty="0">
                <a:latin typeface="Arial" panose="020B0604020202020204" charset="-122"/>
              </a:rPr>
              <a:t>1</a:t>
            </a:r>
            <a:endParaRPr lang="en-US" altLang="zh-CN" sz="1600" b="1" dirty="0">
              <a:latin typeface="Arial" panose="020B0604020202020204" charset="-122"/>
            </a:endParaRPr>
          </a:p>
        </p:txBody>
      </p:sp>
      <p:sp>
        <p:nvSpPr>
          <p:cNvPr id="35866" name="Rectangle 13"/>
          <p:cNvSpPr/>
          <p:nvPr/>
        </p:nvSpPr>
        <p:spPr>
          <a:xfrm>
            <a:off x="4383618" y="1113086"/>
            <a:ext cx="3289300" cy="519113"/>
          </a:xfrm>
          <a:prstGeom prst="rect">
            <a:avLst/>
          </a:prstGeom>
          <a:noFill/>
          <a:ln w="9525">
            <a:noFill/>
          </a:ln>
        </p:spPr>
        <p:txBody>
          <a:bodyPr>
            <a:spAutoFit/>
          </a:bodyPr>
          <a:lstStyle/>
          <a:p>
            <a:pPr algn="ctr" eaLnBrk="0" hangingPunct="0"/>
            <a:r>
              <a:rPr lang="zh-CN" altLang="en-US" sz="2800" b="1" dirty="0">
                <a:solidFill>
                  <a:schemeClr val="bg1"/>
                </a:solidFill>
                <a:latin typeface="Arial" panose="020B0604020202020204" charset="-122"/>
              </a:rPr>
              <a:t>教学进度</a:t>
            </a:r>
            <a:endParaRPr lang="en-US" altLang="zh-CN" sz="2800" b="1" dirty="0">
              <a:solidFill>
                <a:schemeClr val="bg1"/>
              </a:solidFill>
              <a:latin typeface="Arial" panose="020B0604020202020204" charset="-122"/>
            </a:endParaRPr>
          </a:p>
        </p:txBody>
      </p:sp>
      <p:sp>
        <p:nvSpPr>
          <p:cNvPr id="35867" name="AutoShape 14"/>
          <p:cNvSpPr/>
          <p:nvPr/>
        </p:nvSpPr>
        <p:spPr>
          <a:xfrm>
            <a:off x="1318685" y="2885922"/>
            <a:ext cx="1485900" cy="1114425"/>
          </a:xfrm>
          <a:prstGeom prst="diamond">
            <a:avLst/>
          </a:prstGeom>
          <a:solidFill>
            <a:schemeClr val="hlink"/>
          </a:solidFill>
          <a:ln w="9525" cap="flat" cmpd="sng">
            <a:prstDash val="solid"/>
            <a:miter/>
            <a:headEnd type="none" w="med" len="med"/>
            <a:tailEnd type="none" w="med" len="med"/>
          </a:ln>
          <a:scene3d>
            <a:camera prst="legacyPerspectiveBottom">
              <a:rot lat="21000000" lon="0" rev="0"/>
            </a:camera>
            <a:lightRig rig="legacyFlat4" dir="b"/>
          </a:scene3d>
          <a:sp3d extrusionH="163500" prstMaterial="legacyMatte">
            <a:bevelT w="13500" h="13500" prst="angle"/>
            <a:bevelB w="13500" h="13500" prst="angle"/>
            <a:extrusionClr>
              <a:schemeClr val="hlink"/>
            </a:extrusionClr>
          </a:sp3d>
        </p:spPr>
        <p:txBody>
          <a:bodyPr wrap="none" anchor="ctr">
            <a:flatTx/>
          </a:bodyPr>
          <a:lstStyle/>
          <a:p>
            <a:endParaRPr lang="zh-CN" altLang="en-US" dirty="0">
              <a:latin typeface="Arial" panose="020B0604020202020204" charset="-122"/>
            </a:endParaRPr>
          </a:p>
        </p:txBody>
      </p:sp>
      <p:sp>
        <p:nvSpPr>
          <p:cNvPr id="35868" name="AutoShape 15"/>
          <p:cNvSpPr/>
          <p:nvPr/>
        </p:nvSpPr>
        <p:spPr>
          <a:xfrm>
            <a:off x="3960285" y="2853648"/>
            <a:ext cx="1485900" cy="1114425"/>
          </a:xfrm>
          <a:prstGeom prst="diamond">
            <a:avLst/>
          </a:prstGeom>
          <a:solidFill>
            <a:schemeClr val="accent2"/>
          </a:solidFill>
          <a:ln w="9525" cap="flat" cmpd="sng">
            <a:prstDash val="solid"/>
            <a:miter/>
            <a:headEnd type="none" w="med" len="med"/>
            <a:tailEnd type="none" w="med" len="med"/>
          </a:ln>
          <a:scene3d>
            <a:camera prst="legacyPerspectiveBottom">
              <a:rot lat="21000000" lon="0" rev="0"/>
            </a:camera>
            <a:lightRig rig="legacyFlat4" dir="b"/>
          </a:scene3d>
          <a:sp3d extrusionH="163500" prstMaterial="legacyMatte">
            <a:bevelT w="13500" h="13500" prst="angle"/>
            <a:bevelB w="13500" h="13500" prst="angle"/>
            <a:extrusionClr>
              <a:srgbClr val="C1CF9D"/>
            </a:extrusionClr>
          </a:sp3d>
        </p:spPr>
        <p:txBody>
          <a:bodyPr wrap="none" anchor="ctr">
            <a:flatTx/>
          </a:bodyPr>
          <a:lstStyle/>
          <a:p>
            <a:endParaRPr lang="zh-CN" altLang="en-US" dirty="0">
              <a:latin typeface="Arial" panose="020B0604020202020204" charset="-122"/>
            </a:endParaRPr>
          </a:p>
        </p:txBody>
      </p:sp>
      <p:sp>
        <p:nvSpPr>
          <p:cNvPr id="35869" name="AutoShape 16"/>
          <p:cNvSpPr/>
          <p:nvPr/>
        </p:nvSpPr>
        <p:spPr>
          <a:xfrm>
            <a:off x="6614585" y="2885922"/>
            <a:ext cx="1485900" cy="1114425"/>
          </a:xfrm>
          <a:prstGeom prst="diamond">
            <a:avLst/>
          </a:prstGeom>
          <a:solidFill>
            <a:srgbClr val="C00000"/>
          </a:solidFill>
          <a:ln w="9525" cap="flat" cmpd="sng">
            <a:prstDash val="solid"/>
            <a:miter/>
            <a:headEnd type="none" w="med" len="med"/>
            <a:tailEnd type="none" w="med" len="med"/>
          </a:ln>
          <a:scene3d>
            <a:camera prst="legacyPerspectiveBottom">
              <a:rot lat="21000000" lon="0" rev="0"/>
            </a:camera>
            <a:lightRig rig="legacyFlat4" dir="b"/>
          </a:scene3d>
          <a:sp3d extrusionH="163500" prstMaterial="legacyMatte">
            <a:bevelT w="13500" h="13500" prst="angle"/>
            <a:bevelB w="13500" h="13500" prst="angle"/>
            <a:extrusionClr>
              <a:srgbClr val="C1CF9D"/>
            </a:extrusionClr>
          </a:sp3d>
        </p:spPr>
        <p:txBody>
          <a:bodyPr wrap="none" anchor="ctr">
            <a:flatTx/>
          </a:bodyPr>
          <a:lstStyle/>
          <a:p>
            <a:endParaRPr lang="zh-CN" altLang="en-US" dirty="0">
              <a:latin typeface="Arial" panose="020B0604020202020204" charset="-122"/>
            </a:endParaRPr>
          </a:p>
        </p:txBody>
      </p:sp>
      <p:sp>
        <p:nvSpPr>
          <p:cNvPr id="35870" name="AutoShape 17"/>
          <p:cNvSpPr/>
          <p:nvPr/>
        </p:nvSpPr>
        <p:spPr>
          <a:xfrm>
            <a:off x="9226901" y="2885922"/>
            <a:ext cx="1485900" cy="1114425"/>
          </a:xfrm>
          <a:prstGeom prst="diamond">
            <a:avLst/>
          </a:prstGeom>
          <a:solidFill>
            <a:srgbClr val="00B050"/>
          </a:solidFill>
          <a:ln w="9525" cap="flat" cmpd="sng">
            <a:prstDash val="solid"/>
            <a:miter/>
            <a:headEnd type="none" w="med" len="med"/>
            <a:tailEnd type="none" w="med" len="med"/>
          </a:ln>
          <a:scene3d>
            <a:camera prst="legacyPerspectiveBottom">
              <a:rot lat="21000000" lon="0" rev="0"/>
            </a:camera>
            <a:lightRig rig="legacyFlat4" dir="b"/>
          </a:scene3d>
          <a:sp3d extrusionH="163500" prstMaterial="legacyMatte">
            <a:bevelT w="13500" h="13500" prst="angle"/>
            <a:bevelB w="13500" h="13500" prst="angle"/>
            <a:extrusionClr>
              <a:srgbClr val="C1CF9D"/>
            </a:extrusionClr>
          </a:sp3d>
        </p:spPr>
        <p:txBody>
          <a:bodyPr wrap="none" anchor="ctr">
            <a:flatTx/>
          </a:bodyPr>
          <a:lstStyle/>
          <a:p>
            <a:endParaRPr lang="zh-CN" altLang="en-US" dirty="0">
              <a:latin typeface="Arial" panose="020B0604020202020204" charset="-122"/>
            </a:endParaRPr>
          </a:p>
        </p:txBody>
      </p:sp>
      <p:cxnSp>
        <p:nvCxnSpPr>
          <p:cNvPr id="35871" name="AutoShape 18"/>
          <p:cNvCxnSpPr/>
          <p:nvPr/>
        </p:nvCxnSpPr>
        <p:spPr>
          <a:xfrm flipV="1">
            <a:off x="2804585" y="3421619"/>
            <a:ext cx="1155700" cy="32274"/>
          </a:xfrm>
          <a:prstGeom prst="straightConnector1">
            <a:avLst/>
          </a:prstGeom>
          <a:ln w="12700" cap="flat" cmpd="sng">
            <a:solidFill>
              <a:srgbClr val="333333"/>
            </a:solidFill>
            <a:prstDash val="solid"/>
            <a:headEnd type="oval" w="sm" len="sm"/>
            <a:tailEnd type="oval" w="sm" len="sm"/>
          </a:ln>
        </p:spPr>
      </p:cxnSp>
      <p:cxnSp>
        <p:nvCxnSpPr>
          <p:cNvPr id="35872" name="AutoShape 19"/>
          <p:cNvCxnSpPr/>
          <p:nvPr/>
        </p:nvCxnSpPr>
        <p:spPr>
          <a:xfrm>
            <a:off x="5446185" y="3421619"/>
            <a:ext cx="1168400" cy="32274"/>
          </a:xfrm>
          <a:prstGeom prst="straightConnector1">
            <a:avLst/>
          </a:prstGeom>
          <a:ln w="12700" cap="flat" cmpd="sng">
            <a:solidFill>
              <a:srgbClr val="333333"/>
            </a:solidFill>
            <a:prstDash val="solid"/>
            <a:headEnd type="oval" w="sm" len="sm"/>
            <a:tailEnd type="oval" w="sm" len="sm"/>
          </a:ln>
        </p:spPr>
      </p:cxnSp>
      <p:cxnSp>
        <p:nvCxnSpPr>
          <p:cNvPr id="35873" name="AutoShape 20"/>
          <p:cNvCxnSpPr/>
          <p:nvPr/>
        </p:nvCxnSpPr>
        <p:spPr>
          <a:xfrm>
            <a:off x="8100485" y="3464651"/>
            <a:ext cx="1126416" cy="0"/>
          </a:xfrm>
          <a:prstGeom prst="straightConnector1">
            <a:avLst/>
          </a:prstGeom>
          <a:ln w="12700" cap="flat" cmpd="sng">
            <a:solidFill>
              <a:srgbClr val="333333"/>
            </a:solidFill>
            <a:prstDash val="solid"/>
            <a:headEnd type="oval" w="sm" len="sm"/>
            <a:tailEnd type="oval" w="sm" len="sm"/>
          </a:ln>
        </p:spPr>
      </p:cxnSp>
      <p:sp>
        <p:nvSpPr>
          <p:cNvPr id="35874" name="Text Box 21"/>
          <p:cNvSpPr txBox="1"/>
          <p:nvPr/>
        </p:nvSpPr>
        <p:spPr>
          <a:xfrm>
            <a:off x="1483785" y="3262159"/>
            <a:ext cx="1155700" cy="400050"/>
          </a:xfrm>
          <a:prstGeom prst="rect">
            <a:avLst/>
          </a:prstGeom>
          <a:noFill/>
          <a:ln w="9525">
            <a:noFill/>
          </a:ln>
        </p:spPr>
        <p:txBody>
          <a:bodyPr>
            <a:spAutoFit/>
          </a:bodyPr>
          <a:lstStyle/>
          <a:p>
            <a:pPr algn="ctr">
              <a:spcBef>
                <a:spcPct val="50000"/>
              </a:spcBef>
            </a:pPr>
            <a:r>
              <a:rPr lang="en-US" altLang="zh-CN" sz="2000" b="1" dirty="0">
                <a:solidFill>
                  <a:srgbClr val="FFFFFF"/>
                </a:solidFill>
                <a:latin typeface="Arial" panose="020B0604020202020204" charset="-122"/>
              </a:rPr>
              <a:t>4</a:t>
            </a:r>
            <a:r>
              <a:rPr lang="zh-CN" altLang="en-US" sz="2000" b="1" dirty="0">
                <a:solidFill>
                  <a:srgbClr val="FFFFFF"/>
                </a:solidFill>
                <a:latin typeface="Arial" panose="020B0604020202020204" charset="-122"/>
              </a:rPr>
              <a:t>学年</a:t>
            </a:r>
            <a:endParaRPr lang="en-US" altLang="zh-CN" sz="2000" b="1" dirty="0">
              <a:solidFill>
                <a:srgbClr val="FFFFFF"/>
              </a:solidFill>
              <a:latin typeface="Arial" panose="020B0604020202020204" charset="-122"/>
            </a:endParaRPr>
          </a:p>
        </p:txBody>
      </p:sp>
      <p:sp>
        <p:nvSpPr>
          <p:cNvPr id="35875" name="Text Box 22"/>
          <p:cNvSpPr txBox="1"/>
          <p:nvPr/>
        </p:nvSpPr>
        <p:spPr>
          <a:xfrm>
            <a:off x="4111092" y="3114537"/>
            <a:ext cx="1155700" cy="641201"/>
          </a:xfrm>
          <a:prstGeom prst="rect">
            <a:avLst/>
          </a:prstGeom>
          <a:noFill/>
          <a:ln w="9525">
            <a:noFill/>
          </a:ln>
        </p:spPr>
        <p:txBody>
          <a:bodyPr>
            <a:spAutoFit/>
          </a:bodyPr>
          <a:lstStyle/>
          <a:p>
            <a:pPr algn="ctr">
              <a:lnSpc>
                <a:spcPts val="1600"/>
              </a:lnSpc>
              <a:spcBef>
                <a:spcPct val="50000"/>
              </a:spcBef>
            </a:pPr>
            <a:r>
              <a:rPr lang="zh-CN" altLang="en-US" b="1" dirty="0">
                <a:solidFill>
                  <a:srgbClr val="FFFFFF"/>
                </a:solidFill>
                <a:latin typeface="Arial" panose="020B0604020202020204" charset="-122"/>
              </a:rPr>
              <a:t>大一</a:t>
            </a:r>
            <a:endParaRPr lang="en-US" altLang="zh-CN" b="1" dirty="0">
              <a:solidFill>
                <a:srgbClr val="FFFFFF"/>
              </a:solidFill>
              <a:latin typeface="Arial" panose="020B0604020202020204" charset="-122"/>
            </a:endParaRPr>
          </a:p>
          <a:p>
            <a:pPr algn="ctr">
              <a:lnSpc>
                <a:spcPts val="1600"/>
              </a:lnSpc>
              <a:spcBef>
                <a:spcPct val="50000"/>
              </a:spcBef>
            </a:pPr>
            <a:r>
              <a:rPr lang="zh-CN" altLang="en-US" b="1" dirty="0">
                <a:solidFill>
                  <a:srgbClr val="FFFFFF"/>
                </a:solidFill>
                <a:latin typeface="Arial" panose="020B0604020202020204" charset="-122"/>
              </a:rPr>
              <a:t>大二</a:t>
            </a:r>
            <a:endParaRPr lang="en-US" altLang="zh-CN" b="1" dirty="0">
              <a:solidFill>
                <a:srgbClr val="FFFFFF"/>
              </a:solidFill>
              <a:latin typeface="Arial" panose="020B0604020202020204" charset="-122"/>
            </a:endParaRPr>
          </a:p>
        </p:txBody>
      </p:sp>
      <p:sp>
        <p:nvSpPr>
          <p:cNvPr id="35876" name="Text Box 23"/>
          <p:cNvSpPr txBox="1"/>
          <p:nvPr/>
        </p:nvSpPr>
        <p:spPr>
          <a:xfrm>
            <a:off x="6631877" y="3249217"/>
            <a:ext cx="1365251" cy="369332"/>
          </a:xfrm>
          <a:prstGeom prst="rect">
            <a:avLst/>
          </a:prstGeom>
          <a:noFill/>
          <a:ln w="9525">
            <a:noFill/>
          </a:ln>
        </p:spPr>
        <p:txBody>
          <a:bodyPr wrap="square">
            <a:spAutoFit/>
          </a:bodyPr>
          <a:lstStyle/>
          <a:p>
            <a:pPr algn="ctr">
              <a:spcBef>
                <a:spcPct val="50000"/>
              </a:spcBef>
            </a:pPr>
            <a:r>
              <a:rPr lang="zh-CN" altLang="en-US" b="1" dirty="0">
                <a:solidFill>
                  <a:srgbClr val="FFFFFF"/>
                </a:solidFill>
                <a:latin typeface="Arial" panose="020B0604020202020204" charset="-122"/>
              </a:rPr>
              <a:t>大三</a:t>
            </a:r>
            <a:endParaRPr lang="en-US" altLang="zh-CN" b="1" dirty="0">
              <a:solidFill>
                <a:srgbClr val="FFFFFF"/>
              </a:solidFill>
              <a:latin typeface="Arial" panose="020B0604020202020204" charset="-122"/>
            </a:endParaRPr>
          </a:p>
        </p:txBody>
      </p:sp>
      <p:sp>
        <p:nvSpPr>
          <p:cNvPr id="35878" name="Text Box 26"/>
          <p:cNvSpPr txBox="1"/>
          <p:nvPr/>
        </p:nvSpPr>
        <p:spPr>
          <a:xfrm>
            <a:off x="4061929" y="4132901"/>
            <a:ext cx="1437218" cy="1277273"/>
          </a:xfrm>
          <a:prstGeom prst="rect">
            <a:avLst/>
          </a:prstGeom>
          <a:noFill/>
          <a:ln w="9525">
            <a:noFill/>
          </a:ln>
        </p:spPr>
        <p:txBody>
          <a:bodyPr wrap="square">
            <a:spAutoFit/>
          </a:bodyPr>
          <a:lstStyle/>
          <a:p>
            <a:pPr>
              <a:spcBef>
                <a:spcPct val="50000"/>
              </a:spcBef>
              <a:buChar char="•"/>
            </a:pPr>
            <a:r>
              <a:rPr lang="zh-CN" altLang="en-US" sz="1400" b="1" dirty="0">
                <a:solidFill>
                  <a:srgbClr val="000000"/>
                </a:solidFill>
                <a:latin typeface="Arial" panose="020B0604020202020204" charset="-122"/>
              </a:rPr>
              <a:t>通识教育课程</a:t>
            </a:r>
            <a:endParaRPr lang="en-US" altLang="zh-CN" sz="1400" b="1" dirty="0">
              <a:solidFill>
                <a:srgbClr val="000000"/>
              </a:solidFill>
              <a:latin typeface="Arial" panose="020B0604020202020204" charset="-122"/>
            </a:endParaRPr>
          </a:p>
          <a:p>
            <a:pPr>
              <a:spcBef>
                <a:spcPct val="50000"/>
              </a:spcBef>
              <a:buChar char="•"/>
            </a:pPr>
            <a:r>
              <a:rPr lang="zh-CN" altLang="en-US" sz="1400" b="1" dirty="0">
                <a:solidFill>
                  <a:srgbClr val="000000"/>
                </a:solidFill>
                <a:latin typeface="Arial" panose="020B0604020202020204" charset="-122"/>
              </a:rPr>
              <a:t>学科基础课程</a:t>
            </a:r>
            <a:endParaRPr lang="en-US" altLang="zh-CN" sz="1400" b="1" dirty="0">
              <a:solidFill>
                <a:srgbClr val="000000"/>
              </a:solidFill>
              <a:latin typeface="Arial" panose="020B0604020202020204" charset="-122"/>
            </a:endParaRPr>
          </a:p>
          <a:p>
            <a:pPr>
              <a:spcBef>
                <a:spcPct val="50000"/>
              </a:spcBef>
              <a:buChar char="•"/>
            </a:pPr>
            <a:r>
              <a:rPr lang="zh-CN" altLang="en-US" sz="1400" b="1" dirty="0">
                <a:solidFill>
                  <a:srgbClr val="000000"/>
                </a:solidFill>
                <a:latin typeface="Arial" panose="020B0604020202020204" charset="-122"/>
              </a:rPr>
              <a:t>专业基础课程</a:t>
            </a:r>
            <a:endParaRPr lang="en-US" altLang="zh-CN" sz="1400" b="1" dirty="0">
              <a:solidFill>
                <a:srgbClr val="000000"/>
              </a:solidFill>
              <a:latin typeface="Arial" panose="020B0604020202020204" charset="-122"/>
            </a:endParaRPr>
          </a:p>
          <a:p>
            <a:pPr>
              <a:spcBef>
                <a:spcPct val="50000"/>
              </a:spcBef>
              <a:buChar char="•"/>
            </a:pPr>
            <a:r>
              <a:rPr lang="zh-CN" altLang="en-US" sz="1400" b="1" dirty="0">
                <a:solidFill>
                  <a:srgbClr val="000000"/>
                </a:solidFill>
                <a:latin typeface="Arial" panose="020B0604020202020204" charset="-122"/>
              </a:rPr>
              <a:t>实验课程</a:t>
            </a:r>
            <a:endParaRPr lang="en-US" altLang="zh-CN" sz="1400" b="1" dirty="0">
              <a:solidFill>
                <a:srgbClr val="000000"/>
              </a:solidFill>
              <a:latin typeface="Arial" panose="020B0604020202020204" charset="-122"/>
            </a:endParaRPr>
          </a:p>
        </p:txBody>
      </p:sp>
      <p:sp>
        <p:nvSpPr>
          <p:cNvPr id="35879" name="Text Box 27"/>
          <p:cNvSpPr txBox="1"/>
          <p:nvPr/>
        </p:nvSpPr>
        <p:spPr>
          <a:xfrm>
            <a:off x="6769100" y="4132611"/>
            <a:ext cx="1384901" cy="1485022"/>
          </a:xfrm>
          <a:prstGeom prst="rect">
            <a:avLst/>
          </a:prstGeom>
          <a:noFill/>
          <a:ln w="9525">
            <a:noFill/>
          </a:ln>
        </p:spPr>
        <p:txBody>
          <a:bodyPr wrap="square">
            <a:spAutoFit/>
          </a:bodyPr>
          <a:lstStyle/>
          <a:p>
            <a:pPr>
              <a:lnSpc>
                <a:spcPts val="1500"/>
              </a:lnSpc>
              <a:spcBef>
                <a:spcPct val="50000"/>
              </a:spcBef>
              <a:buChar char="•"/>
            </a:pPr>
            <a:r>
              <a:rPr lang="zh-CN" altLang="en-US" sz="1400" b="1" dirty="0">
                <a:solidFill>
                  <a:srgbClr val="000000"/>
                </a:solidFill>
                <a:latin typeface="Arial" panose="020B0604020202020204" charset="-122"/>
              </a:rPr>
              <a:t>专业方向课程</a:t>
            </a:r>
            <a:endParaRPr lang="en-US" altLang="zh-CN" sz="1400" b="1" dirty="0">
              <a:solidFill>
                <a:srgbClr val="000000"/>
              </a:solidFill>
              <a:latin typeface="Arial" panose="020B0604020202020204" charset="-122"/>
            </a:endParaRPr>
          </a:p>
          <a:p>
            <a:pPr>
              <a:lnSpc>
                <a:spcPts val="1500"/>
              </a:lnSpc>
              <a:spcBef>
                <a:spcPct val="50000"/>
              </a:spcBef>
              <a:buChar char="•"/>
            </a:pPr>
            <a:r>
              <a:rPr lang="zh-CN" altLang="en-US" sz="1400" b="1" dirty="0">
                <a:solidFill>
                  <a:srgbClr val="000000"/>
                </a:solidFill>
                <a:latin typeface="Arial" panose="020B0604020202020204" charset="-122"/>
              </a:rPr>
              <a:t>实训课程</a:t>
            </a:r>
            <a:endParaRPr lang="en-US" altLang="zh-CN" sz="1400" b="1" dirty="0">
              <a:solidFill>
                <a:srgbClr val="000000"/>
              </a:solidFill>
              <a:latin typeface="Arial" panose="020B0604020202020204" charset="-122"/>
            </a:endParaRPr>
          </a:p>
          <a:p>
            <a:pPr>
              <a:lnSpc>
                <a:spcPts val="1500"/>
              </a:lnSpc>
              <a:spcBef>
                <a:spcPct val="50000"/>
              </a:spcBef>
              <a:buChar char="•"/>
            </a:pPr>
            <a:r>
              <a:rPr lang="zh-CN" altLang="en-US" sz="1400" b="1" dirty="0">
                <a:solidFill>
                  <a:srgbClr val="000000"/>
                </a:solidFill>
                <a:latin typeface="Arial" panose="020B0604020202020204" charset="-122"/>
              </a:rPr>
              <a:t>专业见习</a:t>
            </a:r>
            <a:endParaRPr lang="en-US" altLang="zh-CN" sz="1400" b="1" dirty="0">
              <a:solidFill>
                <a:srgbClr val="000000"/>
              </a:solidFill>
              <a:latin typeface="Arial" panose="020B0604020202020204" charset="-122"/>
            </a:endParaRPr>
          </a:p>
          <a:p>
            <a:pPr>
              <a:lnSpc>
                <a:spcPts val="1500"/>
              </a:lnSpc>
              <a:spcBef>
                <a:spcPct val="50000"/>
              </a:spcBef>
              <a:buChar char="•"/>
            </a:pPr>
            <a:r>
              <a:rPr lang="zh-CN" altLang="en-US" sz="1400" b="1" dirty="0">
                <a:solidFill>
                  <a:srgbClr val="000000"/>
                </a:solidFill>
                <a:latin typeface="Arial" panose="020B0604020202020204" charset="-122"/>
              </a:rPr>
              <a:t>专业研习</a:t>
            </a:r>
            <a:endParaRPr lang="en-US" altLang="zh-CN" sz="1400" b="1" dirty="0">
              <a:solidFill>
                <a:srgbClr val="000000"/>
              </a:solidFill>
              <a:latin typeface="Arial" panose="020B0604020202020204" charset="-122"/>
            </a:endParaRPr>
          </a:p>
          <a:p>
            <a:pPr>
              <a:lnSpc>
                <a:spcPts val="1500"/>
              </a:lnSpc>
              <a:spcBef>
                <a:spcPct val="50000"/>
              </a:spcBef>
              <a:buChar char="•"/>
            </a:pPr>
            <a:r>
              <a:rPr lang="zh-CN" altLang="en-US" sz="1400" b="1" dirty="0">
                <a:solidFill>
                  <a:srgbClr val="000000"/>
                </a:solidFill>
                <a:latin typeface="Arial" panose="020B0604020202020204" charset="-122"/>
              </a:rPr>
              <a:t>课程设计</a:t>
            </a:r>
            <a:endParaRPr lang="en-US" altLang="zh-CN" sz="1400" b="1" dirty="0">
              <a:solidFill>
                <a:srgbClr val="000000"/>
              </a:solidFill>
              <a:latin typeface="Arial" panose="020B0604020202020204" charset="-122"/>
            </a:endParaRPr>
          </a:p>
        </p:txBody>
      </p:sp>
      <p:grpSp>
        <p:nvGrpSpPr>
          <p:cNvPr id="35880" name="组合 35879"/>
          <p:cNvGrpSpPr/>
          <p:nvPr/>
        </p:nvGrpSpPr>
        <p:grpSpPr>
          <a:xfrm>
            <a:off x="3947922" y="5506469"/>
            <a:ext cx="6739712" cy="978922"/>
            <a:chOff x="0" y="0"/>
            <a:chExt cx="11245288" cy="2082800"/>
          </a:xfrm>
        </p:grpSpPr>
        <p:grpSp>
          <p:nvGrpSpPr>
            <p:cNvPr id="35881" name="组合 35880"/>
            <p:cNvGrpSpPr/>
            <p:nvPr/>
          </p:nvGrpSpPr>
          <p:grpSpPr>
            <a:xfrm>
              <a:off x="1957387" y="390525"/>
              <a:ext cx="771525" cy="687388"/>
              <a:chOff x="0" y="0"/>
              <a:chExt cx="563" cy="529"/>
            </a:xfrm>
          </p:grpSpPr>
          <p:sp>
            <p:nvSpPr>
              <p:cNvPr id="35882" name="AutoShape 5"/>
              <p:cNvSpPr/>
              <p:nvPr/>
            </p:nvSpPr>
            <p:spPr>
              <a:xfrm>
                <a:off x="0" y="91"/>
                <a:ext cx="563" cy="438"/>
              </a:xfrm>
              <a:prstGeom prst="diamond">
                <a:avLst/>
              </a:prstGeom>
              <a:solidFill>
                <a:srgbClr val="4D4D4D"/>
              </a:solidFill>
              <a:ln w="9525" cap="flat" cmpd="sng">
                <a:prstDash val="solid"/>
                <a:miter/>
                <a:headEnd type="none" w="med" len="med"/>
                <a:tailEnd type="none" w="med" len="med"/>
              </a:ln>
              <a:scene3d>
                <a:camera prst="legacyObliqueBottom">
                  <a:rot lat="0" lon="0" rev="0"/>
                </a:camera>
                <a:lightRig rig="legacyFlat2" dir="t"/>
              </a:scene3d>
              <a:sp3d extrusionH="163500" prstMaterial="legacyMatte">
                <a:bevelT w="13500" h="13500" prst="angle"/>
                <a:bevelB w="13500" h="13500" prst="angle"/>
                <a:extrusionClr>
                  <a:srgbClr val="4D4D4D"/>
                </a:extrusionClr>
              </a:sp3d>
            </p:spPr>
            <p:txBody>
              <a:bodyPr wrap="none" anchor="ctr">
                <a:flatTx/>
              </a:bodyPr>
              <a:lstStyle/>
              <a:p>
                <a:endParaRPr lang="zh-CN" altLang="en-US" dirty="0">
                  <a:latin typeface="Arial" panose="020B0604020202020204" charset="-122"/>
                </a:endParaRPr>
              </a:p>
            </p:txBody>
          </p:sp>
          <p:sp>
            <p:nvSpPr>
              <p:cNvPr id="35883" name="AutoShape 6"/>
              <p:cNvSpPr/>
              <p:nvPr/>
            </p:nvSpPr>
            <p:spPr>
              <a:xfrm>
                <a:off x="0" y="47"/>
                <a:ext cx="563" cy="439"/>
              </a:xfrm>
              <a:prstGeom prst="diamond">
                <a:avLst/>
              </a:prstGeom>
              <a:solidFill>
                <a:srgbClr val="969696"/>
              </a:solidFill>
              <a:ln w="9525" cap="flat" cmpd="sng">
                <a:prstDash val="solid"/>
                <a:miter/>
                <a:headEnd type="none" w="med" len="med"/>
                <a:tailEnd type="none" w="med" len="med"/>
              </a:ln>
              <a:scene3d>
                <a:camera prst="legacyObliqueBottom">
                  <a:rot lat="0" lon="0" rev="0"/>
                </a:camera>
                <a:lightRig rig="legacyFlat2" dir="t"/>
              </a:scene3d>
              <a:sp3d extrusionH="163500" prstMaterial="legacyMatte">
                <a:bevelT w="13500" h="13500" prst="angle"/>
                <a:bevelB w="13500" h="13500" prst="angle"/>
                <a:extrusionClr>
                  <a:srgbClr val="969696"/>
                </a:extrusionClr>
              </a:sp3d>
            </p:spPr>
            <p:txBody>
              <a:bodyPr wrap="none" anchor="ctr">
                <a:flatTx/>
              </a:bodyPr>
              <a:lstStyle/>
              <a:p>
                <a:endParaRPr lang="zh-CN" altLang="en-US" dirty="0">
                  <a:latin typeface="Arial" panose="020B0604020202020204" charset="-122"/>
                </a:endParaRPr>
              </a:p>
            </p:txBody>
          </p:sp>
          <p:sp>
            <p:nvSpPr>
              <p:cNvPr id="35884" name="AutoShape 7"/>
              <p:cNvSpPr/>
              <p:nvPr/>
            </p:nvSpPr>
            <p:spPr>
              <a:xfrm>
                <a:off x="0" y="0"/>
                <a:ext cx="563" cy="438"/>
              </a:xfrm>
              <a:prstGeom prst="diamond">
                <a:avLst/>
              </a:prstGeom>
              <a:gradFill rotWithShape="1">
                <a:gsLst>
                  <a:gs pos="0">
                    <a:srgbClr val="B2B2B2"/>
                  </a:gs>
                  <a:gs pos="100000">
                    <a:srgbClr val="ABABAB"/>
                  </a:gs>
                </a:gsLst>
                <a:lin ang="5400000" scaled="1"/>
                <a:tileRect/>
              </a:gradFill>
              <a:ln w="9525" cap="flat" cmpd="sng">
                <a:prstDash val="solid"/>
                <a:miter/>
                <a:headEnd type="none" w="med" len="med"/>
                <a:tailEnd type="none" w="med" len="med"/>
              </a:ln>
              <a:scene3d>
                <a:camera prst="legacyObliqueBottom">
                  <a:rot lat="0" lon="0" rev="0"/>
                </a:camera>
                <a:lightRig rig="legacyFlat2" dir="t"/>
              </a:scene3d>
              <a:sp3d extrusionH="163500" prstMaterial="legacyMatte">
                <a:bevelT w="13500" h="13500" prst="angle"/>
                <a:bevelB w="13500" h="13500" prst="angle"/>
                <a:extrusionClr>
                  <a:srgbClr val="B2B2B2"/>
                </a:extrusionClr>
              </a:sp3d>
            </p:spPr>
            <p:txBody>
              <a:bodyPr wrap="none" anchor="ctr">
                <a:flatTx/>
              </a:bodyPr>
              <a:lstStyle/>
              <a:p>
                <a:endParaRPr lang="zh-CN" altLang="en-US" dirty="0">
                  <a:latin typeface="Arial" panose="020B0604020202020204" charset="-122"/>
                </a:endParaRPr>
              </a:p>
            </p:txBody>
          </p:sp>
        </p:grpSp>
        <p:grpSp>
          <p:nvGrpSpPr>
            <p:cNvPr id="35885" name="组合 35884"/>
            <p:cNvGrpSpPr/>
            <p:nvPr/>
          </p:nvGrpSpPr>
          <p:grpSpPr>
            <a:xfrm>
              <a:off x="4543095" y="7649"/>
              <a:ext cx="6702193" cy="2074690"/>
              <a:chOff x="1592" y="1"/>
              <a:chExt cx="4896" cy="1595"/>
            </a:xfrm>
          </p:grpSpPr>
          <p:sp>
            <p:nvSpPr>
              <p:cNvPr id="35887" name="AutoShape 10"/>
              <p:cNvSpPr/>
              <p:nvPr/>
            </p:nvSpPr>
            <p:spPr>
              <a:xfrm>
                <a:off x="1592" y="131"/>
                <a:ext cx="1688" cy="1465"/>
              </a:xfrm>
              <a:prstGeom prst="diamond">
                <a:avLst/>
              </a:prstGeom>
              <a:solidFill>
                <a:schemeClr val="accent6">
                  <a:lumMod val="50000"/>
                </a:schemeClr>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FFCC66"/>
                </a:extrusionClr>
              </a:sp3d>
            </p:spPr>
            <p:txBody>
              <a:bodyPr wrap="none" anchor="ctr">
                <a:flatTx/>
              </a:bodyPr>
              <a:lstStyle/>
              <a:p>
                <a:pPr algn="ctr"/>
                <a:r>
                  <a:rPr lang="zh-CN" altLang="en-US" sz="1600" b="1" dirty="0">
                    <a:solidFill>
                      <a:schemeClr val="bg1"/>
                    </a:solidFill>
                    <a:latin typeface="Arial" panose="020B0604020202020204" charset="-122"/>
                  </a:rPr>
                  <a:t>专业技能</a:t>
                </a:r>
                <a:endParaRPr lang="zh-CN" altLang="en-US" sz="1600" b="1" dirty="0">
                  <a:solidFill>
                    <a:schemeClr val="bg1"/>
                  </a:solidFill>
                  <a:latin typeface="Arial" panose="020B0604020202020204" charset="-122"/>
                </a:endParaRPr>
              </a:p>
            </p:txBody>
          </p:sp>
          <p:sp>
            <p:nvSpPr>
              <p:cNvPr id="35888" name="AutoShape 11"/>
              <p:cNvSpPr/>
              <p:nvPr/>
            </p:nvSpPr>
            <p:spPr>
              <a:xfrm>
                <a:off x="4757" y="1"/>
                <a:ext cx="1731" cy="1347"/>
              </a:xfrm>
              <a:prstGeom prst="diamond">
                <a:avLst/>
              </a:prstGeom>
              <a:solidFill>
                <a:schemeClr val="bg2">
                  <a:lumMod val="25000"/>
                </a:schemeClr>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FF9900"/>
                </a:extrusionClr>
              </a:sp3d>
            </p:spPr>
            <p:txBody>
              <a:bodyPr wrap="none" anchor="ctr">
                <a:flatTx/>
              </a:bodyPr>
              <a:lstStyle/>
              <a:p>
                <a:pPr algn="ctr"/>
                <a:r>
                  <a:rPr lang="zh-CN" altLang="en-US" sz="1600" b="1" dirty="0">
                    <a:solidFill>
                      <a:schemeClr val="bg1"/>
                    </a:solidFill>
                    <a:latin typeface="Arial" panose="020B0604020202020204" charset="-122"/>
                  </a:rPr>
                  <a:t>综合技能</a:t>
                </a:r>
                <a:endParaRPr lang="zh-CN" altLang="en-US" sz="1600" b="1" dirty="0">
                  <a:solidFill>
                    <a:schemeClr val="bg1"/>
                  </a:solidFill>
                  <a:latin typeface="Arial" panose="020B0604020202020204" charset="-122"/>
                </a:endParaRPr>
              </a:p>
            </p:txBody>
          </p:sp>
        </p:grpSp>
        <p:grpSp>
          <p:nvGrpSpPr>
            <p:cNvPr id="35889" name="组合 35888"/>
            <p:cNvGrpSpPr/>
            <p:nvPr/>
          </p:nvGrpSpPr>
          <p:grpSpPr>
            <a:xfrm>
              <a:off x="0" y="0"/>
              <a:ext cx="2386013" cy="2082800"/>
              <a:chOff x="0" y="0"/>
              <a:chExt cx="1743" cy="1601"/>
            </a:xfrm>
          </p:grpSpPr>
          <p:sp>
            <p:nvSpPr>
              <p:cNvPr id="35890" name="AutoShape 13"/>
              <p:cNvSpPr/>
              <p:nvPr/>
            </p:nvSpPr>
            <p:spPr>
              <a:xfrm>
                <a:off x="0" y="254"/>
                <a:ext cx="1731" cy="1347"/>
              </a:xfrm>
              <a:prstGeom prst="diamond">
                <a:avLst/>
              </a:prstGeom>
              <a:solidFill>
                <a:srgbClr val="CCEC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ECFF"/>
                </a:extrusionClr>
              </a:sp3d>
            </p:spPr>
            <p:txBody>
              <a:bodyPr wrap="none" anchor="ctr">
                <a:flatTx/>
              </a:bodyPr>
              <a:lstStyle/>
              <a:p>
                <a:endParaRPr lang="zh-CN" altLang="en-US" dirty="0">
                  <a:latin typeface="Arial" panose="020B0604020202020204" charset="-122"/>
                </a:endParaRPr>
              </a:p>
            </p:txBody>
          </p:sp>
          <p:sp>
            <p:nvSpPr>
              <p:cNvPr id="35891" name="AutoShape 14"/>
              <p:cNvSpPr/>
              <p:nvPr/>
            </p:nvSpPr>
            <p:spPr>
              <a:xfrm>
                <a:off x="1" y="121"/>
                <a:ext cx="1731" cy="1347"/>
              </a:xfrm>
              <a:prstGeom prst="diamond">
                <a:avLst/>
              </a:prstGeom>
              <a:solidFill>
                <a:srgbClr val="CC99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99FF"/>
                </a:extrusionClr>
              </a:sp3d>
            </p:spPr>
            <p:txBody>
              <a:bodyPr wrap="none" anchor="ctr">
                <a:flatTx/>
              </a:bodyPr>
              <a:lstStyle/>
              <a:p>
                <a:endParaRPr lang="zh-CN" altLang="en-US" dirty="0">
                  <a:latin typeface="Arial" panose="020B0604020202020204" charset="-122"/>
                </a:endParaRPr>
              </a:p>
            </p:txBody>
          </p:sp>
          <p:sp>
            <p:nvSpPr>
              <p:cNvPr id="35892" name="AutoShape 15"/>
              <p:cNvSpPr/>
              <p:nvPr/>
            </p:nvSpPr>
            <p:spPr>
              <a:xfrm>
                <a:off x="12" y="0"/>
                <a:ext cx="1731" cy="1347"/>
              </a:xfrm>
              <a:prstGeom prst="diamond">
                <a:avLst/>
              </a:prstGeom>
              <a:solidFill>
                <a:srgbClr val="C00000"/>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666699"/>
                </a:extrusionClr>
              </a:sp3d>
            </p:spPr>
            <p:txBody>
              <a:bodyPr wrap="none" anchor="ctr">
                <a:flatTx/>
              </a:bodyPr>
              <a:lstStyle/>
              <a:p>
                <a:endParaRPr lang="zh-CN" altLang="en-US" dirty="0">
                  <a:latin typeface="Arial" panose="020B0604020202020204" charset="-122"/>
                </a:endParaRPr>
              </a:p>
            </p:txBody>
          </p:sp>
        </p:grpSp>
        <p:sp>
          <p:nvSpPr>
            <p:cNvPr id="35893" name="Rectangle 16"/>
            <p:cNvSpPr/>
            <p:nvPr/>
          </p:nvSpPr>
          <p:spPr>
            <a:xfrm>
              <a:off x="321367" y="289956"/>
              <a:ext cx="1688225" cy="1244195"/>
            </a:xfrm>
            <a:prstGeom prst="rect">
              <a:avLst/>
            </a:prstGeom>
            <a:noFill/>
            <a:ln w="9525">
              <a:noFill/>
            </a:ln>
          </p:spPr>
          <p:txBody>
            <a:bodyPr wrap="none">
              <a:spAutoFit/>
            </a:bodyPr>
            <a:lstStyle/>
            <a:p>
              <a:pPr algn="ctr" eaLnBrk="0" hangingPunct="0"/>
              <a:r>
                <a:rPr lang="zh-CN" altLang="en-US" sz="1600" b="1" dirty="0">
                  <a:solidFill>
                    <a:schemeClr val="bg1"/>
                  </a:solidFill>
                  <a:latin typeface="Arial" panose="020B0604020202020204" charset="-122"/>
                </a:rPr>
                <a:t>基础知识</a:t>
              </a:r>
              <a:endParaRPr lang="en-US" altLang="zh-CN" sz="1600" b="1" dirty="0">
                <a:solidFill>
                  <a:schemeClr val="bg1"/>
                </a:solidFill>
                <a:latin typeface="Arial" panose="020B0604020202020204" charset="-122"/>
              </a:endParaRPr>
            </a:p>
            <a:p>
              <a:pPr algn="ctr" eaLnBrk="0" hangingPunct="0"/>
              <a:r>
                <a:rPr lang="zh-CN" altLang="en-US" sz="1600" b="1" dirty="0">
                  <a:solidFill>
                    <a:schemeClr val="bg1"/>
                  </a:solidFill>
                  <a:latin typeface="Arial" panose="020B0604020202020204" charset="-122"/>
                </a:rPr>
                <a:t>基本技能</a:t>
              </a:r>
              <a:endParaRPr lang="en-US" altLang="zh-CN" sz="1600" b="1" dirty="0">
                <a:solidFill>
                  <a:schemeClr val="bg1"/>
                </a:solidFill>
                <a:latin typeface="Arial" panose="020B0604020202020204" charset="-122"/>
              </a:endParaRPr>
            </a:p>
          </p:txBody>
        </p:sp>
        <p:sp>
          <p:nvSpPr>
            <p:cNvPr id="35897" name="Oval 21"/>
            <p:cNvSpPr/>
            <p:nvPr/>
          </p:nvSpPr>
          <p:spPr>
            <a:xfrm>
              <a:off x="3411537" y="295275"/>
              <a:ext cx="482600" cy="458788"/>
            </a:xfrm>
            <a:prstGeom prst="ellipse">
              <a:avLst/>
            </a:prstGeom>
            <a:solidFill>
              <a:srgbClr val="FFCC99"/>
            </a:solidFill>
            <a:ln w="9525">
              <a:noFill/>
            </a:ln>
          </p:spPr>
          <p:txBody>
            <a:bodyPr wrap="none" anchor="ctr"/>
            <a:lstStyle/>
            <a:p>
              <a:endParaRPr lang="zh-CN" altLang="en-US" dirty="0">
                <a:latin typeface="Arial" panose="020B0604020202020204" charset="-122"/>
              </a:endParaRPr>
            </a:p>
          </p:txBody>
        </p:sp>
      </p:grpSp>
      <p:pic>
        <p:nvPicPr>
          <p:cNvPr id="35901" name="Picture 16" descr="wenhuayongpinyi2_0016">
            <a:hlinkClick r:id="" action="ppaction://hlinkshowjump?jump=lastslideviewed"/>
          </p:cNvPr>
          <p:cNvPicPr>
            <a:picLocks noChangeAspect="1"/>
          </p:cNvPicPr>
          <p:nvPr/>
        </p:nvPicPr>
        <p:blipFill>
          <a:blip r:embed="rId1">
            <a:clrChange>
              <a:clrFrom>
                <a:srgbClr val="FFFFFF"/>
              </a:clrFrom>
              <a:clrTo>
                <a:srgbClr val="FFFFFF">
                  <a:alpha val="0"/>
                </a:srgbClr>
              </a:clrTo>
            </a:clrChange>
          </a:blip>
          <a:stretch>
            <a:fillRect/>
          </a:stretch>
        </p:blipFill>
        <p:spPr>
          <a:xfrm>
            <a:off x="5571067" y="1692176"/>
            <a:ext cx="994833" cy="514062"/>
          </a:xfrm>
          <a:prstGeom prst="rect">
            <a:avLst/>
          </a:prstGeom>
          <a:noFill/>
          <a:ln w="9525">
            <a:noFill/>
          </a:ln>
        </p:spPr>
      </p:pic>
      <p:sp>
        <p:nvSpPr>
          <p:cNvPr id="35902" name="Freeform 25"/>
          <p:cNvSpPr/>
          <p:nvPr/>
        </p:nvSpPr>
        <p:spPr>
          <a:xfrm>
            <a:off x="1579033" y="4161932"/>
            <a:ext cx="905933" cy="1857375"/>
          </a:xfrm>
          <a:custGeom>
            <a:avLst/>
            <a:gdLst/>
            <a:ahLst/>
            <a:cxnLst>
              <a:cxn ang="0">
                <a:pos x="166" y="611"/>
              </a:cxn>
              <a:cxn ang="0">
                <a:pos x="92" y="813"/>
              </a:cxn>
              <a:cxn ang="0">
                <a:pos x="112" y="1008"/>
              </a:cxn>
              <a:cxn ang="0">
                <a:pos x="104" y="1192"/>
              </a:cxn>
              <a:cxn ang="0">
                <a:pos x="124" y="1383"/>
              </a:cxn>
              <a:cxn ang="0">
                <a:pos x="104" y="1555"/>
              </a:cxn>
              <a:cxn ang="0">
                <a:pos x="88" y="1674"/>
              </a:cxn>
              <a:cxn ang="0">
                <a:pos x="10" y="1800"/>
              </a:cxn>
              <a:cxn ang="0">
                <a:pos x="64" y="1982"/>
              </a:cxn>
              <a:cxn ang="0">
                <a:pos x="173" y="2259"/>
              </a:cxn>
              <a:cxn ang="0">
                <a:pos x="301" y="2490"/>
              </a:cxn>
              <a:cxn ang="0">
                <a:pos x="391" y="2676"/>
              </a:cxn>
              <a:cxn ang="0">
                <a:pos x="346" y="2816"/>
              </a:cxn>
              <a:cxn ang="0">
                <a:pos x="260" y="2919"/>
              </a:cxn>
              <a:cxn ang="0">
                <a:pos x="367" y="2961"/>
              </a:cxn>
              <a:cxn ang="0">
                <a:pos x="298" y="3273"/>
              </a:cxn>
              <a:cxn ang="0">
                <a:pos x="361" y="3396"/>
              </a:cxn>
              <a:cxn ang="0">
                <a:pos x="515" y="3140"/>
              </a:cxn>
              <a:cxn ang="0">
                <a:pos x="631" y="2934"/>
              </a:cxn>
              <a:cxn ang="0">
                <a:pos x="667" y="2771"/>
              </a:cxn>
              <a:cxn ang="0">
                <a:pos x="679" y="2640"/>
              </a:cxn>
              <a:cxn ang="0">
                <a:pos x="703" y="2448"/>
              </a:cxn>
              <a:cxn ang="0">
                <a:pos x="733" y="2257"/>
              </a:cxn>
              <a:cxn ang="0">
                <a:pos x="796" y="2021"/>
              </a:cxn>
              <a:cxn ang="0">
                <a:pos x="757" y="1725"/>
              </a:cxn>
              <a:cxn ang="0">
                <a:pos x="740" y="1476"/>
              </a:cxn>
              <a:cxn ang="0">
                <a:pos x="787" y="1280"/>
              </a:cxn>
              <a:cxn ang="0">
                <a:pos x="842" y="1223"/>
              </a:cxn>
              <a:cxn ang="0">
                <a:pos x="1093" y="1083"/>
              </a:cxn>
              <a:cxn ang="0">
                <a:pos x="1241" y="902"/>
              </a:cxn>
              <a:cxn ang="0">
                <a:pos x="1201" y="720"/>
              </a:cxn>
              <a:cxn ang="0">
                <a:pos x="1055" y="569"/>
              </a:cxn>
              <a:cxn ang="0">
                <a:pos x="1081" y="345"/>
              </a:cxn>
              <a:cxn ang="0">
                <a:pos x="999" y="249"/>
              </a:cxn>
              <a:cxn ang="0">
                <a:pos x="927" y="515"/>
              </a:cxn>
              <a:cxn ang="0">
                <a:pos x="866" y="690"/>
              </a:cxn>
              <a:cxn ang="0">
                <a:pos x="832" y="699"/>
              </a:cxn>
              <a:cxn ang="0">
                <a:pos x="656" y="641"/>
              </a:cxn>
              <a:cxn ang="0">
                <a:pos x="533" y="545"/>
              </a:cxn>
              <a:cxn ang="0">
                <a:pos x="595" y="434"/>
              </a:cxn>
              <a:cxn ang="0">
                <a:pos x="592" y="374"/>
              </a:cxn>
              <a:cxn ang="0">
                <a:pos x="613" y="345"/>
              </a:cxn>
              <a:cxn ang="0">
                <a:pos x="599" y="270"/>
              </a:cxn>
              <a:cxn ang="0">
                <a:pos x="617" y="231"/>
              </a:cxn>
              <a:cxn ang="0">
                <a:pos x="575" y="146"/>
              </a:cxn>
              <a:cxn ang="0">
                <a:pos x="550" y="98"/>
              </a:cxn>
              <a:cxn ang="0">
                <a:pos x="416" y="11"/>
              </a:cxn>
              <a:cxn ang="0">
                <a:pos x="256" y="12"/>
              </a:cxn>
              <a:cxn ang="0">
                <a:pos x="134" y="75"/>
              </a:cxn>
              <a:cxn ang="0">
                <a:pos x="112" y="126"/>
              </a:cxn>
              <a:cxn ang="0">
                <a:pos x="85" y="200"/>
              </a:cxn>
              <a:cxn ang="0">
                <a:pos x="58" y="269"/>
              </a:cxn>
              <a:cxn ang="0">
                <a:pos x="85" y="318"/>
              </a:cxn>
            </a:cxnLst>
            <a:rect l="0" t="0" r="0" b="0"/>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chemeClr val="accent1">
                  <a:alpha val="100000"/>
                </a:schemeClr>
              </a:gs>
              <a:gs pos="100000">
                <a:srgbClr val="000000">
                  <a:alpha val="100000"/>
                </a:srgbClr>
              </a:gs>
            </a:gsLst>
            <a:lin ang="5400000" scaled="1"/>
            <a:tileRect/>
          </a:gradFill>
          <a:ln w="9525">
            <a:noFill/>
          </a:ln>
        </p:spPr>
        <p:txBody>
          <a:bodyPr/>
          <a:lstStyle/>
          <a:p>
            <a:endParaRPr lang="zh-CN" altLang="en-US"/>
          </a:p>
        </p:txBody>
      </p:sp>
      <p:pic>
        <p:nvPicPr>
          <p:cNvPr id="35903" name="Picture 16" descr="wenhuayongpinyi2_0016">
            <a:hlinkClick r:id="" action="ppaction://hlinkshowjump?jump=lastslideviewed"/>
          </p:cNvPr>
          <p:cNvPicPr>
            <a:picLocks noChangeAspect="1"/>
          </p:cNvPicPr>
          <p:nvPr/>
        </p:nvPicPr>
        <p:blipFill>
          <a:blip r:embed="rId2">
            <a:clrChange>
              <a:clrFrom>
                <a:srgbClr val="FFFFFF"/>
              </a:clrFrom>
              <a:clrTo>
                <a:srgbClr val="FFFFFF">
                  <a:alpha val="0"/>
                </a:srgbClr>
              </a:clrTo>
            </a:clrChange>
          </a:blip>
          <a:stretch>
            <a:fillRect/>
          </a:stretch>
        </p:blipFill>
        <p:spPr>
          <a:xfrm>
            <a:off x="10068885" y="175416"/>
            <a:ext cx="1991783" cy="1028700"/>
          </a:xfrm>
          <a:prstGeom prst="rect">
            <a:avLst/>
          </a:prstGeom>
          <a:noFill/>
          <a:ln w="9525">
            <a:noFill/>
          </a:ln>
        </p:spPr>
      </p:pic>
      <p:sp>
        <p:nvSpPr>
          <p:cNvPr id="64"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65" name="组合 64"/>
          <p:cNvGrpSpPr/>
          <p:nvPr/>
        </p:nvGrpSpPr>
        <p:grpSpPr>
          <a:xfrm>
            <a:off x="281518" y="330201"/>
            <a:ext cx="2772833" cy="473075"/>
            <a:chOff x="0" y="0"/>
            <a:chExt cx="1164" cy="298"/>
          </a:xfrm>
        </p:grpSpPr>
        <p:sp>
          <p:nvSpPr>
            <p:cNvPr id="66"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67"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68"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69" name="Text Box 23"/>
          <p:cNvSpPr txBox="1"/>
          <p:nvPr/>
        </p:nvSpPr>
        <p:spPr>
          <a:xfrm>
            <a:off x="9301082" y="3277518"/>
            <a:ext cx="1365251" cy="369332"/>
          </a:xfrm>
          <a:prstGeom prst="rect">
            <a:avLst/>
          </a:prstGeom>
          <a:noFill/>
          <a:ln w="9525">
            <a:noFill/>
          </a:ln>
        </p:spPr>
        <p:txBody>
          <a:bodyPr wrap="square">
            <a:spAutoFit/>
          </a:bodyPr>
          <a:lstStyle/>
          <a:p>
            <a:pPr algn="ctr">
              <a:spcBef>
                <a:spcPct val="50000"/>
              </a:spcBef>
            </a:pPr>
            <a:r>
              <a:rPr lang="zh-CN" altLang="en-US" b="1" dirty="0">
                <a:solidFill>
                  <a:srgbClr val="FFFFFF"/>
                </a:solidFill>
                <a:latin typeface="Arial" panose="020B0604020202020204" charset="-122"/>
              </a:rPr>
              <a:t>大四</a:t>
            </a:r>
            <a:endParaRPr lang="en-US" altLang="zh-CN" b="1" dirty="0">
              <a:solidFill>
                <a:srgbClr val="FFFFFF"/>
              </a:solidFill>
              <a:latin typeface="Arial" panose="020B0604020202020204" charset="-122"/>
            </a:endParaRPr>
          </a:p>
        </p:txBody>
      </p:sp>
      <p:sp>
        <p:nvSpPr>
          <p:cNvPr id="70" name="Text Box 27"/>
          <p:cNvSpPr txBox="1"/>
          <p:nvPr/>
        </p:nvSpPr>
        <p:spPr>
          <a:xfrm>
            <a:off x="9340064" y="4146679"/>
            <a:ext cx="1531669" cy="1277273"/>
          </a:xfrm>
          <a:prstGeom prst="rect">
            <a:avLst/>
          </a:prstGeom>
          <a:noFill/>
          <a:ln w="9525">
            <a:noFill/>
          </a:ln>
        </p:spPr>
        <p:txBody>
          <a:bodyPr wrap="square">
            <a:spAutoFit/>
          </a:bodyPr>
          <a:lstStyle/>
          <a:p>
            <a:pPr lvl="0">
              <a:spcBef>
                <a:spcPct val="50000"/>
              </a:spcBef>
              <a:buFontTx/>
              <a:buChar char="•"/>
            </a:pPr>
            <a:r>
              <a:rPr lang="zh-CN" altLang="en-US" sz="1400" b="1" dirty="0">
                <a:solidFill>
                  <a:srgbClr val="000000"/>
                </a:solidFill>
                <a:latin typeface="Arial" panose="020B0604020202020204" charset="-122"/>
              </a:rPr>
              <a:t>专业选修课程</a:t>
            </a:r>
            <a:endParaRPr lang="en-US" altLang="zh-CN" sz="1400" b="1" dirty="0">
              <a:solidFill>
                <a:srgbClr val="000000"/>
              </a:solidFill>
              <a:latin typeface="Arial" panose="020B0604020202020204" charset="-122"/>
            </a:endParaRPr>
          </a:p>
          <a:p>
            <a:pPr lvl="0">
              <a:spcBef>
                <a:spcPct val="50000"/>
              </a:spcBef>
              <a:buFontTx/>
              <a:buChar char="•"/>
            </a:pPr>
            <a:r>
              <a:rPr lang="zh-CN" altLang="en-US" sz="1400" b="1" dirty="0">
                <a:solidFill>
                  <a:srgbClr val="000000"/>
                </a:solidFill>
                <a:latin typeface="Arial" panose="020B0604020202020204" charset="-122"/>
              </a:rPr>
              <a:t>专业实习</a:t>
            </a:r>
            <a:endParaRPr lang="en-US" altLang="zh-CN" sz="1400" b="1" dirty="0">
              <a:solidFill>
                <a:srgbClr val="000000"/>
              </a:solidFill>
              <a:latin typeface="Arial" panose="020B0604020202020204" charset="-122"/>
            </a:endParaRPr>
          </a:p>
          <a:p>
            <a:pPr lvl="0">
              <a:spcBef>
                <a:spcPct val="50000"/>
              </a:spcBef>
              <a:buFontTx/>
              <a:buChar char="•"/>
            </a:pPr>
            <a:r>
              <a:rPr lang="zh-CN" altLang="en-US" sz="1400" b="1" dirty="0">
                <a:solidFill>
                  <a:srgbClr val="000000"/>
                </a:solidFill>
                <a:latin typeface="Arial" panose="020B0604020202020204" charset="-122"/>
              </a:rPr>
              <a:t>专业研习</a:t>
            </a:r>
            <a:endParaRPr lang="en-US" altLang="zh-CN" sz="1400" b="1" dirty="0">
              <a:solidFill>
                <a:srgbClr val="000000"/>
              </a:solidFill>
              <a:latin typeface="Arial" panose="020B0604020202020204" charset="-122"/>
            </a:endParaRPr>
          </a:p>
          <a:p>
            <a:pPr lvl="0">
              <a:spcBef>
                <a:spcPct val="50000"/>
              </a:spcBef>
              <a:buFontTx/>
              <a:buChar char="•"/>
            </a:pPr>
            <a:r>
              <a:rPr lang="zh-CN" altLang="en-US" sz="1400" b="1" dirty="0">
                <a:solidFill>
                  <a:srgbClr val="000000"/>
                </a:solidFill>
                <a:latin typeface="Arial" panose="020B0604020202020204" charset="-122"/>
              </a:rPr>
              <a:t>毕业论文</a:t>
            </a:r>
            <a:endParaRPr lang="en-US" altLang="zh-CN" sz="1400" b="1" dirty="0">
              <a:solidFill>
                <a:srgbClr val="000000"/>
              </a:solidFill>
              <a:latin typeface="Arial" panose="020B0604020202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p:nvPr/>
        </p:nvSpPr>
        <p:spPr>
          <a:xfrm>
            <a:off x="2653259" y="1481071"/>
            <a:ext cx="776288" cy="609600"/>
          </a:xfrm>
          <a:prstGeom prst="rect">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en-US" altLang="zh-CN" sz="1800" b="1" dirty="0">
                <a:ea typeface="楷体_GB2312" pitchFamily="1" charset="-122"/>
              </a:rPr>
              <a:t>1</a:t>
            </a:r>
            <a:endParaRPr lang="en-US" altLang="zh-CN" sz="1800" b="1" dirty="0">
              <a:ea typeface="楷体_GB2312" pitchFamily="1" charset="-122"/>
            </a:endParaRPr>
          </a:p>
        </p:txBody>
      </p:sp>
      <p:sp>
        <p:nvSpPr>
          <p:cNvPr id="60421" name="Rectangle 5"/>
          <p:cNvSpPr/>
          <p:nvPr/>
        </p:nvSpPr>
        <p:spPr>
          <a:xfrm>
            <a:off x="2672557" y="3287785"/>
            <a:ext cx="776288" cy="609600"/>
          </a:xfrm>
          <a:prstGeom prst="rect">
            <a:avLst/>
          </a:prstGeom>
          <a:solidFill>
            <a:srgbClr val="FA5318"/>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en-US" altLang="zh-CN" sz="1800" b="1" dirty="0">
                <a:ea typeface="楷体_GB2312" pitchFamily="1" charset="-122"/>
              </a:rPr>
              <a:t>3</a:t>
            </a:r>
            <a:endParaRPr lang="en-US" altLang="zh-CN" sz="1800" b="1" dirty="0">
              <a:ea typeface="楷体_GB2312" pitchFamily="1" charset="-122"/>
            </a:endParaRPr>
          </a:p>
        </p:txBody>
      </p:sp>
      <p:sp>
        <p:nvSpPr>
          <p:cNvPr id="60422" name="Line 6"/>
          <p:cNvSpPr/>
          <p:nvPr/>
        </p:nvSpPr>
        <p:spPr>
          <a:xfrm>
            <a:off x="3445671" y="3575807"/>
            <a:ext cx="141287" cy="0"/>
          </a:xfrm>
          <a:prstGeom prst="line">
            <a:avLst/>
          </a:prstGeom>
          <a:ln w="76200" cap="flat" cmpd="sng">
            <a:solidFill>
              <a:schemeClr val="tx1"/>
            </a:solidFill>
            <a:prstDash val="solid"/>
            <a:headEnd type="none" w="med" len="med"/>
            <a:tailEnd type="none" w="med" len="med"/>
          </a:ln>
          <a:effectLst>
            <a:outerShdw dist="35921" dir="2699999" algn="ctr" rotWithShape="0">
              <a:schemeClr val="bg2"/>
            </a:outerShdw>
          </a:effectLst>
        </p:spPr>
      </p:sp>
      <p:sp>
        <p:nvSpPr>
          <p:cNvPr id="60423" name="Rectangle 7"/>
          <p:cNvSpPr/>
          <p:nvPr/>
        </p:nvSpPr>
        <p:spPr>
          <a:xfrm>
            <a:off x="2672557" y="4185407"/>
            <a:ext cx="776288" cy="609600"/>
          </a:xfrm>
          <a:prstGeom prst="rect">
            <a:avLst/>
          </a:prstGeom>
          <a:solidFill>
            <a:srgbClr val="74AC7B"/>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en-US" altLang="zh-CN" sz="1800" b="1" dirty="0">
                <a:solidFill>
                  <a:schemeClr val="bg1"/>
                </a:solidFill>
                <a:ea typeface="楷体_GB2312" pitchFamily="1" charset="-122"/>
              </a:rPr>
              <a:t>4</a:t>
            </a:r>
            <a:endParaRPr lang="en-US" altLang="zh-CN" sz="1800" b="1" dirty="0">
              <a:solidFill>
                <a:schemeClr val="bg1"/>
              </a:solidFill>
              <a:ea typeface="楷体_GB2312" pitchFamily="1" charset="-122"/>
            </a:endParaRPr>
          </a:p>
        </p:txBody>
      </p:sp>
      <p:sp>
        <p:nvSpPr>
          <p:cNvPr id="60424" name="Line 8"/>
          <p:cNvSpPr/>
          <p:nvPr/>
        </p:nvSpPr>
        <p:spPr>
          <a:xfrm>
            <a:off x="3445671" y="4490207"/>
            <a:ext cx="141287" cy="0"/>
          </a:xfrm>
          <a:prstGeom prst="line">
            <a:avLst/>
          </a:prstGeom>
          <a:ln w="76200" cap="flat" cmpd="sng">
            <a:solidFill>
              <a:schemeClr val="tx1"/>
            </a:solidFill>
            <a:prstDash val="solid"/>
            <a:headEnd type="none" w="med" len="med"/>
            <a:tailEnd type="none" w="med" len="med"/>
          </a:ln>
          <a:effectLst>
            <a:outerShdw dist="35921" dir="2699999" algn="ctr" rotWithShape="0">
              <a:schemeClr val="bg2"/>
            </a:outerShdw>
          </a:effectLst>
        </p:spPr>
      </p:sp>
      <p:pic>
        <p:nvPicPr>
          <p:cNvPr id="60425" name="Picture 9" descr="29"/>
          <p:cNvPicPr>
            <a:picLocks noChangeAspect="1"/>
          </p:cNvPicPr>
          <p:nvPr/>
        </p:nvPicPr>
        <p:blipFill>
          <a:blip r:embed="rId1">
            <a:grayscl/>
          </a:blip>
          <a:stretch>
            <a:fillRect/>
          </a:stretch>
        </p:blipFill>
        <p:spPr>
          <a:xfrm>
            <a:off x="1859840" y="3184853"/>
            <a:ext cx="493712" cy="284162"/>
          </a:xfrm>
          <a:prstGeom prst="rect">
            <a:avLst/>
          </a:prstGeom>
          <a:noFill/>
          <a:ln w="9525">
            <a:noFill/>
          </a:ln>
        </p:spPr>
      </p:pic>
      <p:sp>
        <p:nvSpPr>
          <p:cNvPr id="62474" name="Rectangle 10"/>
          <p:cNvSpPr>
            <a:spLocks noChangeArrowheads="1"/>
          </p:cNvSpPr>
          <p:nvPr/>
        </p:nvSpPr>
        <p:spPr bwMode="auto">
          <a:xfrm>
            <a:off x="2666207" y="2356607"/>
            <a:ext cx="776288" cy="609600"/>
          </a:xfrm>
          <a:prstGeom prst="rect">
            <a:avLst/>
          </a:prstGeom>
          <a:solidFill>
            <a:schemeClr val="accent1"/>
          </a:solidFill>
          <a:ln w="9525" cmpd="sng">
            <a:solidFill>
              <a:schemeClr val="tx1"/>
            </a:solidFill>
            <a:miter lim="800000"/>
          </a:ln>
          <a:effectLst>
            <a:outerShdw dist="35921" dir="2700000" algn="ctr" rotWithShape="0">
              <a:schemeClr val="bg2"/>
            </a:outerShdw>
          </a:effectLst>
        </p:spPr>
        <p:txBody>
          <a:bodyPr wrap="none" anchor="ctr"/>
          <a:lstStyle>
            <a:lvl1pPr eaLnBrk="0" hangingPunct="0">
              <a:defRPr>
                <a:solidFill>
                  <a:schemeClr val="tx2"/>
                </a:solidFill>
                <a:latin typeface="Arial" panose="020B0604020202020204" pitchFamily="34" charset="0"/>
                <a:ea typeface="宋体" panose="02010600030101010101" pitchFamily="2" charset="-122"/>
              </a:defRPr>
            </a:lvl1pPr>
            <a:lvl2pPr marL="742950" indent="-285750" eaLnBrk="0" hangingPunct="0">
              <a:defRPr>
                <a:solidFill>
                  <a:schemeClr val="tx2"/>
                </a:solidFill>
                <a:latin typeface="Arial" panose="020B0604020202020204" pitchFamily="34" charset="0"/>
                <a:ea typeface="宋体" panose="02010600030101010101" pitchFamily="2" charset="-122"/>
              </a:defRPr>
            </a:lvl2pPr>
            <a:lvl3pPr marL="1143000" indent="-228600" eaLnBrk="0" hangingPunct="0">
              <a:defRPr>
                <a:solidFill>
                  <a:schemeClr val="tx2"/>
                </a:solidFill>
                <a:latin typeface="Arial" panose="020B0604020202020204" pitchFamily="34" charset="0"/>
                <a:ea typeface="宋体" panose="02010600030101010101" pitchFamily="2" charset="-122"/>
              </a:defRPr>
            </a:lvl3pPr>
            <a:lvl4pPr marL="1600200" indent="-228600" eaLnBrk="0" hangingPunct="0">
              <a:defRPr>
                <a:solidFill>
                  <a:schemeClr val="tx2"/>
                </a:solidFill>
                <a:latin typeface="Arial" panose="020B0604020202020204" pitchFamily="34" charset="0"/>
                <a:ea typeface="宋体" panose="02010600030101010101" pitchFamily="2" charset="-122"/>
              </a:defRPr>
            </a:lvl4pPr>
            <a:lvl5pPr marL="2057400" indent="-228600" eaLnBrk="0" hangingPunct="0">
              <a:defRPr>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2"/>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sz="2000" b="1">
                <a:solidFill>
                  <a:schemeClr val="bg1"/>
                </a:solidFill>
                <a:effectLst>
                  <a:outerShdw blurRad="38100" dist="38100" dir="2700000" algn="tl">
                    <a:srgbClr val="000000"/>
                  </a:outerShdw>
                </a:effectLst>
                <a:ea typeface="楷体_GB2312" pitchFamily="1" charset="-122"/>
              </a:rPr>
              <a:t>2</a:t>
            </a:r>
            <a:endParaRPr lang="en-US" sz="2000" b="1">
              <a:solidFill>
                <a:schemeClr val="bg1"/>
              </a:solidFill>
              <a:effectLst>
                <a:outerShdw blurRad="38100" dist="38100" dir="2700000" algn="tl">
                  <a:srgbClr val="000000"/>
                </a:outerShdw>
              </a:effectLst>
              <a:ea typeface="楷体_GB2312" pitchFamily="1" charset="-122"/>
            </a:endParaRPr>
          </a:p>
        </p:txBody>
      </p:sp>
      <p:sp>
        <p:nvSpPr>
          <p:cNvPr id="60427" name="Line 11"/>
          <p:cNvSpPr/>
          <p:nvPr/>
        </p:nvSpPr>
        <p:spPr>
          <a:xfrm>
            <a:off x="3445671" y="2661407"/>
            <a:ext cx="141287" cy="0"/>
          </a:xfrm>
          <a:prstGeom prst="line">
            <a:avLst/>
          </a:prstGeom>
          <a:ln w="76200" cap="flat" cmpd="sng">
            <a:solidFill>
              <a:schemeClr val="tx1"/>
            </a:solidFill>
            <a:prstDash val="solid"/>
            <a:headEnd type="none" w="med" len="med"/>
            <a:tailEnd type="none" w="med" len="med"/>
          </a:ln>
          <a:effectLst>
            <a:outerShdw dist="35921" dir="2699999" algn="ctr" rotWithShape="0">
              <a:schemeClr val="bg2"/>
            </a:outerShdw>
          </a:effectLst>
        </p:spPr>
      </p:sp>
      <p:sp>
        <p:nvSpPr>
          <p:cNvPr id="60429" name="Rectangle 13"/>
          <p:cNvSpPr/>
          <p:nvPr/>
        </p:nvSpPr>
        <p:spPr>
          <a:xfrm>
            <a:off x="3586955" y="3271006"/>
            <a:ext cx="6563722" cy="643327"/>
          </a:xfrm>
          <a:prstGeom prst="rect">
            <a:avLst/>
          </a:prstGeom>
          <a:solidFill>
            <a:srgbClr val="FA5318"/>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r>
              <a:rPr lang="zh-CN" altLang="en-US" sz="2000" b="1" dirty="0">
                <a:solidFill>
                  <a:schemeClr val="bg1"/>
                </a:solidFill>
                <a:ea typeface="楷体_GB2312" pitchFamily="1" charset="-122"/>
              </a:rPr>
              <a:t>淮南师范学院</a:t>
            </a:r>
            <a:r>
              <a:rPr lang="en-US" altLang="zh-CN" sz="2000" b="1" dirty="0">
                <a:solidFill>
                  <a:schemeClr val="bg1"/>
                </a:solidFill>
                <a:ea typeface="楷体_GB2312" pitchFamily="1" charset="-122"/>
              </a:rPr>
              <a:t>2018</a:t>
            </a:r>
            <a:r>
              <a:rPr lang="zh-CN" altLang="en-US" sz="2000" b="1" dirty="0">
                <a:solidFill>
                  <a:schemeClr val="bg1"/>
                </a:solidFill>
                <a:ea typeface="楷体_GB2312" pitchFamily="1" charset="-122"/>
              </a:rPr>
              <a:t>级本科专业人才培养方案修（制）订</a:t>
            </a:r>
            <a:endParaRPr lang="en-US" altLang="zh-CN" sz="2000" b="1" dirty="0">
              <a:solidFill>
                <a:schemeClr val="bg1"/>
              </a:solidFill>
              <a:ea typeface="楷体_GB2312" pitchFamily="1" charset="-122"/>
            </a:endParaRPr>
          </a:p>
          <a:p>
            <a:pPr marL="0" indent="0" eaLnBrk="1" hangingPunct="1">
              <a:spcBef>
                <a:spcPct val="0"/>
              </a:spcBef>
              <a:buNone/>
            </a:pPr>
            <a:r>
              <a:rPr lang="zh-CN" altLang="en-US" sz="2000" b="1" dirty="0">
                <a:solidFill>
                  <a:schemeClr val="bg1"/>
                </a:solidFill>
                <a:ea typeface="楷体_GB2312" pitchFamily="1" charset="-122"/>
              </a:rPr>
              <a:t>工作的指导意见</a:t>
            </a:r>
            <a:endParaRPr lang="zh-CN" altLang="en-US" sz="2000" b="1" dirty="0">
              <a:solidFill>
                <a:schemeClr val="bg1"/>
              </a:solidFill>
              <a:ea typeface="楷体_GB2312" pitchFamily="1" charset="-122"/>
            </a:endParaRPr>
          </a:p>
        </p:txBody>
      </p:sp>
      <p:sp>
        <p:nvSpPr>
          <p:cNvPr id="60430" name="Rectangle 14"/>
          <p:cNvSpPr/>
          <p:nvPr/>
        </p:nvSpPr>
        <p:spPr>
          <a:xfrm>
            <a:off x="3586957" y="4185407"/>
            <a:ext cx="6563722" cy="609600"/>
          </a:xfrm>
          <a:prstGeom prst="rect">
            <a:avLst/>
          </a:prstGeom>
          <a:solidFill>
            <a:srgbClr val="74AC7B"/>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r>
              <a:rPr lang="zh-CN" altLang="en-US" sz="2000" b="1" dirty="0">
                <a:solidFill>
                  <a:schemeClr val="bg1"/>
                </a:solidFill>
                <a:ea typeface="楷体_GB2312" pitchFamily="1" charset="-122"/>
              </a:rPr>
              <a:t>基于成果导向（</a:t>
            </a:r>
            <a:r>
              <a:rPr lang="en-US" altLang="zh-CN" sz="2000" b="1" dirty="0">
                <a:solidFill>
                  <a:schemeClr val="bg1"/>
                </a:solidFill>
                <a:ea typeface="楷体_GB2312" pitchFamily="1" charset="-122"/>
              </a:rPr>
              <a:t>OBE)</a:t>
            </a:r>
            <a:r>
              <a:rPr lang="zh-CN" altLang="en-US" sz="2000" b="1" dirty="0">
                <a:solidFill>
                  <a:schemeClr val="bg1"/>
                </a:solidFill>
                <a:ea typeface="楷体_GB2312" pitchFamily="1" charset="-122"/>
              </a:rPr>
              <a:t>理念的应用心理学专业人才培养模式</a:t>
            </a:r>
            <a:endParaRPr lang="zh-CN" altLang="en-US" sz="2000" b="1" dirty="0">
              <a:solidFill>
                <a:schemeClr val="bg1"/>
              </a:solidFill>
              <a:ea typeface="楷体_GB2312" pitchFamily="1" charset="-122"/>
            </a:endParaRPr>
          </a:p>
        </p:txBody>
      </p:sp>
      <p:sp>
        <p:nvSpPr>
          <p:cNvPr id="62479" name="Rectangle 15"/>
          <p:cNvSpPr>
            <a:spLocks noChangeArrowheads="1"/>
          </p:cNvSpPr>
          <p:nvPr/>
        </p:nvSpPr>
        <p:spPr bwMode="auto">
          <a:xfrm>
            <a:off x="3586956" y="2356607"/>
            <a:ext cx="6561666" cy="609600"/>
          </a:xfrm>
          <a:prstGeom prst="rect">
            <a:avLst/>
          </a:prstGeom>
          <a:solidFill>
            <a:schemeClr val="accent1"/>
          </a:solidFill>
          <a:ln w="9525" cmpd="sng">
            <a:solidFill>
              <a:schemeClr val="tx1"/>
            </a:solidFill>
            <a:miter lim="800000"/>
          </a:ln>
          <a:effectLst>
            <a:outerShdw dist="35921" dir="2700000" algn="ctr" rotWithShape="0">
              <a:schemeClr val="bg2"/>
            </a:outerShdw>
          </a:effectLst>
        </p:spPr>
        <p:txBody>
          <a:bodyPr wrap="none" anchor="ctr"/>
          <a:lstStyle>
            <a:lvl1pPr eaLnBrk="0" hangingPunct="0">
              <a:defRPr>
                <a:solidFill>
                  <a:schemeClr val="tx2"/>
                </a:solidFill>
                <a:latin typeface="Arial" panose="020B0604020202020204" pitchFamily="34" charset="0"/>
                <a:ea typeface="宋体" panose="02010600030101010101" pitchFamily="2" charset="-122"/>
              </a:defRPr>
            </a:lvl1pPr>
            <a:lvl2pPr marL="742950" indent="-285750" eaLnBrk="0" hangingPunct="0">
              <a:defRPr>
                <a:solidFill>
                  <a:schemeClr val="tx2"/>
                </a:solidFill>
                <a:latin typeface="Arial" panose="020B0604020202020204" pitchFamily="34" charset="0"/>
                <a:ea typeface="宋体" panose="02010600030101010101" pitchFamily="2" charset="-122"/>
              </a:defRPr>
            </a:lvl2pPr>
            <a:lvl3pPr marL="1143000" indent="-228600" eaLnBrk="0" hangingPunct="0">
              <a:defRPr>
                <a:solidFill>
                  <a:schemeClr val="tx2"/>
                </a:solidFill>
                <a:latin typeface="Arial" panose="020B0604020202020204" pitchFamily="34" charset="0"/>
                <a:ea typeface="宋体" panose="02010600030101010101" pitchFamily="2" charset="-122"/>
              </a:defRPr>
            </a:lvl3pPr>
            <a:lvl4pPr marL="1600200" indent="-228600" eaLnBrk="0" hangingPunct="0">
              <a:defRPr>
                <a:solidFill>
                  <a:schemeClr val="tx2"/>
                </a:solidFill>
                <a:latin typeface="Arial" panose="020B0604020202020204" pitchFamily="34" charset="0"/>
                <a:ea typeface="宋体" panose="02010600030101010101" pitchFamily="2" charset="-122"/>
              </a:defRPr>
            </a:lvl4pPr>
            <a:lvl5pPr marL="2057400" indent="-228600" eaLnBrk="0" hangingPunct="0">
              <a:defRPr>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2"/>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2000" b="1" dirty="0">
                <a:solidFill>
                  <a:schemeClr val="bg1"/>
                </a:solidFill>
                <a:effectLst>
                  <a:outerShdw blurRad="38100" dist="38100" dir="2700000" algn="tl">
                    <a:srgbClr val="000000"/>
                  </a:outerShdw>
                </a:effectLst>
                <a:ea typeface="楷体_GB2312" pitchFamily="1" charset="-122"/>
              </a:rPr>
              <a:t>普通高等学校本科专业目录和专业介绍（</a:t>
            </a:r>
            <a:r>
              <a:rPr lang="en-US" altLang="zh-CN" sz="2000" b="1" dirty="0">
                <a:solidFill>
                  <a:schemeClr val="bg1"/>
                </a:solidFill>
                <a:effectLst>
                  <a:outerShdw blurRad="38100" dist="38100" dir="2700000" algn="tl">
                    <a:srgbClr val="000000"/>
                  </a:outerShdw>
                </a:effectLst>
                <a:ea typeface="楷体_GB2312" pitchFamily="1" charset="-122"/>
              </a:rPr>
              <a:t>2012</a:t>
            </a:r>
            <a:r>
              <a:rPr lang="zh-CN" altLang="en-US" sz="2000" b="1" dirty="0">
                <a:solidFill>
                  <a:schemeClr val="bg1"/>
                </a:solidFill>
                <a:effectLst>
                  <a:outerShdw blurRad="38100" dist="38100" dir="2700000" algn="tl">
                    <a:srgbClr val="000000"/>
                  </a:outerShdw>
                </a:effectLst>
                <a:ea typeface="楷体_GB2312" pitchFamily="1" charset="-122"/>
              </a:rPr>
              <a:t>）</a:t>
            </a:r>
            <a:endParaRPr lang="zh-CN" altLang="en-US" sz="2000" b="1" dirty="0">
              <a:solidFill>
                <a:schemeClr val="bg1"/>
              </a:solidFill>
              <a:effectLst>
                <a:outerShdw blurRad="38100" dist="38100" dir="2700000" algn="tl">
                  <a:srgbClr val="000000"/>
                </a:outerShdw>
              </a:effectLst>
              <a:ea typeface="楷体_GB2312" pitchFamily="1" charset="-122"/>
            </a:endParaRPr>
          </a:p>
        </p:txBody>
      </p:sp>
      <p:sp>
        <p:nvSpPr>
          <p:cNvPr id="16"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17" name="组合 16"/>
          <p:cNvGrpSpPr/>
          <p:nvPr/>
        </p:nvGrpSpPr>
        <p:grpSpPr>
          <a:xfrm>
            <a:off x="281518" y="330201"/>
            <a:ext cx="2772833" cy="473075"/>
            <a:chOff x="0" y="0"/>
            <a:chExt cx="1164" cy="298"/>
          </a:xfrm>
        </p:grpSpPr>
        <p:sp>
          <p:nvSpPr>
            <p:cNvPr id="18"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19"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20"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21" name="Rectangle 3"/>
          <p:cNvSpPr/>
          <p:nvPr/>
        </p:nvSpPr>
        <p:spPr>
          <a:xfrm>
            <a:off x="753777" y="2927758"/>
            <a:ext cx="981998" cy="729142"/>
          </a:xfrm>
          <a:prstGeom prst="rect">
            <a:avLst/>
          </a:prstGeom>
          <a:solidFill>
            <a:schemeClr val="accent2"/>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2000" b="1" dirty="0">
                <a:latin typeface="华文琥珀" panose="02010800040101010101" pitchFamily="2" charset="-122"/>
                <a:ea typeface="华文琥珀" panose="02010800040101010101" pitchFamily="2" charset="-122"/>
              </a:rPr>
              <a:t>修订</a:t>
            </a:r>
            <a:endParaRPr lang="en-US" altLang="zh-CN" sz="2000" b="1" dirty="0">
              <a:latin typeface="华文琥珀" panose="02010800040101010101" pitchFamily="2" charset="-122"/>
              <a:ea typeface="华文琥珀" panose="02010800040101010101" pitchFamily="2" charset="-122"/>
            </a:endParaRPr>
          </a:p>
          <a:p>
            <a:pPr marL="0" indent="0" algn="ctr" eaLnBrk="1" hangingPunct="1">
              <a:spcBef>
                <a:spcPct val="0"/>
              </a:spcBef>
              <a:buNone/>
            </a:pPr>
            <a:r>
              <a:rPr lang="zh-CN" altLang="en-US" sz="2000" b="1" dirty="0">
                <a:latin typeface="华文琥珀" panose="02010800040101010101" pitchFamily="2" charset="-122"/>
                <a:ea typeface="华文琥珀" panose="02010800040101010101" pitchFamily="2" charset="-122"/>
              </a:rPr>
              <a:t>依据</a:t>
            </a:r>
            <a:endParaRPr lang="en-US" altLang="zh-CN" sz="2000" b="1" dirty="0">
              <a:latin typeface="华文琥珀" panose="02010800040101010101" pitchFamily="2" charset="-122"/>
              <a:ea typeface="华文琥珀" panose="02010800040101010101" pitchFamily="2" charset="-122"/>
            </a:endParaRPr>
          </a:p>
        </p:txBody>
      </p:sp>
      <p:sp>
        <p:nvSpPr>
          <p:cNvPr id="22" name="Line 11"/>
          <p:cNvSpPr/>
          <p:nvPr/>
        </p:nvSpPr>
        <p:spPr>
          <a:xfrm>
            <a:off x="3442495" y="1784058"/>
            <a:ext cx="141287" cy="0"/>
          </a:xfrm>
          <a:prstGeom prst="line">
            <a:avLst/>
          </a:prstGeom>
          <a:ln w="76200" cap="flat" cmpd="sng">
            <a:solidFill>
              <a:schemeClr val="tx1"/>
            </a:solidFill>
            <a:prstDash val="solid"/>
            <a:headEnd type="none" w="med" len="med"/>
            <a:tailEnd type="none" w="med" len="med"/>
          </a:ln>
          <a:effectLst>
            <a:outerShdw dist="35921" dir="2699999" algn="ctr" rotWithShape="0">
              <a:schemeClr val="bg2"/>
            </a:outerShdw>
          </a:effectLst>
        </p:spPr>
      </p:sp>
      <p:sp>
        <p:nvSpPr>
          <p:cNvPr id="60428" name="Rectangle 12"/>
          <p:cNvSpPr/>
          <p:nvPr/>
        </p:nvSpPr>
        <p:spPr>
          <a:xfrm>
            <a:off x="3588341" y="1481071"/>
            <a:ext cx="6561666" cy="609600"/>
          </a:xfrm>
          <a:prstGeom prst="rect">
            <a:avLst/>
          </a:prstGeom>
          <a:solidFill>
            <a:srgbClr val="FF0000"/>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r>
              <a:rPr lang="zh-CN" altLang="en-US" sz="2000" b="1" dirty="0">
                <a:solidFill>
                  <a:schemeClr val="bg1"/>
                </a:solidFill>
                <a:ea typeface="楷体_GB2312" pitchFamily="1" charset="-122"/>
              </a:rPr>
              <a:t>普通高等学校本科专业类教学质量国家标准（</a:t>
            </a:r>
            <a:r>
              <a:rPr lang="en-US" altLang="zh-CN" sz="2000" b="1" dirty="0">
                <a:solidFill>
                  <a:schemeClr val="bg1"/>
                </a:solidFill>
                <a:ea typeface="楷体_GB2312" pitchFamily="1" charset="-122"/>
              </a:rPr>
              <a:t>2018</a:t>
            </a:r>
            <a:r>
              <a:rPr lang="zh-CN" altLang="en-US" sz="2000" b="1" dirty="0">
                <a:solidFill>
                  <a:schemeClr val="bg1"/>
                </a:solidFill>
                <a:ea typeface="楷体_GB2312" pitchFamily="1" charset="-122"/>
              </a:rPr>
              <a:t>）</a:t>
            </a:r>
            <a:endParaRPr lang="zh-CN" altLang="en-US" sz="2000" b="1" dirty="0">
              <a:solidFill>
                <a:schemeClr val="bg1"/>
              </a:solidFill>
              <a:ea typeface="楷体_GB2312" pitchFamily="1" charset="-122"/>
            </a:endParaRPr>
          </a:p>
        </p:txBody>
      </p:sp>
      <p:sp>
        <p:nvSpPr>
          <p:cNvPr id="23" name="Rectangle 7"/>
          <p:cNvSpPr/>
          <p:nvPr/>
        </p:nvSpPr>
        <p:spPr>
          <a:xfrm>
            <a:off x="2666207" y="5060943"/>
            <a:ext cx="776288" cy="609600"/>
          </a:xfrm>
          <a:prstGeom prst="rect">
            <a:avLst/>
          </a:prstGeom>
          <a:solidFill>
            <a:srgbClr val="CF7F3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en-US" altLang="zh-CN" sz="1800" b="1" dirty="0">
                <a:solidFill>
                  <a:schemeClr val="bg1"/>
                </a:solidFill>
                <a:ea typeface="楷体_GB2312" pitchFamily="1" charset="-122"/>
              </a:rPr>
              <a:t>5</a:t>
            </a:r>
            <a:endParaRPr lang="en-US" altLang="zh-CN" sz="1800" b="1" dirty="0">
              <a:solidFill>
                <a:schemeClr val="bg1"/>
              </a:solidFill>
              <a:ea typeface="楷体_GB2312" pitchFamily="1" charset="-122"/>
            </a:endParaRPr>
          </a:p>
        </p:txBody>
      </p:sp>
      <p:sp>
        <p:nvSpPr>
          <p:cNvPr id="24" name="Line 8"/>
          <p:cNvSpPr/>
          <p:nvPr/>
        </p:nvSpPr>
        <p:spPr>
          <a:xfrm>
            <a:off x="3439321" y="5365743"/>
            <a:ext cx="141287" cy="0"/>
          </a:xfrm>
          <a:prstGeom prst="line">
            <a:avLst/>
          </a:prstGeom>
          <a:ln w="76200" cap="flat" cmpd="sng">
            <a:solidFill>
              <a:schemeClr val="tx1"/>
            </a:solidFill>
            <a:prstDash val="solid"/>
            <a:headEnd type="none" w="med" len="med"/>
            <a:tailEnd type="none" w="med" len="med"/>
          </a:ln>
          <a:effectLst>
            <a:outerShdw dist="35921" dir="2699999" algn="ctr" rotWithShape="0">
              <a:schemeClr val="bg2"/>
            </a:outerShdw>
          </a:effectLst>
        </p:spPr>
      </p:sp>
      <p:sp>
        <p:nvSpPr>
          <p:cNvPr id="25" name="Rectangle 14"/>
          <p:cNvSpPr/>
          <p:nvPr/>
        </p:nvSpPr>
        <p:spPr>
          <a:xfrm>
            <a:off x="3580607" y="5060943"/>
            <a:ext cx="6563722" cy="609600"/>
          </a:xfrm>
          <a:prstGeom prst="rect">
            <a:avLst/>
          </a:prstGeom>
          <a:solidFill>
            <a:srgbClr val="CF7F3F"/>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r>
              <a:rPr lang="zh-CN" altLang="en-US" sz="2000" b="1" dirty="0">
                <a:solidFill>
                  <a:schemeClr val="bg1"/>
                </a:solidFill>
                <a:ea typeface="楷体_GB2312" pitchFamily="1" charset="-122"/>
              </a:rPr>
              <a:t>近三年应用心理学专业就业情况分析</a:t>
            </a:r>
            <a:endParaRPr lang="zh-CN" altLang="en-US" sz="2000" b="1" dirty="0">
              <a:solidFill>
                <a:schemeClr val="bg1"/>
              </a:solidFill>
              <a:ea typeface="楷体_GB2312" pitchFamily="1" charset="-122"/>
            </a:endParaRPr>
          </a:p>
        </p:txBody>
      </p:sp>
      <p:pic>
        <p:nvPicPr>
          <p:cNvPr id="3" name="图片 2"/>
          <p:cNvPicPr>
            <a:picLocks noChangeAspect="1"/>
          </p:cNvPicPr>
          <p:nvPr/>
        </p:nvPicPr>
        <p:blipFill>
          <a:blip r:embed="rId2"/>
          <a:stretch>
            <a:fillRect/>
          </a:stretch>
        </p:blipFill>
        <p:spPr>
          <a:xfrm>
            <a:off x="2477617" y="1391199"/>
            <a:ext cx="8142671" cy="45314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fade">
                                      <p:cBhvr>
                                        <p:cTn id="7" dur="1000"/>
                                        <p:tgtEl>
                                          <p:spTgt spid="60425"/>
                                        </p:tgtEl>
                                      </p:cBhvr>
                                    </p:animEffect>
                                    <p:anim calcmode="lin" valueType="num">
                                      <p:cBhvr>
                                        <p:cTn id="8" dur="1000" fill="hold"/>
                                        <p:tgtEl>
                                          <p:spTgt spid="60425"/>
                                        </p:tgtEl>
                                        <p:attrNameLst>
                                          <p:attrName>ppt_x</p:attrName>
                                        </p:attrNameLst>
                                      </p:cBhvr>
                                      <p:tavLst>
                                        <p:tav tm="0">
                                          <p:val>
                                            <p:strVal val="#ppt_x"/>
                                          </p:val>
                                        </p:tav>
                                        <p:tav tm="100000">
                                          <p:val>
                                            <p:strVal val="#ppt_x"/>
                                          </p:val>
                                        </p:tav>
                                      </p:tavLst>
                                    </p:anim>
                                    <p:anim calcmode="lin" valueType="num">
                                      <p:cBhvr>
                                        <p:cTn id="9" dur="1000" fill="hold"/>
                                        <p:tgtEl>
                                          <p:spTgt spid="604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0419"/>
                                        </p:tgtEl>
                                        <p:attrNameLst>
                                          <p:attrName>style.visibility</p:attrName>
                                        </p:attrNameLst>
                                      </p:cBhvr>
                                      <p:to>
                                        <p:strVal val="visible"/>
                                      </p:to>
                                    </p:set>
                                    <p:animEffect transition="in" filter="fade">
                                      <p:cBhvr>
                                        <p:cTn id="19" dur="1000"/>
                                        <p:tgtEl>
                                          <p:spTgt spid="60419"/>
                                        </p:tgtEl>
                                      </p:cBhvr>
                                    </p:animEffect>
                                    <p:anim calcmode="lin" valueType="num">
                                      <p:cBhvr>
                                        <p:cTn id="20" dur="1000" fill="hold"/>
                                        <p:tgtEl>
                                          <p:spTgt spid="60419"/>
                                        </p:tgtEl>
                                        <p:attrNameLst>
                                          <p:attrName>ppt_x</p:attrName>
                                        </p:attrNameLst>
                                      </p:cBhvr>
                                      <p:tavLst>
                                        <p:tav tm="0">
                                          <p:val>
                                            <p:strVal val="#ppt_x"/>
                                          </p:val>
                                        </p:tav>
                                        <p:tav tm="100000">
                                          <p:val>
                                            <p:strVal val="#ppt_x"/>
                                          </p:val>
                                        </p:tav>
                                      </p:tavLst>
                                    </p:anim>
                                    <p:anim calcmode="lin" valueType="num">
                                      <p:cBhvr>
                                        <p:cTn id="21" dur="1000" fill="hold"/>
                                        <p:tgtEl>
                                          <p:spTgt spid="604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0428"/>
                                        </p:tgtEl>
                                        <p:attrNameLst>
                                          <p:attrName>style.visibility</p:attrName>
                                        </p:attrNameLst>
                                      </p:cBhvr>
                                      <p:to>
                                        <p:strVal val="visible"/>
                                      </p:to>
                                    </p:set>
                                    <p:animEffect transition="in" filter="fade">
                                      <p:cBhvr>
                                        <p:cTn id="29" dur="1000"/>
                                        <p:tgtEl>
                                          <p:spTgt spid="60428"/>
                                        </p:tgtEl>
                                      </p:cBhvr>
                                    </p:animEffect>
                                    <p:anim calcmode="lin" valueType="num">
                                      <p:cBhvr>
                                        <p:cTn id="30" dur="1000" fill="hold"/>
                                        <p:tgtEl>
                                          <p:spTgt spid="60428"/>
                                        </p:tgtEl>
                                        <p:attrNameLst>
                                          <p:attrName>ppt_x</p:attrName>
                                        </p:attrNameLst>
                                      </p:cBhvr>
                                      <p:tavLst>
                                        <p:tav tm="0">
                                          <p:val>
                                            <p:strVal val="#ppt_x"/>
                                          </p:val>
                                        </p:tav>
                                        <p:tav tm="100000">
                                          <p:val>
                                            <p:strVal val="#ppt_x"/>
                                          </p:val>
                                        </p:tav>
                                      </p:tavLst>
                                    </p:anim>
                                    <p:anim calcmode="lin" valueType="num">
                                      <p:cBhvr>
                                        <p:cTn id="31" dur="1000" fill="hold"/>
                                        <p:tgtEl>
                                          <p:spTgt spid="6042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2474"/>
                                        </p:tgtEl>
                                        <p:attrNameLst>
                                          <p:attrName>style.visibility</p:attrName>
                                        </p:attrNameLst>
                                      </p:cBhvr>
                                      <p:to>
                                        <p:strVal val="visible"/>
                                      </p:to>
                                    </p:set>
                                    <p:animEffect transition="in" filter="fade">
                                      <p:cBhvr>
                                        <p:cTn id="34" dur="1000"/>
                                        <p:tgtEl>
                                          <p:spTgt spid="62474"/>
                                        </p:tgtEl>
                                      </p:cBhvr>
                                    </p:animEffect>
                                    <p:anim calcmode="lin" valueType="num">
                                      <p:cBhvr>
                                        <p:cTn id="35" dur="1000" fill="hold"/>
                                        <p:tgtEl>
                                          <p:spTgt spid="62474"/>
                                        </p:tgtEl>
                                        <p:attrNameLst>
                                          <p:attrName>ppt_x</p:attrName>
                                        </p:attrNameLst>
                                      </p:cBhvr>
                                      <p:tavLst>
                                        <p:tav tm="0">
                                          <p:val>
                                            <p:strVal val="#ppt_x"/>
                                          </p:val>
                                        </p:tav>
                                        <p:tav tm="100000">
                                          <p:val>
                                            <p:strVal val="#ppt_x"/>
                                          </p:val>
                                        </p:tav>
                                      </p:tavLst>
                                    </p:anim>
                                    <p:anim calcmode="lin" valueType="num">
                                      <p:cBhvr>
                                        <p:cTn id="36" dur="1000" fill="hold"/>
                                        <p:tgtEl>
                                          <p:spTgt spid="6247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0427"/>
                                        </p:tgtEl>
                                        <p:attrNameLst>
                                          <p:attrName>style.visibility</p:attrName>
                                        </p:attrNameLst>
                                      </p:cBhvr>
                                      <p:to>
                                        <p:strVal val="visible"/>
                                      </p:to>
                                    </p:set>
                                    <p:animEffect transition="in" filter="fade">
                                      <p:cBhvr>
                                        <p:cTn id="39" dur="1000"/>
                                        <p:tgtEl>
                                          <p:spTgt spid="60427"/>
                                        </p:tgtEl>
                                      </p:cBhvr>
                                    </p:animEffect>
                                    <p:anim calcmode="lin" valueType="num">
                                      <p:cBhvr>
                                        <p:cTn id="40" dur="1000" fill="hold"/>
                                        <p:tgtEl>
                                          <p:spTgt spid="60427"/>
                                        </p:tgtEl>
                                        <p:attrNameLst>
                                          <p:attrName>ppt_x</p:attrName>
                                        </p:attrNameLst>
                                      </p:cBhvr>
                                      <p:tavLst>
                                        <p:tav tm="0">
                                          <p:val>
                                            <p:strVal val="#ppt_x"/>
                                          </p:val>
                                        </p:tav>
                                        <p:tav tm="100000">
                                          <p:val>
                                            <p:strVal val="#ppt_x"/>
                                          </p:val>
                                        </p:tav>
                                      </p:tavLst>
                                    </p:anim>
                                    <p:anim calcmode="lin" valueType="num">
                                      <p:cBhvr>
                                        <p:cTn id="41" dur="1000" fill="hold"/>
                                        <p:tgtEl>
                                          <p:spTgt spid="604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2479"/>
                                        </p:tgtEl>
                                        <p:attrNameLst>
                                          <p:attrName>style.visibility</p:attrName>
                                        </p:attrNameLst>
                                      </p:cBhvr>
                                      <p:to>
                                        <p:strVal val="visible"/>
                                      </p:to>
                                    </p:set>
                                    <p:animEffect transition="in" filter="fade">
                                      <p:cBhvr>
                                        <p:cTn id="44" dur="1000"/>
                                        <p:tgtEl>
                                          <p:spTgt spid="62479"/>
                                        </p:tgtEl>
                                      </p:cBhvr>
                                    </p:animEffect>
                                    <p:anim calcmode="lin" valueType="num">
                                      <p:cBhvr>
                                        <p:cTn id="45" dur="1000" fill="hold"/>
                                        <p:tgtEl>
                                          <p:spTgt spid="62479"/>
                                        </p:tgtEl>
                                        <p:attrNameLst>
                                          <p:attrName>ppt_x</p:attrName>
                                        </p:attrNameLst>
                                      </p:cBhvr>
                                      <p:tavLst>
                                        <p:tav tm="0">
                                          <p:val>
                                            <p:strVal val="#ppt_x"/>
                                          </p:val>
                                        </p:tav>
                                        <p:tav tm="100000">
                                          <p:val>
                                            <p:strVal val="#ppt_x"/>
                                          </p:val>
                                        </p:tav>
                                      </p:tavLst>
                                    </p:anim>
                                    <p:anim calcmode="lin" valueType="num">
                                      <p:cBhvr>
                                        <p:cTn id="46" dur="1000" fill="hold"/>
                                        <p:tgtEl>
                                          <p:spTgt spid="6247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0421"/>
                                        </p:tgtEl>
                                        <p:attrNameLst>
                                          <p:attrName>style.visibility</p:attrName>
                                        </p:attrNameLst>
                                      </p:cBhvr>
                                      <p:to>
                                        <p:strVal val="visible"/>
                                      </p:to>
                                    </p:set>
                                    <p:animEffect transition="in" filter="fade">
                                      <p:cBhvr>
                                        <p:cTn id="49" dur="1000"/>
                                        <p:tgtEl>
                                          <p:spTgt spid="60421"/>
                                        </p:tgtEl>
                                      </p:cBhvr>
                                    </p:animEffect>
                                    <p:anim calcmode="lin" valueType="num">
                                      <p:cBhvr>
                                        <p:cTn id="50" dur="1000" fill="hold"/>
                                        <p:tgtEl>
                                          <p:spTgt spid="60421"/>
                                        </p:tgtEl>
                                        <p:attrNameLst>
                                          <p:attrName>ppt_x</p:attrName>
                                        </p:attrNameLst>
                                      </p:cBhvr>
                                      <p:tavLst>
                                        <p:tav tm="0">
                                          <p:val>
                                            <p:strVal val="#ppt_x"/>
                                          </p:val>
                                        </p:tav>
                                        <p:tav tm="100000">
                                          <p:val>
                                            <p:strVal val="#ppt_x"/>
                                          </p:val>
                                        </p:tav>
                                      </p:tavLst>
                                    </p:anim>
                                    <p:anim calcmode="lin" valueType="num">
                                      <p:cBhvr>
                                        <p:cTn id="51" dur="1000" fill="hold"/>
                                        <p:tgtEl>
                                          <p:spTgt spid="6042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0422"/>
                                        </p:tgtEl>
                                        <p:attrNameLst>
                                          <p:attrName>style.visibility</p:attrName>
                                        </p:attrNameLst>
                                      </p:cBhvr>
                                      <p:to>
                                        <p:strVal val="visible"/>
                                      </p:to>
                                    </p:set>
                                    <p:animEffect transition="in" filter="fade">
                                      <p:cBhvr>
                                        <p:cTn id="54" dur="1000"/>
                                        <p:tgtEl>
                                          <p:spTgt spid="60422"/>
                                        </p:tgtEl>
                                      </p:cBhvr>
                                    </p:animEffect>
                                    <p:anim calcmode="lin" valueType="num">
                                      <p:cBhvr>
                                        <p:cTn id="55" dur="1000" fill="hold"/>
                                        <p:tgtEl>
                                          <p:spTgt spid="60422"/>
                                        </p:tgtEl>
                                        <p:attrNameLst>
                                          <p:attrName>ppt_x</p:attrName>
                                        </p:attrNameLst>
                                      </p:cBhvr>
                                      <p:tavLst>
                                        <p:tav tm="0">
                                          <p:val>
                                            <p:strVal val="#ppt_x"/>
                                          </p:val>
                                        </p:tav>
                                        <p:tav tm="100000">
                                          <p:val>
                                            <p:strVal val="#ppt_x"/>
                                          </p:val>
                                        </p:tav>
                                      </p:tavLst>
                                    </p:anim>
                                    <p:anim calcmode="lin" valueType="num">
                                      <p:cBhvr>
                                        <p:cTn id="56" dur="1000" fill="hold"/>
                                        <p:tgtEl>
                                          <p:spTgt spid="6042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0429"/>
                                        </p:tgtEl>
                                        <p:attrNameLst>
                                          <p:attrName>style.visibility</p:attrName>
                                        </p:attrNameLst>
                                      </p:cBhvr>
                                      <p:to>
                                        <p:strVal val="visible"/>
                                      </p:to>
                                    </p:set>
                                    <p:animEffect transition="in" filter="fade">
                                      <p:cBhvr>
                                        <p:cTn id="59" dur="1000"/>
                                        <p:tgtEl>
                                          <p:spTgt spid="60429"/>
                                        </p:tgtEl>
                                      </p:cBhvr>
                                    </p:animEffect>
                                    <p:anim calcmode="lin" valueType="num">
                                      <p:cBhvr>
                                        <p:cTn id="60" dur="1000" fill="hold"/>
                                        <p:tgtEl>
                                          <p:spTgt spid="60429"/>
                                        </p:tgtEl>
                                        <p:attrNameLst>
                                          <p:attrName>ppt_x</p:attrName>
                                        </p:attrNameLst>
                                      </p:cBhvr>
                                      <p:tavLst>
                                        <p:tav tm="0">
                                          <p:val>
                                            <p:strVal val="#ppt_x"/>
                                          </p:val>
                                        </p:tav>
                                        <p:tav tm="100000">
                                          <p:val>
                                            <p:strVal val="#ppt_x"/>
                                          </p:val>
                                        </p:tav>
                                      </p:tavLst>
                                    </p:anim>
                                    <p:anim calcmode="lin" valueType="num">
                                      <p:cBhvr>
                                        <p:cTn id="61" dur="1000" fill="hold"/>
                                        <p:tgtEl>
                                          <p:spTgt spid="6042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0423"/>
                                        </p:tgtEl>
                                        <p:attrNameLst>
                                          <p:attrName>style.visibility</p:attrName>
                                        </p:attrNameLst>
                                      </p:cBhvr>
                                      <p:to>
                                        <p:strVal val="visible"/>
                                      </p:to>
                                    </p:set>
                                    <p:animEffect transition="in" filter="fade">
                                      <p:cBhvr>
                                        <p:cTn id="64" dur="1000"/>
                                        <p:tgtEl>
                                          <p:spTgt spid="60423"/>
                                        </p:tgtEl>
                                      </p:cBhvr>
                                    </p:animEffect>
                                    <p:anim calcmode="lin" valueType="num">
                                      <p:cBhvr>
                                        <p:cTn id="65" dur="1000" fill="hold"/>
                                        <p:tgtEl>
                                          <p:spTgt spid="60423"/>
                                        </p:tgtEl>
                                        <p:attrNameLst>
                                          <p:attrName>ppt_x</p:attrName>
                                        </p:attrNameLst>
                                      </p:cBhvr>
                                      <p:tavLst>
                                        <p:tav tm="0">
                                          <p:val>
                                            <p:strVal val="#ppt_x"/>
                                          </p:val>
                                        </p:tav>
                                        <p:tav tm="100000">
                                          <p:val>
                                            <p:strVal val="#ppt_x"/>
                                          </p:val>
                                        </p:tav>
                                      </p:tavLst>
                                    </p:anim>
                                    <p:anim calcmode="lin" valueType="num">
                                      <p:cBhvr>
                                        <p:cTn id="66" dur="1000" fill="hold"/>
                                        <p:tgtEl>
                                          <p:spTgt spid="6042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0424"/>
                                        </p:tgtEl>
                                        <p:attrNameLst>
                                          <p:attrName>style.visibility</p:attrName>
                                        </p:attrNameLst>
                                      </p:cBhvr>
                                      <p:to>
                                        <p:strVal val="visible"/>
                                      </p:to>
                                    </p:set>
                                    <p:animEffect transition="in" filter="fade">
                                      <p:cBhvr>
                                        <p:cTn id="69" dur="1000"/>
                                        <p:tgtEl>
                                          <p:spTgt spid="60424"/>
                                        </p:tgtEl>
                                      </p:cBhvr>
                                    </p:animEffect>
                                    <p:anim calcmode="lin" valueType="num">
                                      <p:cBhvr>
                                        <p:cTn id="70" dur="1000" fill="hold"/>
                                        <p:tgtEl>
                                          <p:spTgt spid="60424"/>
                                        </p:tgtEl>
                                        <p:attrNameLst>
                                          <p:attrName>ppt_x</p:attrName>
                                        </p:attrNameLst>
                                      </p:cBhvr>
                                      <p:tavLst>
                                        <p:tav tm="0">
                                          <p:val>
                                            <p:strVal val="#ppt_x"/>
                                          </p:val>
                                        </p:tav>
                                        <p:tav tm="100000">
                                          <p:val>
                                            <p:strVal val="#ppt_x"/>
                                          </p:val>
                                        </p:tav>
                                      </p:tavLst>
                                    </p:anim>
                                    <p:anim calcmode="lin" valueType="num">
                                      <p:cBhvr>
                                        <p:cTn id="71" dur="1000" fill="hold"/>
                                        <p:tgtEl>
                                          <p:spTgt spid="6042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0430"/>
                                        </p:tgtEl>
                                        <p:attrNameLst>
                                          <p:attrName>style.visibility</p:attrName>
                                        </p:attrNameLst>
                                      </p:cBhvr>
                                      <p:to>
                                        <p:strVal val="visible"/>
                                      </p:to>
                                    </p:set>
                                    <p:animEffect transition="in" filter="fade">
                                      <p:cBhvr>
                                        <p:cTn id="74" dur="1000"/>
                                        <p:tgtEl>
                                          <p:spTgt spid="60430"/>
                                        </p:tgtEl>
                                      </p:cBhvr>
                                    </p:animEffect>
                                    <p:anim calcmode="lin" valueType="num">
                                      <p:cBhvr>
                                        <p:cTn id="75" dur="1000" fill="hold"/>
                                        <p:tgtEl>
                                          <p:spTgt spid="60430"/>
                                        </p:tgtEl>
                                        <p:attrNameLst>
                                          <p:attrName>ppt_x</p:attrName>
                                        </p:attrNameLst>
                                      </p:cBhvr>
                                      <p:tavLst>
                                        <p:tav tm="0">
                                          <p:val>
                                            <p:strVal val="#ppt_x"/>
                                          </p:val>
                                        </p:tav>
                                        <p:tav tm="100000">
                                          <p:val>
                                            <p:strVal val="#ppt_x"/>
                                          </p:val>
                                        </p:tav>
                                      </p:tavLst>
                                    </p:anim>
                                    <p:anim calcmode="lin" valueType="num">
                                      <p:cBhvr>
                                        <p:cTn id="76" dur="1000" fill="hold"/>
                                        <p:tgtEl>
                                          <p:spTgt spid="6043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1000"/>
                                        <p:tgtEl>
                                          <p:spTgt spid="3"/>
                                        </p:tgtEl>
                                      </p:cBhvr>
                                    </p:animEffect>
                                    <p:anim calcmode="lin" valueType="num">
                                      <p:cBhvr>
                                        <p:cTn id="97" dur="1000" fill="hold"/>
                                        <p:tgtEl>
                                          <p:spTgt spid="3"/>
                                        </p:tgtEl>
                                        <p:attrNameLst>
                                          <p:attrName>ppt_x</p:attrName>
                                        </p:attrNameLst>
                                      </p:cBhvr>
                                      <p:tavLst>
                                        <p:tav tm="0">
                                          <p:val>
                                            <p:strVal val="#ppt_x"/>
                                          </p:val>
                                        </p:tav>
                                        <p:tav tm="100000">
                                          <p:val>
                                            <p:strVal val="#ppt_x"/>
                                          </p:val>
                                        </p:tav>
                                      </p:tavLst>
                                    </p:anim>
                                    <p:anim calcmode="lin" valueType="num">
                                      <p:cBhvr>
                                        <p:cTn id="9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1" grpId="0" animBg="1"/>
      <p:bldP spid="60423" grpId="0" animBg="1"/>
      <p:bldP spid="62474" grpId="0" animBg="1"/>
      <p:bldP spid="60429" grpId="0" animBg="1"/>
      <p:bldP spid="60430" grpId="0" animBg="1"/>
      <p:bldP spid="62479" grpId="0" animBg="1"/>
      <p:bldP spid="21" grpId="0" animBg="1"/>
      <p:bldP spid="60428" grpId="0" animBg="1"/>
      <p:bldP spid="23"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直角上箭头 19"/>
          <p:cNvSpPr/>
          <p:nvPr/>
        </p:nvSpPr>
        <p:spPr bwMode="auto">
          <a:xfrm rot="5400000">
            <a:off x="1921231" y="2953228"/>
            <a:ext cx="1952245" cy="1768665"/>
          </a:xfrm>
          <a:prstGeom prst="bentUpArrow">
            <a:avLst>
              <a:gd name="adj1" fmla="val 16929"/>
              <a:gd name="adj2" fmla="val 20510"/>
              <a:gd name="adj3" fmla="val 25000"/>
            </a:avLst>
          </a:prstGeom>
          <a:solidFill>
            <a:srgbClr val="6699FF"/>
          </a:solidFill>
          <a:ln w="12700">
            <a:noFill/>
          </a:ln>
          <a:effectLst>
            <a:outerShdw blurRad="184150" dist="241300" dir="11520000" sx="110000" sy="110000" algn="ctr">
              <a:srgbClr val="000000">
                <a:alpha val="18000"/>
              </a:srgbClr>
            </a:outerShdw>
          </a:effectLst>
          <a:scene3d>
            <a:camera prst="perspectiveFront" fov="5100000">
              <a:rot lat="0" lon="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zh-CN" altLang="en-US" sz="2400"/>
          </a:p>
        </p:txBody>
      </p:sp>
      <p:grpSp>
        <p:nvGrpSpPr>
          <p:cNvPr id="4" name="组合 29"/>
          <p:cNvGrpSpPr/>
          <p:nvPr/>
        </p:nvGrpSpPr>
        <p:grpSpPr>
          <a:xfrm>
            <a:off x="1424296" y="1735896"/>
            <a:ext cx="1639379" cy="1952244"/>
            <a:chOff x="928662" y="714356"/>
            <a:chExt cx="2955844" cy="3786214"/>
          </a:xfrm>
        </p:grpSpPr>
        <p:sp>
          <p:nvSpPr>
            <p:cNvPr id="23" name="直角上箭头 22"/>
            <p:cNvSpPr/>
            <p:nvPr/>
          </p:nvSpPr>
          <p:spPr>
            <a:xfrm rot="5400000">
              <a:off x="428596" y="1214422"/>
              <a:ext cx="3786214" cy="2786082"/>
            </a:xfrm>
            <a:prstGeom prst="bentUpArrow">
              <a:avLst>
                <a:gd name="adj1" fmla="val 19790"/>
                <a:gd name="adj2" fmla="val 22656"/>
                <a:gd name="adj3" fmla="val 25000"/>
              </a:avLst>
            </a:prstGeom>
            <a:gradFill>
              <a:gsLst>
                <a:gs pos="0">
                  <a:srgbClr val="46720C"/>
                </a:gs>
                <a:gs pos="100000">
                  <a:srgbClr val="7CFF05"/>
                </a:gs>
              </a:gsLst>
              <a:lin ang="16200000" scaled="0"/>
            </a:gradFill>
            <a:ln w="12700">
              <a:noFill/>
            </a:ln>
            <a:effectLst>
              <a:outerShdw blurRad="184150" dist="241300" dir="11520000" sx="110000" sy="110000" algn="ctr">
                <a:srgbClr val="000000">
                  <a:alpha val="18000"/>
                </a:srgbClr>
              </a:outerShdw>
            </a:effectLst>
            <a:scene3d>
              <a:camera prst="perspectiveFront" fov="5100000">
                <a:rot lat="0" lon="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zh-CN" altLang="en-US" sz="2400"/>
            </a:p>
          </p:txBody>
        </p:sp>
        <p:sp>
          <p:nvSpPr>
            <p:cNvPr id="22540" name="Text Box 18"/>
            <p:cNvSpPr txBox="1"/>
            <p:nvPr/>
          </p:nvSpPr>
          <p:spPr>
            <a:xfrm>
              <a:off x="950169" y="3713916"/>
              <a:ext cx="2934337" cy="518810"/>
            </a:xfrm>
            <a:prstGeom prst="rect">
              <a:avLst/>
            </a:prstGeom>
            <a:noFill/>
            <a:ln w="9525">
              <a:noFill/>
            </a:ln>
          </p:spPr>
          <p:txBody>
            <a:bodyPr anchor="t">
              <a:spAutoFit/>
            </a:bodyPr>
            <a:lstStyle/>
            <a:p>
              <a:pPr algn="ctr" latinLnBrk="1">
                <a:lnSpc>
                  <a:spcPts val="2200"/>
                </a:lnSpc>
                <a:spcAft>
                  <a:spcPct val="20000"/>
                </a:spcAft>
                <a:buClr>
                  <a:srgbClr val="FF0000"/>
                </a:buClr>
              </a:pPr>
              <a:endParaRPr lang="zh-CN" altLang="en-US" sz="1600" dirty="0">
                <a:solidFill>
                  <a:schemeClr val="bg1"/>
                </a:solidFill>
                <a:latin typeface="微软雅黑" panose="020B0503020204020204" pitchFamily="2" charset="-122"/>
                <a:ea typeface="微软雅黑" panose="020B0503020204020204" pitchFamily="2" charset="-122"/>
              </a:endParaRPr>
            </a:p>
          </p:txBody>
        </p:sp>
      </p:grpSp>
      <p:grpSp>
        <p:nvGrpSpPr>
          <p:cNvPr id="5" name="组合 30"/>
          <p:cNvGrpSpPr/>
          <p:nvPr/>
        </p:nvGrpSpPr>
        <p:grpSpPr>
          <a:xfrm>
            <a:off x="989902" y="1075466"/>
            <a:ext cx="1378922" cy="1601228"/>
            <a:chOff x="357158" y="714356"/>
            <a:chExt cx="3102135" cy="2071702"/>
          </a:xfrm>
        </p:grpSpPr>
        <p:sp>
          <p:nvSpPr>
            <p:cNvPr id="26" name="直角上箭头 25"/>
            <p:cNvSpPr/>
            <p:nvPr/>
          </p:nvSpPr>
          <p:spPr>
            <a:xfrm rot="5400000">
              <a:off x="714348" y="357166"/>
              <a:ext cx="2071702" cy="2786082"/>
            </a:xfrm>
            <a:prstGeom prst="bentUp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w="12700">
              <a:noFill/>
            </a:ln>
            <a:effectLst>
              <a:outerShdw blurRad="184150" dist="241300" dir="11520000" sx="110000" sy="110000" algn="ctr">
                <a:srgbClr val="000000">
                  <a:alpha val="18000"/>
                </a:srgbClr>
              </a:outerShdw>
            </a:effectLst>
            <a:scene3d>
              <a:camera prst="perspectiveFront" fov="5100000">
                <a:rot lat="0" lon="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zh-CN" altLang="en-US" sz="2400"/>
            </a:p>
          </p:txBody>
        </p:sp>
        <p:sp>
          <p:nvSpPr>
            <p:cNvPr id="22543" name="Text Box 13"/>
            <p:cNvSpPr txBox="1"/>
            <p:nvPr/>
          </p:nvSpPr>
          <p:spPr>
            <a:xfrm>
              <a:off x="368436" y="2071679"/>
              <a:ext cx="3090857" cy="518611"/>
            </a:xfrm>
            <a:prstGeom prst="rect">
              <a:avLst/>
            </a:prstGeom>
            <a:noFill/>
            <a:ln w="9525">
              <a:noFill/>
            </a:ln>
          </p:spPr>
          <p:txBody>
            <a:bodyPr anchor="t">
              <a:spAutoFit/>
            </a:bodyPr>
            <a:lstStyle/>
            <a:p>
              <a:pPr algn="ctr" latinLnBrk="1">
                <a:lnSpc>
                  <a:spcPts val="2200"/>
                </a:lnSpc>
                <a:spcAft>
                  <a:spcPct val="20000"/>
                </a:spcAft>
                <a:buClr>
                  <a:srgbClr val="FF0000"/>
                </a:buClr>
              </a:pPr>
              <a:endParaRPr lang="zh-CN" altLang="en-US" sz="1600" dirty="0">
                <a:solidFill>
                  <a:schemeClr val="bg1"/>
                </a:solidFill>
                <a:latin typeface="微软雅黑" panose="020B0503020204020204" pitchFamily="2" charset="-122"/>
                <a:ea typeface="微软雅黑" panose="020B0503020204020204" pitchFamily="2" charset="-122"/>
              </a:endParaRPr>
            </a:p>
          </p:txBody>
        </p:sp>
      </p:grpSp>
      <p:grpSp>
        <p:nvGrpSpPr>
          <p:cNvPr id="31" name="组合 30"/>
          <p:cNvGrpSpPr/>
          <p:nvPr/>
        </p:nvGrpSpPr>
        <p:grpSpPr>
          <a:xfrm>
            <a:off x="2248325" y="1840630"/>
            <a:ext cx="2886857" cy="1169707"/>
            <a:chOff x="2285984" y="1785926"/>
            <a:chExt cx="6215106" cy="1552029"/>
          </a:xfrm>
        </p:grpSpPr>
        <p:pic>
          <p:nvPicPr>
            <p:cNvPr id="29" name="Picture 2" descr="F:\work\常州电信\未标题-10.png"/>
            <p:cNvPicPr>
              <a:picLocks noChangeAspect="1" noChangeArrowheads="1"/>
            </p:cNvPicPr>
            <p:nvPr/>
          </p:nvPicPr>
          <p:blipFill>
            <a:blip r:embed="rId1"/>
            <a:srcRect l="7111" t="12923" r="9412" b="4846"/>
            <a:stretch>
              <a:fillRect/>
            </a:stretch>
          </p:blipFill>
          <p:spPr bwMode="auto">
            <a:xfrm>
              <a:off x="2285984" y="1785926"/>
              <a:ext cx="6215106" cy="1239341"/>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2546" name="矩形 34"/>
            <p:cNvSpPr/>
            <p:nvPr/>
          </p:nvSpPr>
          <p:spPr>
            <a:xfrm>
              <a:off x="2286688" y="1826971"/>
              <a:ext cx="6214402" cy="1510984"/>
            </a:xfrm>
            <a:prstGeom prst="rect">
              <a:avLst/>
            </a:prstGeom>
            <a:noFill/>
            <a:ln w="9525">
              <a:noFill/>
            </a:ln>
          </p:spPr>
          <p:txBody>
            <a:bodyPr anchor="t">
              <a:spAutoFit/>
            </a:bodyPr>
            <a:lstStyle/>
            <a:p>
              <a:pPr marL="285750" lvl="0" indent="-285750">
                <a:buFont typeface="Wingdings" panose="05000000000000000000" pitchFamily="2" charset="2"/>
                <a:buChar char="l"/>
              </a:pPr>
              <a:r>
                <a:rPr lang="zh-CN" altLang="en-US" b="1" dirty="0">
                  <a:solidFill>
                    <a:srgbClr val="C00000"/>
                  </a:solidFill>
                  <a:latin typeface="仿宋_GB2312" pitchFamily="49" charset="-122"/>
                  <a:ea typeface="宋体" panose="02010600030101010101" pitchFamily="2" charset="-122"/>
                </a:rPr>
                <a:t>心理咨询</a:t>
              </a:r>
              <a:r>
                <a:rPr lang="zh-CN" altLang="en-US" b="1" dirty="0">
                  <a:latin typeface="仿宋_GB2312" pitchFamily="49" charset="-122"/>
                  <a:ea typeface="宋体" panose="02010600030101010101" pitchFamily="2" charset="-122"/>
                </a:rPr>
                <a:t>：</a:t>
              </a:r>
              <a:r>
                <a:rPr lang="zh-CN" altLang="en-US" sz="1600" dirty="0">
                  <a:latin typeface="Arial" panose="020B0604020202020204" charset="-122"/>
                </a:rPr>
                <a:t>掌握心理咨询的基本技能，能够从事青少年心理咨询工作</a:t>
              </a:r>
              <a:endParaRPr lang="en-US" altLang="zh-CN" sz="1600" dirty="0">
                <a:latin typeface="Arial" panose="020B0604020202020204" charset="-122"/>
              </a:endParaRPr>
            </a:p>
            <a:p>
              <a:pPr indent="304800"/>
              <a:endParaRPr lang="zh-CN" altLang="en-US" dirty="0">
                <a:latin typeface="仿宋_GB2312" pitchFamily="49" charset="-122"/>
                <a:ea typeface="宋体" panose="02010600030101010101" pitchFamily="2" charset="-122"/>
              </a:endParaRPr>
            </a:p>
          </p:txBody>
        </p:sp>
      </p:grpSp>
      <p:grpSp>
        <p:nvGrpSpPr>
          <p:cNvPr id="32" name="组合 31"/>
          <p:cNvGrpSpPr/>
          <p:nvPr/>
        </p:nvGrpSpPr>
        <p:grpSpPr>
          <a:xfrm>
            <a:off x="3002891" y="2953993"/>
            <a:ext cx="2858599" cy="933891"/>
            <a:chOff x="2700874" y="3286124"/>
            <a:chExt cx="6289577" cy="1239341"/>
          </a:xfrm>
        </p:grpSpPr>
        <p:pic>
          <p:nvPicPr>
            <p:cNvPr id="40" name="Picture 2" descr="F:\work\常州电信\未标题-10.png"/>
            <p:cNvPicPr>
              <a:picLocks noChangeAspect="1" noChangeArrowheads="1"/>
            </p:cNvPicPr>
            <p:nvPr/>
          </p:nvPicPr>
          <p:blipFill>
            <a:blip r:embed="rId1"/>
            <a:srcRect l="7111" t="12923" r="9412" b="4846"/>
            <a:stretch>
              <a:fillRect/>
            </a:stretch>
          </p:blipFill>
          <p:spPr bwMode="auto">
            <a:xfrm>
              <a:off x="2714612" y="3286124"/>
              <a:ext cx="6215106" cy="1239341"/>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2549" name="矩形 35"/>
            <p:cNvSpPr/>
            <p:nvPr/>
          </p:nvSpPr>
          <p:spPr>
            <a:xfrm>
              <a:off x="2700874" y="3340983"/>
              <a:ext cx="6289577" cy="1143637"/>
            </a:xfrm>
            <a:prstGeom prst="rect">
              <a:avLst/>
            </a:prstGeom>
            <a:noFill/>
            <a:ln w="9525">
              <a:noFill/>
            </a:ln>
          </p:spPr>
          <p:txBody>
            <a:bodyPr wrap="square" anchor="t">
              <a:spAutoFit/>
            </a:bodyPr>
            <a:lstStyle/>
            <a:p>
              <a:pPr marL="285750" lvl="0" indent="-285750">
                <a:buFont typeface="Wingdings" panose="05000000000000000000" pitchFamily="2" charset="2"/>
                <a:buChar char="l"/>
              </a:pPr>
              <a:r>
                <a:rPr lang="zh-CN" altLang="en-US" b="1" dirty="0">
                  <a:solidFill>
                    <a:srgbClr val="00B050"/>
                  </a:solidFill>
                  <a:latin typeface="仿宋_GB2312" pitchFamily="49" charset="-122"/>
                  <a:ea typeface="宋体" panose="02010600030101010101" pitchFamily="2" charset="-122"/>
                </a:rPr>
                <a:t>团体辅导：</a:t>
              </a:r>
              <a:r>
                <a:rPr lang="zh-CN" altLang="en-US" sz="1600" dirty="0">
                  <a:latin typeface="Arial" panose="020B0604020202020204" charset="-122"/>
                </a:rPr>
                <a:t>掌握团体辅导的基本技巧，能够为青少年开展团体辅导工作</a:t>
              </a:r>
              <a:endParaRPr lang="en-US" altLang="zh-CN" sz="1600" dirty="0">
                <a:latin typeface="Arial" panose="020B0604020202020204" charset="-122"/>
              </a:endParaRPr>
            </a:p>
          </p:txBody>
        </p:sp>
      </p:grpSp>
      <p:grpSp>
        <p:nvGrpSpPr>
          <p:cNvPr id="33" name="组合 32"/>
          <p:cNvGrpSpPr/>
          <p:nvPr/>
        </p:nvGrpSpPr>
        <p:grpSpPr>
          <a:xfrm>
            <a:off x="3854158" y="4082694"/>
            <a:ext cx="3164549" cy="930186"/>
            <a:chOff x="3143174" y="4714884"/>
            <a:chExt cx="6141471" cy="1239341"/>
          </a:xfrm>
        </p:grpSpPr>
        <p:pic>
          <p:nvPicPr>
            <p:cNvPr id="34" name="Picture 2" descr="F:\work\常州电信\未标题-10.png"/>
            <p:cNvPicPr>
              <a:picLocks noChangeAspect="1" noChangeArrowheads="1"/>
            </p:cNvPicPr>
            <p:nvPr/>
          </p:nvPicPr>
          <p:blipFill>
            <a:blip r:embed="rId1"/>
            <a:srcRect l="7111" t="12923" r="9412" b="4846"/>
            <a:stretch>
              <a:fillRect/>
            </a:stretch>
          </p:blipFill>
          <p:spPr bwMode="auto">
            <a:xfrm>
              <a:off x="3143176" y="4714884"/>
              <a:ext cx="6000824" cy="1239341"/>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2552" name="矩形 36"/>
            <p:cNvSpPr/>
            <p:nvPr/>
          </p:nvSpPr>
          <p:spPr>
            <a:xfrm>
              <a:off x="3143174" y="4755893"/>
              <a:ext cx="6141471" cy="1148191"/>
            </a:xfrm>
            <a:prstGeom prst="rect">
              <a:avLst/>
            </a:prstGeom>
            <a:noFill/>
            <a:ln w="9525">
              <a:noFill/>
            </a:ln>
          </p:spPr>
          <p:txBody>
            <a:bodyPr wrap="square" anchor="t">
              <a:spAutoFit/>
            </a:bodyPr>
            <a:lstStyle/>
            <a:p>
              <a:pPr marL="285750" lvl="0" indent="-285750">
                <a:buFont typeface="Wingdings" panose="05000000000000000000" pitchFamily="2" charset="2"/>
                <a:buChar char="l"/>
              </a:pPr>
              <a:r>
                <a:rPr lang="zh-CN" altLang="en-US" b="1" dirty="0">
                  <a:solidFill>
                    <a:srgbClr val="0070C0"/>
                  </a:solidFill>
                  <a:latin typeface="仿宋_GB2312" pitchFamily="49" charset="-122"/>
                  <a:ea typeface="宋体" panose="02010600030101010101" pitchFamily="2" charset="-122"/>
                </a:rPr>
                <a:t>课程设计：</a:t>
              </a:r>
              <a:r>
                <a:rPr lang="zh-CN" altLang="en-US" sz="1600" dirty="0">
                  <a:latin typeface="Arial" panose="020B0604020202020204" charset="-122"/>
                </a:rPr>
                <a:t>掌握课程设计的相关知识，能够进行青少年心理健康课程设计、实施和评价</a:t>
              </a:r>
              <a:endParaRPr lang="zh-CN" altLang="en-US" sz="1600" dirty="0">
                <a:latin typeface="Arial" panose="020B0604020202020204" charset="-122"/>
              </a:endParaRPr>
            </a:p>
          </p:txBody>
        </p:sp>
      </p:grpSp>
      <p:sp>
        <p:nvSpPr>
          <p:cNvPr id="35"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36" name="组合 35"/>
          <p:cNvGrpSpPr/>
          <p:nvPr/>
        </p:nvGrpSpPr>
        <p:grpSpPr>
          <a:xfrm>
            <a:off x="281518" y="330201"/>
            <a:ext cx="2772833" cy="473075"/>
            <a:chOff x="0" y="0"/>
            <a:chExt cx="1164" cy="298"/>
          </a:xfrm>
        </p:grpSpPr>
        <p:sp>
          <p:nvSpPr>
            <p:cNvPr id="37"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38"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39"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41" name="直角上箭头 19"/>
          <p:cNvSpPr/>
          <p:nvPr/>
        </p:nvSpPr>
        <p:spPr bwMode="auto">
          <a:xfrm rot="5400000">
            <a:off x="2334254" y="3969823"/>
            <a:ext cx="2242876" cy="1679513"/>
          </a:xfrm>
          <a:prstGeom prst="bentUpArrow">
            <a:avLst>
              <a:gd name="adj1" fmla="val 16929"/>
              <a:gd name="adj2" fmla="val 20510"/>
              <a:gd name="adj3" fmla="val 25000"/>
            </a:avLst>
          </a:prstGeom>
          <a:solidFill>
            <a:srgbClr val="FFC000"/>
          </a:solidFill>
          <a:ln w="12700">
            <a:noFill/>
          </a:ln>
          <a:effectLst>
            <a:outerShdw blurRad="184150" dist="241300" dir="11520000" sx="110000" sy="110000" algn="ctr">
              <a:srgbClr val="000000">
                <a:alpha val="18000"/>
              </a:srgbClr>
            </a:outerShdw>
          </a:effectLst>
          <a:scene3d>
            <a:camera prst="perspectiveFront" fov="5100000">
              <a:rot lat="0" lon="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zh-CN" altLang="en-US" sz="2400" dirty="0"/>
          </a:p>
        </p:txBody>
      </p:sp>
      <p:grpSp>
        <p:nvGrpSpPr>
          <p:cNvPr id="42" name="组合 41"/>
          <p:cNvGrpSpPr/>
          <p:nvPr/>
        </p:nvGrpSpPr>
        <p:grpSpPr>
          <a:xfrm>
            <a:off x="4338734" y="5288325"/>
            <a:ext cx="3164548" cy="1107996"/>
            <a:chOff x="3072852" y="4713343"/>
            <a:chExt cx="6141469" cy="1272516"/>
          </a:xfrm>
        </p:grpSpPr>
        <p:pic>
          <p:nvPicPr>
            <p:cNvPr id="43" name="Picture 2" descr="F:\work\常州电信\未标题-10.png"/>
            <p:cNvPicPr>
              <a:picLocks noChangeAspect="1" noChangeArrowheads="1"/>
            </p:cNvPicPr>
            <p:nvPr/>
          </p:nvPicPr>
          <p:blipFill>
            <a:blip r:embed="rId1"/>
            <a:srcRect l="7111" t="12923" r="9412" b="4846"/>
            <a:stretch>
              <a:fillRect/>
            </a:stretch>
          </p:blipFill>
          <p:spPr bwMode="auto">
            <a:xfrm>
              <a:off x="3143176" y="4714884"/>
              <a:ext cx="6000824" cy="1239341"/>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4" name="矩形 36"/>
            <p:cNvSpPr/>
            <p:nvPr/>
          </p:nvSpPr>
          <p:spPr>
            <a:xfrm>
              <a:off x="3072852" y="4713343"/>
              <a:ext cx="6141469" cy="1272516"/>
            </a:xfrm>
            <a:prstGeom prst="rect">
              <a:avLst/>
            </a:prstGeom>
            <a:noFill/>
            <a:ln w="9525">
              <a:noFill/>
            </a:ln>
          </p:spPr>
          <p:txBody>
            <a:bodyPr wrap="square" anchor="t">
              <a:spAutoFit/>
            </a:bodyPr>
            <a:lstStyle/>
            <a:p>
              <a:pPr marL="285750" lvl="0" indent="-285750">
                <a:buFont typeface="Wingdings" panose="05000000000000000000" pitchFamily="2" charset="2"/>
                <a:buChar char="l"/>
              </a:pPr>
              <a:r>
                <a:rPr lang="zh-CN" altLang="en-US" b="1" dirty="0">
                  <a:solidFill>
                    <a:srgbClr val="CF7F3F"/>
                  </a:solidFill>
                  <a:latin typeface="仿宋_GB2312" pitchFamily="49" charset="-122"/>
                  <a:ea typeface="宋体" panose="02010600030101010101" pitchFamily="2" charset="-122"/>
                </a:rPr>
                <a:t>教学科研：</a:t>
              </a:r>
              <a:r>
                <a:rPr lang="zh-CN" altLang="en-US" sz="1600" dirty="0">
                  <a:latin typeface="Arial" panose="020B0604020202020204" charset="-122"/>
                </a:rPr>
                <a:t>掌握心理学学科基础知识，能够从事 心理学教学科研工作，同时具备学习深造的潜质</a:t>
              </a:r>
              <a:endParaRPr lang="zh-CN" altLang="en-US" sz="1600" dirty="0">
                <a:latin typeface="Arial" panose="020B0604020202020204" charset="-122"/>
              </a:endParaRPr>
            </a:p>
          </p:txBody>
        </p:sp>
      </p:grpSp>
      <p:sp>
        <p:nvSpPr>
          <p:cNvPr id="45" name="AutoShape 2"/>
          <p:cNvSpPr/>
          <p:nvPr/>
        </p:nvSpPr>
        <p:spPr>
          <a:xfrm>
            <a:off x="2135718" y="1037584"/>
            <a:ext cx="7785100" cy="501650"/>
          </a:xfrm>
          <a:prstGeom prst="roundRect">
            <a:avLst>
              <a:gd name="adj" fmla="val 50000"/>
            </a:avLst>
          </a:prstGeom>
          <a:gradFill rotWithShape="1">
            <a:gsLst>
              <a:gs pos="0">
                <a:srgbClr val="2C3554"/>
              </a:gs>
              <a:gs pos="100000">
                <a:srgbClr val="5F73B5"/>
              </a:gs>
            </a:gsLst>
            <a:lin ang="5400000" scaled="1"/>
            <a:tileRect/>
          </a:gradFill>
          <a:ln w="57150" cap="flat" cmpd="thickThin">
            <a:solidFill>
              <a:srgbClr val="DDDDDD"/>
            </a:solidFill>
            <a:prstDash val="solid"/>
            <a:headEnd type="none" w="med" len="med"/>
            <a:tailEnd type="none" w="med" len="med"/>
          </a:ln>
        </p:spPr>
        <p:txBody>
          <a:bodyPr wrap="none" anchor="ctr"/>
          <a:lstStyle/>
          <a:p>
            <a:endParaRPr lang="zh-CN" altLang="en-US" dirty="0">
              <a:latin typeface="Arial" panose="020B0604020202020204" charset="-122"/>
            </a:endParaRPr>
          </a:p>
        </p:txBody>
      </p:sp>
      <p:sp>
        <p:nvSpPr>
          <p:cNvPr id="22553" name="矩形 27"/>
          <p:cNvSpPr/>
          <p:nvPr/>
        </p:nvSpPr>
        <p:spPr>
          <a:xfrm>
            <a:off x="2785664" y="1077043"/>
            <a:ext cx="6790401" cy="461665"/>
          </a:xfrm>
          <a:prstGeom prst="rect">
            <a:avLst/>
          </a:prstGeom>
          <a:noFill/>
          <a:ln w="9525">
            <a:noFill/>
          </a:ln>
        </p:spPr>
        <p:txBody>
          <a:bodyPr wrap="square" anchor="t">
            <a:spAutoFit/>
          </a:bodyPr>
          <a:lstStyle/>
          <a:p>
            <a:pPr lvl="0"/>
            <a:r>
              <a:rPr lang="zh-CN" altLang="en-US" sz="2400" b="1" dirty="0">
                <a:solidFill>
                  <a:schemeClr val="bg1"/>
                </a:solidFill>
                <a:cs typeface="等线" panose="02010600030101010101" charset="-122"/>
              </a:rPr>
              <a:t>“能力导向、全程实践、分段实施”的培养特色</a:t>
            </a:r>
            <a:endParaRPr lang="zh-CN" altLang="en-US" sz="2400" b="1" dirty="0">
              <a:solidFill>
                <a:schemeClr val="bg1"/>
              </a:solidFill>
              <a:cs typeface="等线" panose="02010600030101010101"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953" y="3910528"/>
            <a:ext cx="3826872" cy="2014143"/>
          </a:xfrm>
          <a:prstGeom prst="rect">
            <a:avLst/>
          </a:prstGeom>
        </p:spPr>
      </p:pic>
      <p:grpSp>
        <p:nvGrpSpPr>
          <p:cNvPr id="2" name="组合 32"/>
          <p:cNvGrpSpPr/>
          <p:nvPr/>
        </p:nvGrpSpPr>
        <p:grpSpPr>
          <a:xfrm>
            <a:off x="7369439" y="1761622"/>
            <a:ext cx="4257702" cy="1926518"/>
            <a:chOff x="1643042" y="1714488"/>
            <a:chExt cx="6770708" cy="4469998"/>
          </a:xfrm>
        </p:grpSpPr>
        <p:sp>
          <p:nvSpPr>
            <p:cNvPr id="22557" name="Rectangle 537"/>
            <p:cNvSpPr/>
            <p:nvPr/>
          </p:nvSpPr>
          <p:spPr>
            <a:xfrm>
              <a:off x="1643042" y="1714488"/>
              <a:ext cx="6770708" cy="4469998"/>
            </a:xfrm>
            <a:prstGeom prst="roundRect">
              <a:avLst>
                <a:gd name="adj" fmla="val 1481"/>
              </a:avLst>
            </a:prstGeom>
            <a:solidFill>
              <a:srgbClr val="CCFFFF"/>
            </a:solidFill>
            <a:ln w="25400" cap="flat" cmpd="sng">
              <a:solidFill>
                <a:srgbClr val="7F7F7F"/>
              </a:solidFill>
              <a:prstDash val="sysDash"/>
              <a:round/>
              <a:headEnd type="none" w="med" len="med"/>
              <a:tailEnd type="none" w="med" len="med"/>
            </a:ln>
          </p:spPr>
          <p:txBody>
            <a:bodyPr anchor="ctr"/>
            <a:lstStyle/>
            <a:p>
              <a:pPr algn="ctr" latinLnBrk="1"/>
              <a:endParaRPr lang="zh-CN" altLang="en-US" dirty="0">
                <a:solidFill>
                  <a:srgbClr val="FFFFFF"/>
                </a:solidFill>
                <a:latin typeface="Gulim" panose="020B0600000101010101" pitchFamily="34" charset="-127"/>
                <a:ea typeface="Gulim" panose="020B0600000101010101" pitchFamily="34" charset="-127"/>
              </a:endParaRPr>
            </a:p>
          </p:txBody>
        </p:sp>
        <p:sp>
          <p:nvSpPr>
            <p:cNvPr id="22558" name="Rectangle 1"/>
            <p:cNvSpPr/>
            <p:nvPr/>
          </p:nvSpPr>
          <p:spPr>
            <a:xfrm>
              <a:off x="1716824" y="1875323"/>
              <a:ext cx="6579607" cy="4070470"/>
            </a:xfrm>
            <a:prstGeom prst="rect">
              <a:avLst/>
            </a:prstGeom>
            <a:solidFill>
              <a:srgbClr val="CCFFFF"/>
            </a:solidFill>
            <a:ln w="9525">
              <a:noFill/>
            </a:ln>
          </p:spPr>
          <p:txBody>
            <a:bodyPr wrap="square" anchor="ctr">
              <a:spAutoFit/>
            </a:bodyPr>
            <a:lstStyle/>
            <a:p>
              <a:pPr marL="285750" indent="-285750">
                <a:buClr>
                  <a:schemeClr val="tx1"/>
                </a:buClr>
                <a:buFont typeface="Wingdings" panose="05000000000000000000" pitchFamily="2" charset="2"/>
                <a:buChar char="u"/>
              </a:pPr>
              <a:r>
                <a:rPr lang="zh-CN" altLang="en-US" b="1" dirty="0">
                  <a:latin typeface="仿宋_GB2312" pitchFamily="49" charset="-122"/>
                  <a:ea typeface="仿宋_GB2312" pitchFamily="49" charset="-122"/>
                </a:rPr>
                <a:t>按照</a:t>
              </a:r>
              <a:r>
                <a:rPr lang="zh-CN" altLang="en-US" b="1" dirty="0">
                  <a:solidFill>
                    <a:srgbClr val="FF0000"/>
                  </a:solidFill>
                  <a:latin typeface="仿宋_GB2312" pitchFamily="49" charset="-122"/>
                  <a:ea typeface="仿宋_GB2312" pitchFamily="49" charset="-122"/>
                </a:rPr>
                <a:t>“基础知识→基本技能→专项技能→综合技能”</a:t>
              </a:r>
              <a:r>
                <a:rPr lang="zh-CN" altLang="en-US" b="1" dirty="0">
                  <a:latin typeface="仿宋_GB2312" pitchFamily="49" charset="-122"/>
                  <a:ea typeface="仿宋_GB2312" pitchFamily="49" charset="-122"/>
                </a:rPr>
                <a:t>分段实施、全程实践的培养路径，通过“三个相通、三个融合、三师培养”的三三模式，依托三个平台，采取四种评价方式，循序渐进地提升学生的专业实践能力</a:t>
              </a:r>
              <a:r>
                <a:rPr lang="zh-CN" altLang="en-US" dirty="0">
                  <a:latin typeface="仿宋_GB2312" pitchFamily="49" charset="-122"/>
                  <a:ea typeface="仿宋_GB2312" pitchFamily="49" charset="-122"/>
                </a:rPr>
                <a:t>。</a:t>
              </a:r>
              <a:endParaRPr lang="zh-CN" altLang="en-US" dirty="0">
                <a:latin typeface="仿宋_GB2312" pitchFamily="49" charset="-122"/>
                <a:ea typeface="仿宋_GB2312" pitchFamily="49" charset="-122"/>
              </a:endParaRPr>
            </a:p>
          </p:txBody>
        </p:sp>
      </p:gr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710" y="582996"/>
            <a:ext cx="3867150" cy="593407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par>
                                <p:cTn id="35" presetID="22" presetClass="entr" presetSubtype="4"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5"/>
          <p:cNvSpPr txBox="1"/>
          <p:nvPr/>
        </p:nvSpPr>
        <p:spPr>
          <a:xfrm>
            <a:off x="2214034" y="830263"/>
            <a:ext cx="184731" cy="369332"/>
          </a:xfrm>
          <a:prstGeom prst="rect">
            <a:avLst/>
          </a:prstGeom>
          <a:noFill/>
          <a:ln w="9525">
            <a:noFill/>
          </a:ln>
        </p:spPr>
        <p:txBody>
          <a:bodyPr wrap="none">
            <a:spAutoFit/>
          </a:bodyPr>
          <a:lstStyle/>
          <a:p>
            <a:endParaRPr lang="zh-CN" altLang="en-US" dirty="0">
              <a:latin typeface="Arial" panose="020B0604020202020204" charset="-122"/>
            </a:endParaRPr>
          </a:p>
        </p:txBody>
      </p:sp>
      <p:pic>
        <p:nvPicPr>
          <p:cNvPr id="39944" name="Picture 16" descr="wenhuayongpinyi2_0016">
            <a:hlinkClick r:id="" action="ppaction://hlinkshowjump?jump=lastslideviewed"/>
          </p:cNvPr>
          <p:cNvPicPr>
            <a:picLocks noChangeAspect="1"/>
          </p:cNvPicPr>
          <p:nvPr/>
        </p:nvPicPr>
        <p:blipFill>
          <a:blip r:embed="rId1">
            <a:clrChange>
              <a:clrFrom>
                <a:srgbClr val="FFFFFF"/>
              </a:clrFrom>
              <a:clrTo>
                <a:srgbClr val="FFFFFF">
                  <a:alpha val="0"/>
                </a:srgbClr>
              </a:clrTo>
            </a:clrChange>
          </a:blip>
          <a:stretch>
            <a:fillRect/>
          </a:stretch>
        </p:blipFill>
        <p:spPr>
          <a:xfrm>
            <a:off x="10200218" y="5661025"/>
            <a:ext cx="1991783" cy="1028700"/>
          </a:xfrm>
          <a:prstGeom prst="rect">
            <a:avLst/>
          </a:prstGeom>
          <a:noFill/>
          <a:ln w="9525">
            <a:noFill/>
          </a:ln>
        </p:spPr>
      </p:pic>
      <p:sp>
        <p:nvSpPr>
          <p:cNvPr id="39945" name="Rectangle 8"/>
          <p:cNvSpPr/>
          <p:nvPr/>
        </p:nvSpPr>
        <p:spPr>
          <a:xfrm>
            <a:off x="-139700" y="4565651"/>
            <a:ext cx="1718733" cy="523220"/>
          </a:xfrm>
          <a:prstGeom prst="rect">
            <a:avLst/>
          </a:prstGeom>
          <a:noFill/>
          <a:ln w="9525">
            <a:noFill/>
          </a:ln>
        </p:spPr>
        <p:txBody>
          <a:bodyPr>
            <a:spAutoFit/>
          </a:bodyPr>
          <a:lstStyle/>
          <a:p>
            <a:pPr algn="ctr" eaLnBrk="0" hangingPunct="0">
              <a:buClr>
                <a:srgbClr val="FF3300"/>
              </a:buClr>
              <a:buSzPct val="115000"/>
              <a:buFont typeface="Wingdings" panose="05000000000000000000" pitchFamily="2" charset="2"/>
              <a:buNone/>
            </a:pPr>
            <a:r>
              <a:rPr lang="en-US" altLang="zh-CN" sz="1400" dirty="0">
                <a:solidFill>
                  <a:srgbClr val="FFFFFF"/>
                </a:solidFill>
                <a:latin typeface="Arial" panose="020B0604020202020204" charset="-122"/>
              </a:rPr>
              <a:t>Description of the contents</a:t>
            </a:r>
            <a:endParaRPr lang="en-US" altLang="zh-CN" sz="1400" dirty="0">
              <a:solidFill>
                <a:srgbClr val="FFFFFF"/>
              </a:solidFill>
              <a:latin typeface="Arial" panose="020B0604020202020204" charset="-122"/>
            </a:endParaRPr>
          </a:p>
        </p:txBody>
      </p:sp>
      <p:pic>
        <p:nvPicPr>
          <p:cNvPr id="39946" name="Picture 47" descr="20080528160824318">
            <a:hlinkClick r:id="" action="ppaction://hlinkshowjump?jump=endshow"/>
          </p:cNvPr>
          <p:cNvPicPr>
            <a:picLocks noChangeAspect="1"/>
          </p:cNvPicPr>
          <p:nvPr/>
        </p:nvPicPr>
        <p:blipFill>
          <a:blip r:embed="rId2"/>
          <a:stretch>
            <a:fillRect/>
          </a:stretch>
        </p:blipFill>
        <p:spPr>
          <a:xfrm>
            <a:off x="11811000" y="-20637"/>
            <a:ext cx="406400" cy="301625"/>
          </a:xfrm>
          <a:prstGeom prst="rect">
            <a:avLst/>
          </a:prstGeom>
          <a:noFill/>
          <a:ln w="9525">
            <a:noFill/>
          </a:ln>
        </p:spPr>
      </p:pic>
      <p:sp>
        <p:nvSpPr>
          <p:cNvPr id="39952" name="Freeform 2"/>
          <p:cNvSpPr/>
          <p:nvPr/>
        </p:nvSpPr>
        <p:spPr>
          <a:xfrm rot="21175831">
            <a:off x="842434" y="2495550"/>
            <a:ext cx="2417233" cy="2336800"/>
          </a:xfrm>
          <a:custGeom>
            <a:avLst/>
            <a:gdLst>
              <a:gd name="txL" fmla="*/ 0 w 2220"/>
              <a:gd name="txT" fmla="*/ 0 h 2878"/>
              <a:gd name="txR" fmla="*/ 2220 w 2220"/>
              <a:gd name="txB" fmla="*/ 2878 h 287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220" h="2878">
                <a:moveTo>
                  <a:pt x="832" y="20"/>
                </a:moveTo>
                <a:lnTo>
                  <a:pt x="784" y="20"/>
                </a:lnTo>
                <a:lnTo>
                  <a:pt x="756" y="0"/>
                </a:lnTo>
                <a:lnTo>
                  <a:pt x="676" y="20"/>
                </a:lnTo>
                <a:lnTo>
                  <a:pt x="624" y="44"/>
                </a:lnTo>
                <a:lnTo>
                  <a:pt x="568" y="112"/>
                </a:lnTo>
                <a:lnTo>
                  <a:pt x="536" y="164"/>
                </a:lnTo>
                <a:lnTo>
                  <a:pt x="508" y="208"/>
                </a:lnTo>
                <a:lnTo>
                  <a:pt x="464" y="212"/>
                </a:lnTo>
                <a:lnTo>
                  <a:pt x="392" y="164"/>
                </a:lnTo>
                <a:lnTo>
                  <a:pt x="352" y="140"/>
                </a:lnTo>
                <a:lnTo>
                  <a:pt x="300" y="164"/>
                </a:lnTo>
                <a:lnTo>
                  <a:pt x="280" y="184"/>
                </a:lnTo>
                <a:lnTo>
                  <a:pt x="216" y="184"/>
                </a:lnTo>
                <a:lnTo>
                  <a:pt x="180" y="156"/>
                </a:lnTo>
                <a:lnTo>
                  <a:pt x="108" y="152"/>
                </a:lnTo>
                <a:lnTo>
                  <a:pt x="48" y="184"/>
                </a:lnTo>
                <a:lnTo>
                  <a:pt x="16" y="184"/>
                </a:lnTo>
                <a:lnTo>
                  <a:pt x="0" y="264"/>
                </a:lnTo>
                <a:lnTo>
                  <a:pt x="4" y="312"/>
                </a:lnTo>
                <a:lnTo>
                  <a:pt x="68" y="368"/>
                </a:lnTo>
                <a:lnTo>
                  <a:pt x="124" y="408"/>
                </a:lnTo>
                <a:lnTo>
                  <a:pt x="196" y="432"/>
                </a:lnTo>
                <a:lnTo>
                  <a:pt x="224" y="460"/>
                </a:lnTo>
                <a:lnTo>
                  <a:pt x="256" y="588"/>
                </a:lnTo>
                <a:lnTo>
                  <a:pt x="272" y="636"/>
                </a:lnTo>
                <a:lnTo>
                  <a:pt x="272" y="664"/>
                </a:lnTo>
                <a:lnTo>
                  <a:pt x="276" y="724"/>
                </a:lnTo>
                <a:lnTo>
                  <a:pt x="256" y="812"/>
                </a:lnTo>
                <a:lnTo>
                  <a:pt x="248" y="900"/>
                </a:lnTo>
                <a:lnTo>
                  <a:pt x="216" y="964"/>
                </a:lnTo>
                <a:lnTo>
                  <a:pt x="216" y="1012"/>
                </a:lnTo>
                <a:lnTo>
                  <a:pt x="180" y="1072"/>
                </a:lnTo>
                <a:lnTo>
                  <a:pt x="180" y="1100"/>
                </a:lnTo>
                <a:lnTo>
                  <a:pt x="132" y="1160"/>
                </a:lnTo>
                <a:lnTo>
                  <a:pt x="144" y="1240"/>
                </a:lnTo>
                <a:lnTo>
                  <a:pt x="156" y="1296"/>
                </a:lnTo>
                <a:lnTo>
                  <a:pt x="184" y="1372"/>
                </a:lnTo>
                <a:lnTo>
                  <a:pt x="236" y="1476"/>
                </a:lnTo>
                <a:lnTo>
                  <a:pt x="268" y="1500"/>
                </a:lnTo>
                <a:lnTo>
                  <a:pt x="292" y="1500"/>
                </a:lnTo>
                <a:lnTo>
                  <a:pt x="328" y="1556"/>
                </a:lnTo>
                <a:lnTo>
                  <a:pt x="404" y="1640"/>
                </a:lnTo>
                <a:lnTo>
                  <a:pt x="412" y="1716"/>
                </a:lnTo>
                <a:lnTo>
                  <a:pt x="436" y="1772"/>
                </a:lnTo>
                <a:lnTo>
                  <a:pt x="452" y="1796"/>
                </a:lnTo>
                <a:lnTo>
                  <a:pt x="460" y="1824"/>
                </a:lnTo>
                <a:lnTo>
                  <a:pt x="452" y="1964"/>
                </a:lnTo>
                <a:lnTo>
                  <a:pt x="452" y="2152"/>
                </a:lnTo>
                <a:lnTo>
                  <a:pt x="424" y="2196"/>
                </a:lnTo>
                <a:lnTo>
                  <a:pt x="384" y="2196"/>
                </a:lnTo>
                <a:lnTo>
                  <a:pt x="264" y="2276"/>
                </a:lnTo>
                <a:lnTo>
                  <a:pt x="116" y="2392"/>
                </a:lnTo>
                <a:lnTo>
                  <a:pt x="140" y="2420"/>
                </a:lnTo>
                <a:lnTo>
                  <a:pt x="76" y="2420"/>
                </a:lnTo>
                <a:lnTo>
                  <a:pt x="16" y="2472"/>
                </a:lnTo>
                <a:lnTo>
                  <a:pt x="64" y="2572"/>
                </a:lnTo>
                <a:lnTo>
                  <a:pt x="100" y="2708"/>
                </a:lnTo>
                <a:lnTo>
                  <a:pt x="136" y="2828"/>
                </a:lnTo>
                <a:cubicBezTo>
                  <a:pt x="151" y="2851"/>
                  <a:pt x="171" y="2878"/>
                  <a:pt x="188" y="2848"/>
                </a:cubicBezTo>
                <a:cubicBezTo>
                  <a:pt x="213" y="2839"/>
                  <a:pt x="221" y="2698"/>
                  <a:pt x="240" y="2648"/>
                </a:cubicBezTo>
                <a:cubicBezTo>
                  <a:pt x="259" y="2598"/>
                  <a:pt x="280" y="2563"/>
                  <a:pt x="300" y="2548"/>
                </a:cubicBezTo>
                <a:lnTo>
                  <a:pt x="360" y="2556"/>
                </a:lnTo>
                <a:lnTo>
                  <a:pt x="408" y="2484"/>
                </a:lnTo>
                <a:lnTo>
                  <a:pt x="524" y="2420"/>
                </a:lnTo>
                <a:lnTo>
                  <a:pt x="680" y="2340"/>
                </a:lnTo>
                <a:lnTo>
                  <a:pt x="736" y="2224"/>
                </a:lnTo>
                <a:lnTo>
                  <a:pt x="752" y="2144"/>
                </a:lnTo>
                <a:lnTo>
                  <a:pt x="744" y="2076"/>
                </a:lnTo>
                <a:lnTo>
                  <a:pt x="748" y="1972"/>
                </a:lnTo>
                <a:lnTo>
                  <a:pt x="756" y="1720"/>
                </a:lnTo>
                <a:lnTo>
                  <a:pt x="736" y="1644"/>
                </a:lnTo>
                <a:lnTo>
                  <a:pt x="728" y="1584"/>
                </a:lnTo>
                <a:lnTo>
                  <a:pt x="728" y="1500"/>
                </a:lnTo>
                <a:lnTo>
                  <a:pt x="756" y="1412"/>
                </a:lnTo>
                <a:lnTo>
                  <a:pt x="808" y="1412"/>
                </a:lnTo>
                <a:lnTo>
                  <a:pt x="844" y="1332"/>
                </a:lnTo>
                <a:lnTo>
                  <a:pt x="888" y="1304"/>
                </a:lnTo>
                <a:lnTo>
                  <a:pt x="940" y="1320"/>
                </a:lnTo>
                <a:lnTo>
                  <a:pt x="980" y="1308"/>
                </a:lnTo>
                <a:lnTo>
                  <a:pt x="1060" y="1292"/>
                </a:lnTo>
                <a:lnTo>
                  <a:pt x="1164" y="1312"/>
                </a:lnTo>
                <a:lnTo>
                  <a:pt x="1240" y="1304"/>
                </a:lnTo>
                <a:lnTo>
                  <a:pt x="1260" y="1328"/>
                </a:lnTo>
                <a:lnTo>
                  <a:pt x="1312" y="1332"/>
                </a:lnTo>
                <a:lnTo>
                  <a:pt x="1364" y="1360"/>
                </a:lnTo>
                <a:lnTo>
                  <a:pt x="1400" y="1380"/>
                </a:lnTo>
                <a:lnTo>
                  <a:pt x="1488" y="1384"/>
                </a:lnTo>
                <a:lnTo>
                  <a:pt x="1548" y="1460"/>
                </a:lnTo>
                <a:lnTo>
                  <a:pt x="1672" y="1484"/>
                </a:lnTo>
                <a:lnTo>
                  <a:pt x="1744" y="1500"/>
                </a:lnTo>
                <a:lnTo>
                  <a:pt x="1808" y="1488"/>
                </a:lnTo>
                <a:lnTo>
                  <a:pt x="1856" y="1432"/>
                </a:lnTo>
                <a:lnTo>
                  <a:pt x="1908" y="1304"/>
                </a:lnTo>
                <a:lnTo>
                  <a:pt x="1912" y="1228"/>
                </a:lnTo>
                <a:lnTo>
                  <a:pt x="1896" y="1148"/>
                </a:lnTo>
                <a:lnTo>
                  <a:pt x="1932" y="1028"/>
                </a:lnTo>
                <a:lnTo>
                  <a:pt x="1996" y="936"/>
                </a:lnTo>
                <a:lnTo>
                  <a:pt x="2032" y="832"/>
                </a:lnTo>
                <a:lnTo>
                  <a:pt x="2168" y="856"/>
                </a:lnTo>
                <a:lnTo>
                  <a:pt x="2196" y="860"/>
                </a:lnTo>
                <a:lnTo>
                  <a:pt x="2220" y="140"/>
                </a:lnTo>
                <a:lnTo>
                  <a:pt x="2144" y="132"/>
                </a:lnTo>
                <a:lnTo>
                  <a:pt x="1988" y="136"/>
                </a:lnTo>
                <a:lnTo>
                  <a:pt x="1788" y="108"/>
                </a:lnTo>
                <a:lnTo>
                  <a:pt x="1724" y="120"/>
                </a:lnTo>
                <a:lnTo>
                  <a:pt x="1712" y="188"/>
                </a:lnTo>
                <a:lnTo>
                  <a:pt x="1724" y="320"/>
                </a:lnTo>
                <a:lnTo>
                  <a:pt x="1652" y="340"/>
                </a:lnTo>
                <a:lnTo>
                  <a:pt x="1674" y="356"/>
                </a:lnTo>
                <a:lnTo>
                  <a:pt x="1723" y="351"/>
                </a:lnTo>
                <a:lnTo>
                  <a:pt x="1724" y="536"/>
                </a:lnTo>
                <a:lnTo>
                  <a:pt x="1660" y="536"/>
                </a:lnTo>
                <a:lnTo>
                  <a:pt x="1620" y="548"/>
                </a:lnTo>
                <a:lnTo>
                  <a:pt x="1712" y="584"/>
                </a:lnTo>
                <a:lnTo>
                  <a:pt x="1720" y="612"/>
                </a:lnTo>
                <a:lnTo>
                  <a:pt x="1700" y="780"/>
                </a:lnTo>
                <a:lnTo>
                  <a:pt x="1668" y="820"/>
                </a:lnTo>
                <a:lnTo>
                  <a:pt x="1664" y="868"/>
                </a:lnTo>
                <a:lnTo>
                  <a:pt x="1632" y="904"/>
                </a:lnTo>
                <a:lnTo>
                  <a:pt x="1564" y="900"/>
                </a:lnTo>
                <a:lnTo>
                  <a:pt x="1496" y="924"/>
                </a:lnTo>
                <a:lnTo>
                  <a:pt x="1424" y="952"/>
                </a:lnTo>
                <a:lnTo>
                  <a:pt x="1384" y="980"/>
                </a:lnTo>
                <a:lnTo>
                  <a:pt x="1368" y="1008"/>
                </a:lnTo>
                <a:lnTo>
                  <a:pt x="1216" y="992"/>
                </a:lnTo>
                <a:lnTo>
                  <a:pt x="1168" y="956"/>
                </a:lnTo>
                <a:lnTo>
                  <a:pt x="1088" y="956"/>
                </a:lnTo>
                <a:lnTo>
                  <a:pt x="992" y="956"/>
                </a:lnTo>
                <a:lnTo>
                  <a:pt x="924" y="940"/>
                </a:lnTo>
                <a:lnTo>
                  <a:pt x="892" y="924"/>
                </a:lnTo>
                <a:lnTo>
                  <a:pt x="876" y="884"/>
                </a:lnTo>
                <a:lnTo>
                  <a:pt x="888" y="832"/>
                </a:lnTo>
                <a:lnTo>
                  <a:pt x="912" y="784"/>
                </a:lnTo>
                <a:lnTo>
                  <a:pt x="928" y="728"/>
                </a:lnTo>
                <a:lnTo>
                  <a:pt x="976" y="712"/>
                </a:lnTo>
                <a:lnTo>
                  <a:pt x="1060" y="732"/>
                </a:lnTo>
                <a:lnTo>
                  <a:pt x="1204" y="740"/>
                </a:lnTo>
                <a:lnTo>
                  <a:pt x="1288" y="712"/>
                </a:lnTo>
                <a:lnTo>
                  <a:pt x="1388" y="660"/>
                </a:lnTo>
                <a:lnTo>
                  <a:pt x="1468" y="592"/>
                </a:lnTo>
                <a:lnTo>
                  <a:pt x="1520" y="536"/>
                </a:lnTo>
                <a:lnTo>
                  <a:pt x="1544" y="508"/>
                </a:lnTo>
                <a:lnTo>
                  <a:pt x="1592" y="520"/>
                </a:lnTo>
                <a:lnTo>
                  <a:pt x="1624" y="548"/>
                </a:lnTo>
                <a:lnTo>
                  <a:pt x="1647" y="536"/>
                </a:lnTo>
                <a:lnTo>
                  <a:pt x="1612" y="492"/>
                </a:lnTo>
                <a:lnTo>
                  <a:pt x="1632" y="456"/>
                </a:lnTo>
                <a:lnTo>
                  <a:pt x="1632" y="420"/>
                </a:lnTo>
                <a:lnTo>
                  <a:pt x="1648" y="376"/>
                </a:lnTo>
                <a:lnTo>
                  <a:pt x="1672" y="356"/>
                </a:lnTo>
                <a:lnTo>
                  <a:pt x="1656" y="341"/>
                </a:lnTo>
                <a:lnTo>
                  <a:pt x="1584" y="344"/>
                </a:lnTo>
                <a:lnTo>
                  <a:pt x="1536" y="356"/>
                </a:lnTo>
                <a:lnTo>
                  <a:pt x="1540" y="392"/>
                </a:lnTo>
                <a:lnTo>
                  <a:pt x="1496" y="424"/>
                </a:lnTo>
                <a:lnTo>
                  <a:pt x="1444" y="464"/>
                </a:lnTo>
                <a:lnTo>
                  <a:pt x="1444" y="492"/>
                </a:lnTo>
                <a:lnTo>
                  <a:pt x="1392" y="492"/>
                </a:lnTo>
                <a:lnTo>
                  <a:pt x="1384" y="520"/>
                </a:lnTo>
                <a:lnTo>
                  <a:pt x="1340" y="520"/>
                </a:lnTo>
                <a:lnTo>
                  <a:pt x="1300" y="540"/>
                </a:lnTo>
                <a:lnTo>
                  <a:pt x="1236" y="572"/>
                </a:lnTo>
                <a:lnTo>
                  <a:pt x="1208" y="584"/>
                </a:lnTo>
                <a:lnTo>
                  <a:pt x="1148" y="564"/>
                </a:lnTo>
                <a:lnTo>
                  <a:pt x="1080" y="556"/>
                </a:lnTo>
                <a:lnTo>
                  <a:pt x="1048" y="528"/>
                </a:lnTo>
                <a:lnTo>
                  <a:pt x="1028" y="500"/>
                </a:lnTo>
                <a:lnTo>
                  <a:pt x="1012" y="480"/>
                </a:lnTo>
                <a:lnTo>
                  <a:pt x="976" y="432"/>
                </a:lnTo>
                <a:lnTo>
                  <a:pt x="936" y="388"/>
                </a:lnTo>
                <a:lnTo>
                  <a:pt x="904" y="368"/>
                </a:lnTo>
                <a:lnTo>
                  <a:pt x="844" y="372"/>
                </a:lnTo>
                <a:lnTo>
                  <a:pt x="824" y="344"/>
                </a:lnTo>
                <a:lnTo>
                  <a:pt x="820" y="316"/>
                </a:lnTo>
                <a:lnTo>
                  <a:pt x="844" y="264"/>
                </a:lnTo>
                <a:lnTo>
                  <a:pt x="860" y="212"/>
                </a:lnTo>
                <a:lnTo>
                  <a:pt x="868" y="152"/>
                </a:lnTo>
                <a:lnTo>
                  <a:pt x="880" y="120"/>
                </a:lnTo>
                <a:lnTo>
                  <a:pt x="876" y="96"/>
                </a:lnTo>
                <a:lnTo>
                  <a:pt x="856" y="72"/>
                </a:lnTo>
                <a:lnTo>
                  <a:pt x="852" y="48"/>
                </a:lnTo>
                <a:lnTo>
                  <a:pt x="832" y="20"/>
                </a:lnTo>
                <a:close/>
              </a:path>
            </a:pathLst>
          </a:custGeom>
          <a:solidFill>
            <a:srgbClr val="000000">
              <a:alpha val="100000"/>
            </a:srgbClr>
          </a:solidFill>
          <a:ln w="9525">
            <a:noFill/>
          </a:ln>
        </p:spPr>
        <p:txBody>
          <a:bodyPr/>
          <a:lstStyle/>
          <a:p>
            <a:endParaRPr lang="zh-CN" altLang="en-US"/>
          </a:p>
        </p:txBody>
      </p:sp>
      <p:sp>
        <p:nvSpPr>
          <p:cNvPr id="39953" name="Line 3"/>
          <p:cNvSpPr/>
          <p:nvPr/>
        </p:nvSpPr>
        <p:spPr>
          <a:xfrm flipV="1">
            <a:off x="2599268" y="2001839"/>
            <a:ext cx="6379633" cy="3025775"/>
          </a:xfrm>
          <a:prstGeom prst="line">
            <a:avLst/>
          </a:prstGeom>
          <a:ln w="38100" cap="flat" cmpd="sng">
            <a:solidFill>
              <a:srgbClr val="000000"/>
            </a:solidFill>
            <a:prstDash val="solid"/>
            <a:headEnd type="none" w="med" len="med"/>
            <a:tailEnd type="none" w="med" len="med"/>
          </a:ln>
        </p:spPr>
      </p:sp>
      <p:grpSp>
        <p:nvGrpSpPr>
          <p:cNvPr id="39954" name="组合 39953"/>
          <p:cNvGrpSpPr/>
          <p:nvPr/>
        </p:nvGrpSpPr>
        <p:grpSpPr>
          <a:xfrm>
            <a:off x="2563284" y="4905375"/>
            <a:ext cx="270933" cy="190500"/>
            <a:chOff x="0" y="0"/>
            <a:chExt cx="183" cy="172"/>
          </a:xfrm>
        </p:grpSpPr>
        <p:pic>
          <p:nvPicPr>
            <p:cNvPr id="39955" name="Picture 5" descr="circuler_1"/>
            <p:cNvPicPr>
              <a:picLocks noChangeAspect="1"/>
            </p:cNvPicPr>
            <p:nvPr/>
          </p:nvPicPr>
          <p:blipFill>
            <a:blip r:embed="rId3"/>
            <a:stretch>
              <a:fillRect/>
            </a:stretch>
          </p:blipFill>
          <p:spPr>
            <a:xfrm>
              <a:off x="9" y="0"/>
              <a:ext cx="174" cy="172"/>
            </a:xfrm>
            <a:prstGeom prst="rect">
              <a:avLst/>
            </a:prstGeom>
            <a:noFill/>
            <a:ln w="9525">
              <a:noFill/>
            </a:ln>
          </p:spPr>
        </p:pic>
        <p:sp>
          <p:nvSpPr>
            <p:cNvPr id="39956" name="Oval 6"/>
            <p:cNvSpPr/>
            <p:nvPr/>
          </p:nvSpPr>
          <p:spPr>
            <a:xfrm>
              <a:off x="9" y="0"/>
              <a:ext cx="173" cy="172"/>
            </a:xfrm>
            <a:prstGeom prst="ellipse">
              <a:avLst/>
            </a:prstGeom>
            <a:gradFill rotWithShape="1">
              <a:gsLst>
                <a:gs pos="0">
                  <a:srgbClr val="202020"/>
                </a:gs>
                <a:gs pos="50000">
                  <a:schemeClr val="tx2">
                    <a:alpha val="50000"/>
                  </a:schemeClr>
                </a:gs>
                <a:gs pos="100000">
                  <a:srgbClr val="202020"/>
                </a:gs>
              </a:gsLst>
              <a:lin ang="5400000" scaled="1"/>
              <a:tileRect/>
            </a:gradFill>
            <a:ln w="9525">
              <a:noFill/>
            </a:ln>
          </p:spPr>
          <p:txBody>
            <a:bodyPr wrap="none" anchor="ctr"/>
            <a:lstStyle/>
            <a:p>
              <a:endParaRPr lang="zh-CN" altLang="en-US" dirty="0">
                <a:latin typeface="Arial" panose="020B0604020202020204" charset="-122"/>
              </a:endParaRPr>
            </a:p>
          </p:txBody>
        </p:sp>
        <p:grpSp>
          <p:nvGrpSpPr>
            <p:cNvPr id="39957" name="组合 39956"/>
            <p:cNvGrpSpPr/>
            <p:nvPr/>
          </p:nvGrpSpPr>
          <p:grpSpPr>
            <a:xfrm rot="-1297425" flipH="1" flipV="1">
              <a:off x="22" y="134"/>
              <a:ext cx="151" cy="37"/>
              <a:chOff x="0" y="0"/>
              <a:chExt cx="893" cy="246"/>
            </a:xfrm>
          </p:grpSpPr>
          <p:grpSp>
            <p:nvGrpSpPr>
              <p:cNvPr id="39958" name="组合 39957"/>
              <p:cNvGrpSpPr/>
              <p:nvPr/>
            </p:nvGrpSpPr>
            <p:grpSpPr>
              <a:xfrm>
                <a:off x="0" y="0"/>
                <a:ext cx="743" cy="185"/>
                <a:chOff x="0" y="0"/>
                <a:chExt cx="1118" cy="279"/>
              </a:xfrm>
            </p:grpSpPr>
            <p:sp>
              <p:nvSpPr>
                <p:cNvPr id="39959" name="AutoShape 9"/>
                <p:cNvSpPr/>
                <p:nvPr/>
              </p:nvSpPr>
              <p:spPr>
                <a:xfrm rot="5263130">
                  <a:off x="292"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60" name="AutoShape 10"/>
                <p:cNvSpPr/>
                <p:nvPr/>
              </p:nvSpPr>
              <p:spPr>
                <a:xfrm rot="6078281">
                  <a:off x="428"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61" name="AutoShape 11"/>
                <p:cNvSpPr/>
                <p:nvPr/>
              </p:nvSpPr>
              <p:spPr>
                <a:xfrm rot="6373927">
                  <a:off x="504" y="-27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62" name="AutoShape 12"/>
                <p:cNvSpPr/>
                <p:nvPr/>
              </p:nvSpPr>
              <p:spPr>
                <a:xfrm rot="6906312">
                  <a:off x="594" y="-24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grpSp>
          <p:grpSp>
            <p:nvGrpSpPr>
              <p:cNvPr id="39963" name="组合 39962"/>
              <p:cNvGrpSpPr/>
              <p:nvPr/>
            </p:nvGrpSpPr>
            <p:grpSpPr>
              <a:xfrm rot="1353540">
                <a:off x="150" y="60"/>
                <a:ext cx="743" cy="186"/>
                <a:chOff x="0" y="0"/>
                <a:chExt cx="1118" cy="279"/>
              </a:xfrm>
            </p:grpSpPr>
            <p:sp>
              <p:nvSpPr>
                <p:cNvPr id="39964" name="AutoShape 14"/>
                <p:cNvSpPr/>
                <p:nvPr/>
              </p:nvSpPr>
              <p:spPr>
                <a:xfrm rot="5263130">
                  <a:off x="292"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65" name="AutoShape 15"/>
                <p:cNvSpPr/>
                <p:nvPr/>
              </p:nvSpPr>
              <p:spPr>
                <a:xfrm rot="6078281">
                  <a:off x="428"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66" name="AutoShape 16"/>
                <p:cNvSpPr/>
                <p:nvPr/>
              </p:nvSpPr>
              <p:spPr>
                <a:xfrm rot="6373927">
                  <a:off x="504" y="-27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67" name="AutoShape 17"/>
                <p:cNvSpPr/>
                <p:nvPr/>
              </p:nvSpPr>
              <p:spPr>
                <a:xfrm rot="6906312">
                  <a:off x="594" y="-24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grpSp>
        </p:grpSp>
        <p:pic>
          <p:nvPicPr>
            <p:cNvPr id="39968" name="Picture 18" descr="light_shadow1"/>
            <p:cNvPicPr>
              <a:picLocks noChangeAspect="1"/>
            </p:cNvPicPr>
            <p:nvPr/>
          </p:nvPicPr>
          <p:blipFill>
            <a:blip r:embed="rId4"/>
            <a:srcRect t="23740"/>
            <a:stretch>
              <a:fillRect/>
            </a:stretch>
          </p:blipFill>
          <p:spPr>
            <a:xfrm rot="19030155">
              <a:off x="0" y="15"/>
              <a:ext cx="129" cy="84"/>
            </a:xfrm>
            <a:prstGeom prst="rect">
              <a:avLst/>
            </a:prstGeom>
            <a:noFill/>
            <a:ln w="9525">
              <a:noFill/>
            </a:ln>
          </p:spPr>
        </p:pic>
      </p:grpSp>
      <p:grpSp>
        <p:nvGrpSpPr>
          <p:cNvPr id="39969" name="组合 39968"/>
          <p:cNvGrpSpPr/>
          <p:nvPr/>
        </p:nvGrpSpPr>
        <p:grpSpPr>
          <a:xfrm>
            <a:off x="4806951" y="3810000"/>
            <a:ext cx="270933" cy="190500"/>
            <a:chOff x="0" y="0"/>
            <a:chExt cx="183" cy="172"/>
          </a:xfrm>
        </p:grpSpPr>
        <p:pic>
          <p:nvPicPr>
            <p:cNvPr id="39970" name="Picture 20" descr="circuler_1"/>
            <p:cNvPicPr>
              <a:picLocks noChangeAspect="1"/>
            </p:cNvPicPr>
            <p:nvPr/>
          </p:nvPicPr>
          <p:blipFill>
            <a:blip r:embed="rId3"/>
            <a:stretch>
              <a:fillRect/>
            </a:stretch>
          </p:blipFill>
          <p:spPr>
            <a:xfrm>
              <a:off x="9" y="0"/>
              <a:ext cx="174" cy="172"/>
            </a:xfrm>
            <a:prstGeom prst="rect">
              <a:avLst/>
            </a:prstGeom>
            <a:noFill/>
            <a:ln w="9525">
              <a:noFill/>
            </a:ln>
          </p:spPr>
        </p:pic>
        <p:sp>
          <p:nvSpPr>
            <p:cNvPr id="39971" name="Oval 21"/>
            <p:cNvSpPr/>
            <p:nvPr/>
          </p:nvSpPr>
          <p:spPr>
            <a:xfrm>
              <a:off x="9" y="0"/>
              <a:ext cx="173" cy="172"/>
            </a:xfrm>
            <a:prstGeom prst="ellipse">
              <a:avLst/>
            </a:prstGeom>
            <a:gradFill rotWithShape="1">
              <a:gsLst>
                <a:gs pos="0">
                  <a:srgbClr val="202020"/>
                </a:gs>
                <a:gs pos="50000">
                  <a:schemeClr val="tx2">
                    <a:alpha val="50000"/>
                  </a:schemeClr>
                </a:gs>
                <a:gs pos="100000">
                  <a:srgbClr val="202020"/>
                </a:gs>
              </a:gsLst>
              <a:lin ang="5400000" scaled="1"/>
              <a:tileRect/>
            </a:gradFill>
            <a:ln w="9525">
              <a:noFill/>
            </a:ln>
          </p:spPr>
          <p:txBody>
            <a:bodyPr wrap="none" anchor="ctr"/>
            <a:lstStyle/>
            <a:p>
              <a:endParaRPr lang="zh-CN" altLang="en-US" dirty="0">
                <a:latin typeface="Arial" panose="020B0604020202020204" charset="-122"/>
              </a:endParaRPr>
            </a:p>
          </p:txBody>
        </p:sp>
        <p:grpSp>
          <p:nvGrpSpPr>
            <p:cNvPr id="39972" name="组合 39971"/>
            <p:cNvGrpSpPr/>
            <p:nvPr/>
          </p:nvGrpSpPr>
          <p:grpSpPr>
            <a:xfrm rot="-1297425" flipH="1" flipV="1">
              <a:off x="22" y="134"/>
              <a:ext cx="151" cy="37"/>
              <a:chOff x="0" y="0"/>
              <a:chExt cx="893" cy="246"/>
            </a:xfrm>
          </p:grpSpPr>
          <p:grpSp>
            <p:nvGrpSpPr>
              <p:cNvPr id="39973" name="组合 39972"/>
              <p:cNvGrpSpPr/>
              <p:nvPr/>
            </p:nvGrpSpPr>
            <p:grpSpPr>
              <a:xfrm>
                <a:off x="0" y="0"/>
                <a:ext cx="743" cy="185"/>
                <a:chOff x="0" y="0"/>
                <a:chExt cx="1118" cy="279"/>
              </a:xfrm>
            </p:grpSpPr>
            <p:sp>
              <p:nvSpPr>
                <p:cNvPr id="39974" name="AutoShape 24"/>
                <p:cNvSpPr/>
                <p:nvPr/>
              </p:nvSpPr>
              <p:spPr>
                <a:xfrm rot="5263130">
                  <a:off x="292"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75" name="AutoShape 25"/>
                <p:cNvSpPr/>
                <p:nvPr/>
              </p:nvSpPr>
              <p:spPr>
                <a:xfrm rot="6078281">
                  <a:off x="428"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76" name="AutoShape 26"/>
                <p:cNvSpPr/>
                <p:nvPr/>
              </p:nvSpPr>
              <p:spPr>
                <a:xfrm rot="6373927">
                  <a:off x="504" y="-27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77" name="AutoShape 27"/>
                <p:cNvSpPr/>
                <p:nvPr/>
              </p:nvSpPr>
              <p:spPr>
                <a:xfrm rot="6906312">
                  <a:off x="594" y="-24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grpSp>
          <p:grpSp>
            <p:nvGrpSpPr>
              <p:cNvPr id="39978" name="组合 39977"/>
              <p:cNvGrpSpPr/>
              <p:nvPr/>
            </p:nvGrpSpPr>
            <p:grpSpPr>
              <a:xfrm rot="1353540">
                <a:off x="150" y="60"/>
                <a:ext cx="743" cy="186"/>
                <a:chOff x="0" y="0"/>
                <a:chExt cx="1118" cy="279"/>
              </a:xfrm>
            </p:grpSpPr>
            <p:sp>
              <p:nvSpPr>
                <p:cNvPr id="39979" name="AutoShape 29"/>
                <p:cNvSpPr/>
                <p:nvPr/>
              </p:nvSpPr>
              <p:spPr>
                <a:xfrm rot="5263130">
                  <a:off x="292"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80" name="AutoShape 30"/>
                <p:cNvSpPr/>
                <p:nvPr/>
              </p:nvSpPr>
              <p:spPr>
                <a:xfrm rot="6078281">
                  <a:off x="428"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81" name="AutoShape 31"/>
                <p:cNvSpPr/>
                <p:nvPr/>
              </p:nvSpPr>
              <p:spPr>
                <a:xfrm rot="6373927">
                  <a:off x="504" y="-27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82" name="AutoShape 32"/>
                <p:cNvSpPr/>
                <p:nvPr/>
              </p:nvSpPr>
              <p:spPr>
                <a:xfrm rot="6906312">
                  <a:off x="594" y="-24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grpSp>
        </p:grpSp>
        <p:pic>
          <p:nvPicPr>
            <p:cNvPr id="39983" name="Picture 33" descr="light_shadow1"/>
            <p:cNvPicPr>
              <a:picLocks noChangeAspect="1"/>
            </p:cNvPicPr>
            <p:nvPr/>
          </p:nvPicPr>
          <p:blipFill>
            <a:blip r:embed="rId4"/>
            <a:srcRect t="23740"/>
            <a:stretch>
              <a:fillRect/>
            </a:stretch>
          </p:blipFill>
          <p:spPr>
            <a:xfrm rot="19030155">
              <a:off x="0" y="15"/>
              <a:ext cx="129" cy="84"/>
            </a:xfrm>
            <a:prstGeom prst="rect">
              <a:avLst/>
            </a:prstGeom>
            <a:noFill/>
            <a:ln w="9525">
              <a:noFill/>
            </a:ln>
          </p:spPr>
        </p:pic>
      </p:grpSp>
      <p:grpSp>
        <p:nvGrpSpPr>
          <p:cNvPr id="39984" name="组合 39983"/>
          <p:cNvGrpSpPr/>
          <p:nvPr/>
        </p:nvGrpSpPr>
        <p:grpSpPr>
          <a:xfrm>
            <a:off x="6951134" y="2811463"/>
            <a:ext cx="270933" cy="190500"/>
            <a:chOff x="0" y="0"/>
            <a:chExt cx="183" cy="172"/>
          </a:xfrm>
        </p:grpSpPr>
        <p:pic>
          <p:nvPicPr>
            <p:cNvPr id="39985" name="Picture 35" descr="circuler_1"/>
            <p:cNvPicPr>
              <a:picLocks noChangeAspect="1"/>
            </p:cNvPicPr>
            <p:nvPr/>
          </p:nvPicPr>
          <p:blipFill>
            <a:blip r:embed="rId3"/>
            <a:stretch>
              <a:fillRect/>
            </a:stretch>
          </p:blipFill>
          <p:spPr>
            <a:xfrm>
              <a:off x="9" y="0"/>
              <a:ext cx="174" cy="172"/>
            </a:xfrm>
            <a:prstGeom prst="rect">
              <a:avLst/>
            </a:prstGeom>
            <a:noFill/>
            <a:ln w="9525">
              <a:noFill/>
            </a:ln>
          </p:spPr>
        </p:pic>
        <p:sp>
          <p:nvSpPr>
            <p:cNvPr id="39986" name="Oval 36"/>
            <p:cNvSpPr/>
            <p:nvPr/>
          </p:nvSpPr>
          <p:spPr>
            <a:xfrm>
              <a:off x="9" y="0"/>
              <a:ext cx="173" cy="172"/>
            </a:xfrm>
            <a:prstGeom prst="ellipse">
              <a:avLst/>
            </a:prstGeom>
            <a:gradFill rotWithShape="1">
              <a:gsLst>
                <a:gs pos="0">
                  <a:srgbClr val="202020"/>
                </a:gs>
                <a:gs pos="50000">
                  <a:schemeClr val="tx2">
                    <a:alpha val="50000"/>
                  </a:schemeClr>
                </a:gs>
                <a:gs pos="100000">
                  <a:srgbClr val="202020"/>
                </a:gs>
              </a:gsLst>
              <a:lin ang="5400000" scaled="1"/>
              <a:tileRect/>
            </a:gradFill>
            <a:ln w="9525">
              <a:noFill/>
            </a:ln>
          </p:spPr>
          <p:txBody>
            <a:bodyPr wrap="none" anchor="ctr"/>
            <a:lstStyle/>
            <a:p>
              <a:endParaRPr lang="zh-CN" altLang="en-US" dirty="0">
                <a:latin typeface="Arial" panose="020B0604020202020204" charset="-122"/>
              </a:endParaRPr>
            </a:p>
          </p:txBody>
        </p:sp>
        <p:grpSp>
          <p:nvGrpSpPr>
            <p:cNvPr id="39987" name="组合 39986"/>
            <p:cNvGrpSpPr/>
            <p:nvPr/>
          </p:nvGrpSpPr>
          <p:grpSpPr>
            <a:xfrm rot="-1297425" flipH="1" flipV="1">
              <a:off x="22" y="134"/>
              <a:ext cx="151" cy="37"/>
              <a:chOff x="0" y="0"/>
              <a:chExt cx="893" cy="246"/>
            </a:xfrm>
          </p:grpSpPr>
          <p:grpSp>
            <p:nvGrpSpPr>
              <p:cNvPr id="39988" name="组合 39987"/>
              <p:cNvGrpSpPr/>
              <p:nvPr/>
            </p:nvGrpSpPr>
            <p:grpSpPr>
              <a:xfrm>
                <a:off x="0" y="0"/>
                <a:ext cx="743" cy="185"/>
                <a:chOff x="0" y="0"/>
                <a:chExt cx="1118" cy="279"/>
              </a:xfrm>
            </p:grpSpPr>
            <p:sp>
              <p:nvSpPr>
                <p:cNvPr id="39989" name="AutoShape 39"/>
                <p:cNvSpPr/>
                <p:nvPr/>
              </p:nvSpPr>
              <p:spPr>
                <a:xfrm rot="5263130">
                  <a:off x="292"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90" name="AutoShape 40"/>
                <p:cNvSpPr/>
                <p:nvPr/>
              </p:nvSpPr>
              <p:spPr>
                <a:xfrm rot="6078281">
                  <a:off x="428"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91" name="AutoShape 41"/>
                <p:cNvSpPr/>
                <p:nvPr/>
              </p:nvSpPr>
              <p:spPr>
                <a:xfrm rot="6373927">
                  <a:off x="504" y="-27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92" name="AutoShape 42"/>
                <p:cNvSpPr/>
                <p:nvPr/>
              </p:nvSpPr>
              <p:spPr>
                <a:xfrm rot="6906312">
                  <a:off x="594" y="-24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grpSp>
          <p:grpSp>
            <p:nvGrpSpPr>
              <p:cNvPr id="39993" name="组合 39992"/>
              <p:cNvGrpSpPr/>
              <p:nvPr/>
            </p:nvGrpSpPr>
            <p:grpSpPr>
              <a:xfrm rot="1353540">
                <a:off x="150" y="60"/>
                <a:ext cx="743" cy="186"/>
                <a:chOff x="0" y="0"/>
                <a:chExt cx="1118" cy="279"/>
              </a:xfrm>
            </p:grpSpPr>
            <p:sp>
              <p:nvSpPr>
                <p:cNvPr id="39994" name="AutoShape 44"/>
                <p:cNvSpPr/>
                <p:nvPr/>
              </p:nvSpPr>
              <p:spPr>
                <a:xfrm rot="5263130">
                  <a:off x="292"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95" name="AutoShape 45"/>
                <p:cNvSpPr/>
                <p:nvPr/>
              </p:nvSpPr>
              <p:spPr>
                <a:xfrm rot="6078281">
                  <a:off x="428"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96" name="AutoShape 46"/>
                <p:cNvSpPr/>
                <p:nvPr/>
              </p:nvSpPr>
              <p:spPr>
                <a:xfrm rot="6373927">
                  <a:off x="504" y="-27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39997" name="AutoShape 47"/>
                <p:cNvSpPr/>
                <p:nvPr/>
              </p:nvSpPr>
              <p:spPr>
                <a:xfrm rot="6906312">
                  <a:off x="594" y="-24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grpSp>
        </p:grpSp>
        <p:pic>
          <p:nvPicPr>
            <p:cNvPr id="39998" name="Picture 48" descr="light_shadow1"/>
            <p:cNvPicPr>
              <a:picLocks noChangeAspect="1"/>
            </p:cNvPicPr>
            <p:nvPr/>
          </p:nvPicPr>
          <p:blipFill>
            <a:blip r:embed="rId4"/>
            <a:srcRect t="23740"/>
            <a:stretch>
              <a:fillRect/>
            </a:stretch>
          </p:blipFill>
          <p:spPr>
            <a:xfrm rot="19030155">
              <a:off x="0" y="15"/>
              <a:ext cx="129" cy="84"/>
            </a:xfrm>
            <a:prstGeom prst="rect">
              <a:avLst/>
            </a:prstGeom>
            <a:noFill/>
            <a:ln w="9525">
              <a:noFill/>
            </a:ln>
          </p:spPr>
        </p:pic>
      </p:grpSp>
      <p:grpSp>
        <p:nvGrpSpPr>
          <p:cNvPr id="39999" name="组合 39998"/>
          <p:cNvGrpSpPr/>
          <p:nvPr/>
        </p:nvGrpSpPr>
        <p:grpSpPr>
          <a:xfrm>
            <a:off x="8758767" y="1927225"/>
            <a:ext cx="270933" cy="190500"/>
            <a:chOff x="0" y="0"/>
            <a:chExt cx="183" cy="172"/>
          </a:xfrm>
        </p:grpSpPr>
        <p:pic>
          <p:nvPicPr>
            <p:cNvPr id="40000" name="Picture 50" descr="circuler_1"/>
            <p:cNvPicPr>
              <a:picLocks noChangeAspect="1"/>
            </p:cNvPicPr>
            <p:nvPr/>
          </p:nvPicPr>
          <p:blipFill>
            <a:blip r:embed="rId3"/>
            <a:stretch>
              <a:fillRect/>
            </a:stretch>
          </p:blipFill>
          <p:spPr>
            <a:xfrm>
              <a:off x="9" y="0"/>
              <a:ext cx="174" cy="172"/>
            </a:xfrm>
            <a:prstGeom prst="rect">
              <a:avLst/>
            </a:prstGeom>
            <a:noFill/>
            <a:ln w="9525">
              <a:noFill/>
            </a:ln>
          </p:spPr>
        </p:pic>
        <p:grpSp>
          <p:nvGrpSpPr>
            <p:cNvPr id="40001" name="组合 40000"/>
            <p:cNvGrpSpPr/>
            <p:nvPr/>
          </p:nvGrpSpPr>
          <p:grpSpPr>
            <a:xfrm>
              <a:off x="8" y="-1"/>
              <a:ext cx="176" cy="171"/>
              <a:chOff x="0" y="0"/>
              <a:chExt cx="195072" cy="188976"/>
            </a:xfrm>
          </p:grpSpPr>
          <p:pic>
            <p:nvPicPr>
              <p:cNvPr id="40002" name="Oval 51"/>
              <p:cNvPicPr/>
              <p:nvPr/>
            </p:nvPicPr>
            <p:blipFill>
              <a:blip r:embed="rId5"/>
              <a:stretch>
                <a:fillRect/>
              </a:stretch>
            </p:blipFill>
            <p:spPr>
              <a:xfrm>
                <a:off x="0" y="0"/>
                <a:ext cx="195072" cy="188976"/>
              </a:xfrm>
              <a:prstGeom prst="rect">
                <a:avLst/>
              </a:prstGeom>
              <a:noFill/>
              <a:ln w="9525">
                <a:noFill/>
              </a:ln>
            </p:spPr>
          </p:pic>
          <p:sp>
            <p:nvSpPr>
              <p:cNvPr id="40003" name="文本框 40002"/>
              <p:cNvSpPr txBox="1"/>
              <p:nvPr/>
            </p:nvSpPr>
            <p:spPr>
              <a:xfrm>
                <a:off x="29616" y="28787"/>
                <a:ext cx="135832" cy="134704"/>
              </a:xfrm>
              <a:prstGeom prst="rect">
                <a:avLst/>
              </a:prstGeom>
              <a:noFill/>
              <a:ln w="9525">
                <a:noFill/>
              </a:ln>
            </p:spPr>
            <p:txBody>
              <a:bodyPr wrap="none" anchor="ctr"/>
              <a:lstStyle/>
              <a:p>
                <a:endParaRPr lang="zh-CN" altLang="en-US" dirty="0">
                  <a:latin typeface="Arial" panose="020B0604020202020204" charset="-122"/>
                </a:endParaRPr>
              </a:p>
            </p:txBody>
          </p:sp>
        </p:grpSp>
        <p:grpSp>
          <p:nvGrpSpPr>
            <p:cNvPr id="40004" name="组合 40003"/>
            <p:cNvGrpSpPr/>
            <p:nvPr/>
          </p:nvGrpSpPr>
          <p:grpSpPr>
            <a:xfrm rot="-1297425" flipH="1" flipV="1">
              <a:off x="22" y="134"/>
              <a:ext cx="151" cy="37"/>
              <a:chOff x="0" y="0"/>
              <a:chExt cx="893" cy="246"/>
            </a:xfrm>
          </p:grpSpPr>
          <p:grpSp>
            <p:nvGrpSpPr>
              <p:cNvPr id="40005" name="组合 40004"/>
              <p:cNvGrpSpPr/>
              <p:nvPr/>
            </p:nvGrpSpPr>
            <p:grpSpPr>
              <a:xfrm>
                <a:off x="0" y="0"/>
                <a:ext cx="743" cy="185"/>
                <a:chOff x="0" y="0"/>
                <a:chExt cx="1118" cy="279"/>
              </a:xfrm>
            </p:grpSpPr>
            <p:sp>
              <p:nvSpPr>
                <p:cNvPr id="40006" name="AutoShape 54"/>
                <p:cNvSpPr/>
                <p:nvPr/>
              </p:nvSpPr>
              <p:spPr>
                <a:xfrm rot="5263130">
                  <a:off x="292"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40007" name="AutoShape 55"/>
                <p:cNvSpPr/>
                <p:nvPr/>
              </p:nvSpPr>
              <p:spPr>
                <a:xfrm rot="6078281">
                  <a:off x="428"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40008" name="AutoShape 56"/>
                <p:cNvSpPr/>
                <p:nvPr/>
              </p:nvSpPr>
              <p:spPr>
                <a:xfrm rot="6373927">
                  <a:off x="504" y="-27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40009" name="AutoShape 57"/>
                <p:cNvSpPr/>
                <p:nvPr/>
              </p:nvSpPr>
              <p:spPr>
                <a:xfrm rot="6906312">
                  <a:off x="594" y="-24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grpSp>
          <p:grpSp>
            <p:nvGrpSpPr>
              <p:cNvPr id="40010" name="组合 40009"/>
              <p:cNvGrpSpPr/>
              <p:nvPr/>
            </p:nvGrpSpPr>
            <p:grpSpPr>
              <a:xfrm rot="1353540">
                <a:off x="150" y="60"/>
                <a:ext cx="743" cy="186"/>
                <a:chOff x="0" y="0"/>
                <a:chExt cx="1118" cy="279"/>
              </a:xfrm>
            </p:grpSpPr>
            <p:sp>
              <p:nvSpPr>
                <p:cNvPr id="40011" name="AutoShape 59"/>
                <p:cNvSpPr/>
                <p:nvPr/>
              </p:nvSpPr>
              <p:spPr>
                <a:xfrm rot="5263130">
                  <a:off x="292"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40012" name="AutoShape 60"/>
                <p:cNvSpPr/>
                <p:nvPr/>
              </p:nvSpPr>
              <p:spPr>
                <a:xfrm rot="6078281">
                  <a:off x="428" y="-294"/>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40013" name="AutoShape 61"/>
                <p:cNvSpPr/>
                <p:nvPr/>
              </p:nvSpPr>
              <p:spPr>
                <a:xfrm rot="6373927">
                  <a:off x="504" y="-27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sp>
              <p:nvSpPr>
                <p:cNvPr id="40014" name="AutoShape 62"/>
                <p:cNvSpPr/>
                <p:nvPr/>
              </p:nvSpPr>
              <p:spPr>
                <a:xfrm rot="6906312">
                  <a:off x="594" y="-242"/>
                  <a:ext cx="227" cy="816"/>
                </a:xfrm>
                <a:prstGeom prst="moon">
                  <a:avLst>
                    <a:gd name="adj" fmla="val 49773"/>
                  </a:avLst>
                </a:prstGeom>
                <a:solidFill>
                  <a:srgbClr val="FFFFFF">
                    <a:alpha val="3999"/>
                  </a:srgbClr>
                </a:solidFill>
                <a:ln w="9525">
                  <a:noFill/>
                </a:ln>
              </p:spPr>
              <p:txBody>
                <a:bodyPr wrap="none" anchor="ctr"/>
                <a:lstStyle/>
                <a:p>
                  <a:endParaRPr lang="zh-CN" altLang="en-US" dirty="0">
                    <a:latin typeface="Arial" panose="020B0604020202020204" charset="-122"/>
                  </a:endParaRPr>
                </a:p>
              </p:txBody>
            </p:sp>
          </p:grpSp>
        </p:grpSp>
        <p:pic>
          <p:nvPicPr>
            <p:cNvPr id="40015" name="Picture 63" descr="light_shadow1"/>
            <p:cNvPicPr>
              <a:picLocks noChangeAspect="1"/>
            </p:cNvPicPr>
            <p:nvPr/>
          </p:nvPicPr>
          <p:blipFill>
            <a:blip r:embed="rId4"/>
            <a:srcRect t="23740"/>
            <a:stretch>
              <a:fillRect/>
            </a:stretch>
          </p:blipFill>
          <p:spPr>
            <a:xfrm rot="19030155">
              <a:off x="0" y="15"/>
              <a:ext cx="129" cy="84"/>
            </a:xfrm>
            <a:prstGeom prst="rect">
              <a:avLst/>
            </a:prstGeom>
            <a:noFill/>
            <a:ln w="9525">
              <a:noFill/>
            </a:ln>
          </p:spPr>
        </p:pic>
      </p:grpSp>
      <p:sp>
        <p:nvSpPr>
          <p:cNvPr id="40016" name="AutoShape 64"/>
          <p:cNvSpPr/>
          <p:nvPr/>
        </p:nvSpPr>
        <p:spPr>
          <a:xfrm>
            <a:off x="734484" y="4578351"/>
            <a:ext cx="1786467" cy="327025"/>
          </a:xfrm>
          <a:prstGeom prst="roundRect">
            <a:avLst>
              <a:gd name="adj" fmla="val 22815"/>
            </a:avLst>
          </a:prstGeom>
          <a:solidFill>
            <a:schemeClr val="accent2"/>
          </a:solidFill>
          <a:ln w="12700" cap="flat" cmpd="sng">
            <a:solidFill>
              <a:srgbClr val="080808"/>
            </a:solidFill>
            <a:prstDash val="solid"/>
            <a:headEnd type="none" w="med" len="med"/>
            <a:tailEnd type="none" w="med" len="med"/>
          </a:ln>
          <a:effectLst>
            <a:outerShdw dist="28398" dir="6993903" algn="ctr" rotWithShape="0">
              <a:srgbClr val="1C1C1C">
                <a:alpha val="50000"/>
              </a:srgbClr>
            </a:outerShdw>
          </a:effectLst>
        </p:spPr>
        <p:txBody>
          <a:bodyPr wrap="none" anchor="ctr"/>
          <a:lstStyle/>
          <a:p>
            <a:endParaRPr lang="zh-CN" altLang="en-US" dirty="0">
              <a:latin typeface="Arial" panose="020B0604020202020204" charset="-122"/>
            </a:endParaRPr>
          </a:p>
        </p:txBody>
      </p:sp>
      <p:sp>
        <p:nvSpPr>
          <p:cNvPr id="40017" name="AutoShape 65"/>
          <p:cNvSpPr/>
          <p:nvPr/>
        </p:nvSpPr>
        <p:spPr>
          <a:xfrm>
            <a:off x="3020484" y="3482976"/>
            <a:ext cx="1786467" cy="327025"/>
          </a:xfrm>
          <a:prstGeom prst="roundRect">
            <a:avLst>
              <a:gd name="adj" fmla="val 22815"/>
            </a:avLst>
          </a:prstGeom>
          <a:solidFill>
            <a:schemeClr val="accent2"/>
          </a:solidFill>
          <a:ln w="12700" cap="flat" cmpd="sng">
            <a:solidFill>
              <a:srgbClr val="080808"/>
            </a:solidFill>
            <a:prstDash val="solid"/>
            <a:headEnd type="none" w="med" len="med"/>
            <a:tailEnd type="none" w="med" len="med"/>
          </a:ln>
          <a:effectLst>
            <a:outerShdw dist="28398" dir="6993903" algn="ctr" rotWithShape="0">
              <a:srgbClr val="1C1C1C">
                <a:alpha val="50000"/>
              </a:srgbClr>
            </a:outerShdw>
          </a:effectLst>
        </p:spPr>
        <p:txBody>
          <a:bodyPr wrap="none" anchor="ctr"/>
          <a:lstStyle/>
          <a:p>
            <a:endParaRPr lang="zh-CN" altLang="en-US" dirty="0">
              <a:latin typeface="Arial" panose="020B0604020202020204" charset="-122"/>
            </a:endParaRPr>
          </a:p>
        </p:txBody>
      </p:sp>
      <p:sp>
        <p:nvSpPr>
          <p:cNvPr id="40018" name="AutoShape 66"/>
          <p:cNvSpPr/>
          <p:nvPr/>
        </p:nvSpPr>
        <p:spPr>
          <a:xfrm>
            <a:off x="5077884" y="2484439"/>
            <a:ext cx="1786467" cy="327025"/>
          </a:xfrm>
          <a:prstGeom prst="roundRect">
            <a:avLst>
              <a:gd name="adj" fmla="val 22815"/>
            </a:avLst>
          </a:prstGeom>
          <a:solidFill>
            <a:schemeClr val="accent2"/>
          </a:solidFill>
          <a:ln w="12700" cap="flat" cmpd="sng">
            <a:solidFill>
              <a:srgbClr val="080808"/>
            </a:solidFill>
            <a:prstDash val="solid"/>
            <a:headEnd type="none" w="med" len="med"/>
            <a:tailEnd type="none" w="med" len="med"/>
          </a:ln>
          <a:effectLst>
            <a:outerShdw dist="28398" dir="6993903" algn="ctr" rotWithShape="0">
              <a:srgbClr val="1C1C1C">
                <a:alpha val="50000"/>
              </a:srgbClr>
            </a:outerShdw>
          </a:effectLst>
        </p:spPr>
        <p:txBody>
          <a:bodyPr wrap="none" anchor="ctr"/>
          <a:lstStyle/>
          <a:p>
            <a:endParaRPr lang="zh-CN" altLang="en-US" dirty="0">
              <a:latin typeface="Arial" panose="020B0604020202020204" charset="-122"/>
            </a:endParaRPr>
          </a:p>
        </p:txBody>
      </p:sp>
      <p:sp>
        <p:nvSpPr>
          <p:cNvPr id="40019" name="Text Box 67"/>
          <p:cNvSpPr txBox="1"/>
          <p:nvPr/>
        </p:nvSpPr>
        <p:spPr>
          <a:xfrm>
            <a:off x="1098551" y="4559300"/>
            <a:ext cx="1075267" cy="338138"/>
          </a:xfrm>
          <a:prstGeom prst="rect">
            <a:avLst/>
          </a:prstGeom>
          <a:noFill/>
          <a:ln w="9525">
            <a:noFill/>
          </a:ln>
        </p:spPr>
        <p:txBody>
          <a:bodyPr>
            <a:spAutoFit/>
          </a:bodyPr>
          <a:lstStyle/>
          <a:p>
            <a:pPr algn="ctr" eaLnBrk="0" hangingPunct="0">
              <a:spcBef>
                <a:spcPct val="50000"/>
              </a:spcBef>
            </a:pPr>
            <a:r>
              <a:rPr lang="zh-CN" altLang="en-US" sz="1600" b="1" dirty="0">
                <a:solidFill>
                  <a:srgbClr val="FFFFFF"/>
                </a:solidFill>
                <a:latin typeface="Arial" panose="020B0604020202020204" charset="-122"/>
              </a:rPr>
              <a:t>毕业证</a:t>
            </a:r>
            <a:endParaRPr lang="en-US" altLang="zh-CN" sz="1600" b="1" dirty="0">
              <a:solidFill>
                <a:srgbClr val="FFFFFF"/>
              </a:solidFill>
              <a:latin typeface="Arial" panose="020B0604020202020204" charset="-122"/>
            </a:endParaRPr>
          </a:p>
        </p:txBody>
      </p:sp>
      <p:sp>
        <p:nvSpPr>
          <p:cNvPr id="40020" name="Text Box 68"/>
          <p:cNvSpPr txBox="1"/>
          <p:nvPr/>
        </p:nvSpPr>
        <p:spPr>
          <a:xfrm>
            <a:off x="3321051" y="3470275"/>
            <a:ext cx="1075267" cy="336550"/>
          </a:xfrm>
          <a:prstGeom prst="rect">
            <a:avLst/>
          </a:prstGeom>
          <a:noFill/>
          <a:ln w="9525">
            <a:noFill/>
          </a:ln>
        </p:spPr>
        <p:txBody>
          <a:bodyPr>
            <a:spAutoFit/>
          </a:bodyPr>
          <a:lstStyle/>
          <a:p>
            <a:pPr algn="ctr" eaLnBrk="0" hangingPunct="0">
              <a:spcBef>
                <a:spcPct val="50000"/>
              </a:spcBef>
            </a:pPr>
            <a:r>
              <a:rPr lang="zh-CN" altLang="en-US" sz="1600" b="1" dirty="0">
                <a:solidFill>
                  <a:srgbClr val="FFFFFF"/>
                </a:solidFill>
                <a:latin typeface="Arial" panose="020B0604020202020204" charset="-122"/>
              </a:rPr>
              <a:t>技能证</a:t>
            </a:r>
            <a:endParaRPr lang="en-US" altLang="zh-CN" sz="1600" b="1" dirty="0">
              <a:solidFill>
                <a:srgbClr val="FFFFFF"/>
              </a:solidFill>
              <a:latin typeface="Arial" panose="020B0604020202020204" charset="-122"/>
            </a:endParaRPr>
          </a:p>
        </p:txBody>
      </p:sp>
      <p:sp>
        <p:nvSpPr>
          <p:cNvPr id="40021" name="Text Box 69"/>
          <p:cNvSpPr txBox="1"/>
          <p:nvPr/>
        </p:nvSpPr>
        <p:spPr>
          <a:xfrm>
            <a:off x="5458884" y="2466975"/>
            <a:ext cx="1075267" cy="336550"/>
          </a:xfrm>
          <a:prstGeom prst="rect">
            <a:avLst/>
          </a:prstGeom>
          <a:noFill/>
          <a:ln w="9525">
            <a:noFill/>
          </a:ln>
        </p:spPr>
        <p:txBody>
          <a:bodyPr>
            <a:spAutoFit/>
          </a:bodyPr>
          <a:lstStyle/>
          <a:p>
            <a:pPr algn="ctr" eaLnBrk="0" hangingPunct="0">
              <a:spcBef>
                <a:spcPct val="50000"/>
              </a:spcBef>
            </a:pPr>
            <a:r>
              <a:rPr lang="zh-CN" altLang="en-US" sz="1600" b="1" dirty="0">
                <a:solidFill>
                  <a:srgbClr val="FFFFFF"/>
                </a:solidFill>
                <a:latin typeface="Arial" panose="020B0604020202020204" charset="-122"/>
              </a:rPr>
              <a:t>获奖证</a:t>
            </a:r>
            <a:endParaRPr lang="en-US" altLang="zh-CN" sz="1600" b="1" dirty="0">
              <a:solidFill>
                <a:srgbClr val="FFFFFF"/>
              </a:solidFill>
              <a:latin typeface="Arial" panose="020B0604020202020204" charset="-122"/>
            </a:endParaRPr>
          </a:p>
        </p:txBody>
      </p:sp>
      <p:pic>
        <p:nvPicPr>
          <p:cNvPr id="40022" name="Picture 70" descr="095"/>
          <p:cNvPicPr>
            <a:picLocks noChangeAspect="1"/>
          </p:cNvPicPr>
          <p:nvPr/>
        </p:nvPicPr>
        <p:blipFill>
          <a:blip r:embed="rId6"/>
          <a:stretch>
            <a:fillRect/>
          </a:stretch>
        </p:blipFill>
        <p:spPr>
          <a:xfrm>
            <a:off x="8972551" y="765176"/>
            <a:ext cx="1913467" cy="1281113"/>
          </a:xfrm>
          <a:prstGeom prst="rect">
            <a:avLst/>
          </a:prstGeom>
          <a:noFill/>
          <a:ln w="9525">
            <a:noFill/>
          </a:ln>
        </p:spPr>
      </p:pic>
      <p:sp>
        <p:nvSpPr>
          <p:cNvPr id="40023" name="AutoShape 66"/>
          <p:cNvSpPr/>
          <p:nvPr/>
        </p:nvSpPr>
        <p:spPr>
          <a:xfrm>
            <a:off x="6902451" y="1662114"/>
            <a:ext cx="1786467" cy="327025"/>
          </a:xfrm>
          <a:prstGeom prst="roundRect">
            <a:avLst>
              <a:gd name="adj" fmla="val 22815"/>
            </a:avLst>
          </a:prstGeom>
          <a:solidFill>
            <a:schemeClr val="accent2"/>
          </a:solidFill>
          <a:ln w="12700" cap="flat" cmpd="sng">
            <a:solidFill>
              <a:srgbClr val="080808"/>
            </a:solidFill>
            <a:prstDash val="solid"/>
            <a:headEnd type="none" w="med" len="med"/>
            <a:tailEnd type="none" w="med" len="med"/>
          </a:ln>
          <a:effectLst>
            <a:outerShdw dist="28398" dir="6993903" algn="ctr" rotWithShape="0">
              <a:srgbClr val="1C1C1C">
                <a:alpha val="50000"/>
              </a:srgbClr>
            </a:outerShdw>
          </a:effectLst>
        </p:spPr>
        <p:txBody>
          <a:bodyPr wrap="none" anchor="ctr"/>
          <a:lstStyle/>
          <a:p>
            <a:endParaRPr lang="zh-CN" altLang="en-US" dirty="0">
              <a:latin typeface="Arial" panose="020B0604020202020204" charset="-122"/>
            </a:endParaRPr>
          </a:p>
        </p:txBody>
      </p:sp>
      <p:sp>
        <p:nvSpPr>
          <p:cNvPr id="40024" name="Text Box 69"/>
          <p:cNvSpPr txBox="1"/>
          <p:nvPr/>
        </p:nvSpPr>
        <p:spPr>
          <a:xfrm>
            <a:off x="7283451" y="1644650"/>
            <a:ext cx="1075267" cy="336550"/>
          </a:xfrm>
          <a:prstGeom prst="rect">
            <a:avLst/>
          </a:prstGeom>
          <a:noFill/>
          <a:ln w="9525">
            <a:noFill/>
          </a:ln>
        </p:spPr>
        <p:txBody>
          <a:bodyPr>
            <a:spAutoFit/>
          </a:bodyPr>
          <a:lstStyle/>
          <a:p>
            <a:pPr algn="ctr" eaLnBrk="0" hangingPunct="0">
              <a:spcBef>
                <a:spcPct val="50000"/>
              </a:spcBef>
            </a:pPr>
            <a:r>
              <a:rPr lang="zh-CN" altLang="en-US" sz="1600" b="1" dirty="0">
                <a:solidFill>
                  <a:srgbClr val="FFFFFF"/>
                </a:solidFill>
                <a:latin typeface="Arial" panose="020B0604020202020204" charset="-122"/>
              </a:rPr>
              <a:t>就  业</a:t>
            </a:r>
            <a:endParaRPr lang="en-US" altLang="zh-CN" sz="1600" b="1" dirty="0">
              <a:solidFill>
                <a:srgbClr val="FFFFFF"/>
              </a:solidFill>
              <a:latin typeface="Arial" panose="020B0604020202020204" charset="-122"/>
            </a:endParaRPr>
          </a:p>
        </p:txBody>
      </p:sp>
      <p:pic>
        <p:nvPicPr>
          <p:cNvPr id="40025" name="图片 4"/>
          <p:cNvPicPr>
            <a:picLocks noChangeAspect="1"/>
          </p:cNvPicPr>
          <p:nvPr/>
        </p:nvPicPr>
        <p:blipFill>
          <a:blip r:embed="rId7"/>
          <a:stretch>
            <a:fillRect/>
          </a:stretch>
        </p:blipFill>
        <p:spPr>
          <a:xfrm>
            <a:off x="5672667" y="3078164"/>
            <a:ext cx="2829984" cy="1762125"/>
          </a:xfrm>
          <a:prstGeom prst="rect">
            <a:avLst/>
          </a:prstGeom>
          <a:noFill/>
          <a:ln w="9525">
            <a:noFill/>
          </a:ln>
        </p:spPr>
      </p:pic>
      <p:pic>
        <p:nvPicPr>
          <p:cNvPr id="40026" name="图片 2"/>
          <p:cNvPicPr>
            <a:picLocks noChangeAspect="1"/>
          </p:cNvPicPr>
          <p:nvPr/>
        </p:nvPicPr>
        <p:blipFill>
          <a:blip r:embed="rId8"/>
          <a:stretch>
            <a:fillRect/>
          </a:stretch>
        </p:blipFill>
        <p:spPr>
          <a:xfrm>
            <a:off x="3048001" y="4400551"/>
            <a:ext cx="3153833" cy="1774825"/>
          </a:xfrm>
          <a:prstGeom prst="rect">
            <a:avLst/>
          </a:prstGeom>
          <a:noFill/>
          <a:ln w="9525">
            <a:noFill/>
          </a:ln>
        </p:spPr>
      </p:pic>
      <p:pic>
        <p:nvPicPr>
          <p:cNvPr id="40027" name="图片 3"/>
          <p:cNvPicPr>
            <a:picLocks noChangeAspect="1"/>
          </p:cNvPicPr>
          <p:nvPr/>
        </p:nvPicPr>
        <p:blipFill>
          <a:blip r:embed="rId9"/>
          <a:stretch>
            <a:fillRect/>
          </a:stretch>
        </p:blipFill>
        <p:spPr>
          <a:xfrm>
            <a:off x="5417795" y="5022850"/>
            <a:ext cx="3054351" cy="1676400"/>
          </a:xfrm>
          <a:prstGeom prst="rect">
            <a:avLst/>
          </a:prstGeom>
          <a:noFill/>
          <a:ln w="9525">
            <a:noFill/>
          </a:ln>
        </p:spPr>
      </p:pic>
      <p:pic>
        <p:nvPicPr>
          <p:cNvPr id="40028" name="Picture 47" descr="2"/>
          <p:cNvPicPr>
            <a:picLocks noChangeAspect="1"/>
          </p:cNvPicPr>
          <p:nvPr/>
        </p:nvPicPr>
        <p:blipFill>
          <a:blip r:embed="rId10"/>
          <a:srcRect r="16925"/>
          <a:stretch>
            <a:fillRect/>
          </a:stretch>
        </p:blipFill>
        <p:spPr>
          <a:xfrm>
            <a:off x="10737851" y="542926"/>
            <a:ext cx="1454149" cy="1458913"/>
          </a:xfrm>
          <a:prstGeom prst="rect">
            <a:avLst/>
          </a:prstGeom>
          <a:noFill/>
          <a:ln w="9525">
            <a:noFill/>
          </a:ln>
        </p:spPr>
      </p:pic>
      <p:pic>
        <p:nvPicPr>
          <p:cNvPr id="40029" name="Picture 17" descr="4"/>
          <p:cNvPicPr>
            <a:picLocks noChangeAspect="1"/>
          </p:cNvPicPr>
          <p:nvPr/>
        </p:nvPicPr>
        <p:blipFill>
          <a:blip r:embed="rId11"/>
          <a:srcRect b="1299"/>
          <a:stretch>
            <a:fillRect/>
          </a:stretch>
        </p:blipFill>
        <p:spPr>
          <a:xfrm>
            <a:off x="8085668" y="-57150"/>
            <a:ext cx="1030817" cy="1646238"/>
          </a:xfrm>
          <a:prstGeom prst="rect">
            <a:avLst/>
          </a:prstGeom>
          <a:noFill/>
          <a:ln w="9525">
            <a:noFill/>
          </a:ln>
        </p:spPr>
      </p:pic>
      <p:pic>
        <p:nvPicPr>
          <p:cNvPr id="40030" name="图片 1"/>
          <p:cNvPicPr>
            <a:picLocks noChangeAspect="1"/>
          </p:cNvPicPr>
          <p:nvPr/>
        </p:nvPicPr>
        <p:blipFill>
          <a:blip r:embed="rId12"/>
          <a:stretch>
            <a:fillRect/>
          </a:stretch>
        </p:blipFill>
        <p:spPr>
          <a:xfrm>
            <a:off x="7689852" y="2298700"/>
            <a:ext cx="2722033" cy="1517650"/>
          </a:xfrm>
          <a:prstGeom prst="rect">
            <a:avLst/>
          </a:prstGeom>
          <a:noFill/>
          <a:ln w="9525">
            <a:noFill/>
          </a:ln>
        </p:spPr>
      </p:pic>
      <p:sp>
        <p:nvSpPr>
          <p:cNvPr id="95"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96" name="组合 95"/>
          <p:cNvGrpSpPr/>
          <p:nvPr/>
        </p:nvGrpSpPr>
        <p:grpSpPr>
          <a:xfrm>
            <a:off x="281518" y="330201"/>
            <a:ext cx="2772833" cy="473075"/>
            <a:chOff x="0" y="0"/>
            <a:chExt cx="1164" cy="298"/>
          </a:xfrm>
        </p:grpSpPr>
        <p:sp>
          <p:nvSpPr>
            <p:cNvPr id="97"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98"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99"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0020"/>
                                        </p:tgtEl>
                                        <p:attrNameLst>
                                          <p:attrName>style.visibility</p:attrName>
                                        </p:attrNameLst>
                                      </p:cBhvr>
                                      <p:to>
                                        <p:strVal val="visible"/>
                                      </p:to>
                                    </p:set>
                                    <p:anim calcmode="lin" valueType="num">
                                      <p:cBhvr additive="base">
                                        <p:cTn id="15" dur="500" fill="hold"/>
                                        <p:tgtEl>
                                          <p:spTgt spid="40020"/>
                                        </p:tgtEl>
                                        <p:attrNameLst>
                                          <p:attrName>ppt_x</p:attrName>
                                        </p:attrNameLst>
                                      </p:cBhvr>
                                      <p:tavLst>
                                        <p:tav tm="0">
                                          <p:val>
                                            <p:strVal val="#ppt_x"/>
                                          </p:val>
                                        </p:tav>
                                        <p:tav tm="100000">
                                          <p:val>
                                            <p:strVal val="#ppt_x"/>
                                          </p:val>
                                        </p:tav>
                                      </p:tavLst>
                                    </p:anim>
                                    <p:anim calcmode="lin" valueType="num">
                                      <p:cBhvr additive="base">
                                        <p:cTn id="16" dur="500" fill="hold"/>
                                        <p:tgtEl>
                                          <p:spTgt spid="400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017"/>
                                        </p:tgtEl>
                                        <p:attrNameLst>
                                          <p:attrName>style.visibility</p:attrName>
                                        </p:attrNameLst>
                                      </p:cBhvr>
                                      <p:to>
                                        <p:strVal val="visible"/>
                                      </p:to>
                                    </p:set>
                                    <p:anim calcmode="lin" valueType="num">
                                      <p:cBhvr additive="base">
                                        <p:cTn id="19" dur="500" fill="hold"/>
                                        <p:tgtEl>
                                          <p:spTgt spid="40017"/>
                                        </p:tgtEl>
                                        <p:attrNameLst>
                                          <p:attrName>ppt_x</p:attrName>
                                        </p:attrNameLst>
                                      </p:cBhvr>
                                      <p:tavLst>
                                        <p:tav tm="0">
                                          <p:val>
                                            <p:strVal val="#ppt_x"/>
                                          </p:val>
                                        </p:tav>
                                        <p:tav tm="100000">
                                          <p:val>
                                            <p:strVal val="#ppt_x"/>
                                          </p:val>
                                        </p:tav>
                                      </p:tavLst>
                                    </p:anim>
                                    <p:anim calcmode="lin" valueType="num">
                                      <p:cBhvr additive="base">
                                        <p:cTn id="20" dur="500" fill="hold"/>
                                        <p:tgtEl>
                                          <p:spTgt spid="400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025"/>
                                        </p:tgtEl>
                                        <p:attrNameLst>
                                          <p:attrName>style.visibility</p:attrName>
                                        </p:attrNameLst>
                                      </p:cBhvr>
                                      <p:to>
                                        <p:strVal val="visible"/>
                                      </p:to>
                                    </p:set>
                                    <p:anim calcmode="lin" valueType="num">
                                      <p:cBhvr additive="base">
                                        <p:cTn id="23" dur="500" fill="hold"/>
                                        <p:tgtEl>
                                          <p:spTgt spid="40025"/>
                                        </p:tgtEl>
                                        <p:attrNameLst>
                                          <p:attrName>ppt_x</p:attrName>
                                        </p:attrNameLst>
                                      </p:cBhvr>
                                      <p:tavLst>
                                        <p:tav tm="0">
                                          <p:val>
                                            <p:strVal val="#ppt_x"/>
                                          </p:val>
                                        </p:tav>
                                        <p:tav tm="100000">
                                          <p:val>
                                            <p:strVal val="#ppt_x"/>
                                          </p:val>
                                        </p:tav>
                                      </p:tavLst>
                                    </p:anim>
                                    <p:anim calcmode="lin" valueType="num">
                                      <p:cBhvr additive="base">
                                        <p:cTn id="24" dur="500" fill="hold"/>
                                        <p:tgtEl>
                                          <p:spTgt spid="400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0021"/>
                                        </p:tgtEl>
                                        <p:attrNameLst>
                                          <p:attrName>style.visibility</p:attrName>
                                        </p:attrNameLst>
                                      </p:cBhvr>
                                      <p:to>
                                        <p:strVal val="visible"/>
                                      </p:to>
                                    </p:set>
                                    <p:animEffect transition="in" filter="fade">
                                      <p:cBhvr>
                                        <p:cTn id="29" dur="1000"/>
                                        <p:tgtEl>
                                          <p:spTgt spid="40021"/>
                                        </p:tgtEl>
                                      </p:cBhvr>
                                    </p:animEffect>
                                    <p:anim calcmode="lin" valueType="num">
                                      <p:cBhvr>
                                        <p:cTn id="30" dur="1000" fill="hold"/>
                                        <p:tgtEl>
                                          <p:spTgt spid="40021"/>
                                        </p:tgtEl>
                                        <p:attrNameLst>
                                          <p:attrName>ppt_x</p:attrName>
                                        </p:attrNameLst>
                                      </p:cBhvr>
                                      <p:tavLst>
                                        <p:tav tm="0">
                                          <p:val>
                                            <p:strVal val="#ppt_x"/>
                                          </p:val>
                                        </p:tav>
                                        <p:tav tm="100000">
                                          <p:val>
                                            <p:strVal val="#ppt_x"/>
                                          </p:val>
                                        </p:tav>
                                      </p:tavLst>
                                    </p:anim>
                                    <p:anim calcmode="lin" valueType="num">
                                      <p:cBhvr>
                                        <p:cTn id="31" dur="1000" fill="hold"/>
                                        <p:tgtEl>
                                          <p:spTgt spid="400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018"/>
                                        </p:tgtEl>
                                        <p:attrNameLst>
                                          <p:attrName>style.visibility</p:attrName>
                                        </p:attrNameLst>
                                      </p:cBhvr>
                                      <p:to>
                                        <p:strVal val="visible"/>
                                      </p:to>
                                    </p:set>
                                    <p:animEffect transition="in" filter="fade">
                                      <p:cBhvr>
                                        <p:cTn id="34" dur="1000"/>
                                        <p:tgtEl>
                                          <p:spTgt spid="40018"/>
                                        </p:tgtEl>
                                      </p:cBhvr>
                                    </p:animEffect>
                                    <p:anim calcmode="lin" valueType="num">
                                      <p:cBhvr>
                                        <p:cTn id="35" dur="1000" fill="hold"/>
                                        <p:tgtEl>
                                          <p:spTgt spid="40018"/>
                                        </p:tgtEl>
                                        <p:attrNameLst>
                                          <p:attrName>ppt_x</p:attrName>
                                        </p:attrNameLst>
                                      </p:cBhvr>
                                      <p:tavLst>
                                        <p:tav tm="0">
                                          <p:val>
                                            <p:strVal val="#ppt_x"/>
                                          </p:val>
                                        </p:tav>
                                        <p:tav tm="100000">
                                          <p:val>
                                            <p:strVal val="#ppt_x"/>
                                          </p:val>
                                        </p:tav>
                                      </p:tavLst>
                                    </p:anim>
                                    <p:anim calcmode="lin" valueType="num">
                                      <p:cBhvr>
                                        <p:cTn id="36" dur="1000" fill="hold"/>
                                        <p:tgtEl>
                                          <p:spTgt spid="4001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0030"/>
                                        </p:tgtEl>
                                        <p:attrNameLst>
                                          <p:attrName>style.visibility</p:attrName>
                                        </p:attrNameLst>
                                      </p:cBhvr>
                                      <p:to>
                                        <p:strVal val="visible"/>
                                      </p:to>
                                    </p:set>
                                    <p:animEffect transition="in" filter="fade">
                                      <p:cBhvr>
                                        <p:cTn id="39" dur="1000"/>
                                        <p:tgtEl>
                                          <p:spTgt spid="40030"/>
                                        </p:tgtEl>
                                      </p:cBhvr>
                                    </p:animEffect>
                                    <p:anim calcmode="lin" valueType="num">
                                      <p:cBhvr>
                                        <p:cTn id="40" dur="1000" fill="hold"/>
                                        <p:tgtEl>
                                          <p:spTgt spid="40030"/>
                                        </p:tgtEl>
                                        <p:attrNameLst>
                                          <p:attrName>ppt_x</p:attrName>
                                        </p:attrNameLst>
                                      </p:cBhvr>
                                      <p:tavLst>
                                        <p:tav tm="0">
                                          <p:val>
                                            <p:strVal val="#ppt_x"/>
                                          </p:val>
                                        </p:tav>
                                        <p:tav tm="100000">
                                          <p:val>
                                            <p:strVal val="#ppt_x"/>
                                          </p:val>
                                        </p:tav>
                                      </p:tavLst>
                                    </p:anim>
                                    <p:anim calcmode="lin" valueType="num">
                                      <p:cBhvr>
                                        <p:cTn id="41" dur="1000" fill="hold"/>
                                        <p:tgtEl>
                                          <p:spTgt spid="40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16" grpId="0" animBg="1"/>
      <p:bldP spid="40017" grpId="0" animBg="1"/>
      <p:bldP spid="40018" grpId="0" animBg="1"/>
      <p:bldP spid="40020" grpId="0"/>
      <p:bldP spid="400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3332989"/>
            <a:ext cx="12192000" cy="26882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2" name="椭圆 11"/>
          <p:cNvSpPr/>
          <p:nvPr/>
        </p:nvSpPr>
        <p:spPr>
          <a:xfrm flipH="1">
            <a:off x="4416000" y="534095"/>
            <a:ext cx="3360000" cy="3360000"/>
          </a:xfrm>
          <a:prstGeom prst="ellipse">
            <a:avLst/>
          </a:prstGeom>
          <a:gradFill>
            <a:gsLst>
              <a:gs pos="0">
                <a:schemeClr val="bg1"/>
              </a:gs>
              <a:gs pos="51000">
                <a:schemeClr val="bg1">
                  <a:lumMod val="95000"/>
                </a:schemeClr>
              </a:gs>
              <a:gs pos="100000">
                <a:schemeClr val="bg1">
                  <a:lumMod val="75000"/>
                </a:schemeClr>
              </a:gs>
            </a:gsLst>
            <a:lin ang="12000000" scaled="0"/>
          </a:gradFill>
          <a:ln>
            <a:noFill/>
          </a:ln>
          <a:effectLst>
            <a:outerShdw blurRad="444500" dist="63500" dir="8100000" algn="l" rotWithShape="0">
              <a:prstClr val="black">
                <a:alpha val="5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TextBox 12"/>
          <p:cNvSpPr txBox="1"/>
          <p:nvPr/>
        </p:nvSpPr>
        <p:spPr>
          <a:xfrm>
            <a:off x="4117883" y="1249728"/>
            <a:ext cx="3956235" cy="1733680"/>
          </a:xfrm>
          <a:prstGeom prst="rect">
            <a:avLst/>
          </a:prstGeom>
          <a:noFill/>
        </p:spPr>
        <p:txBody>
          <a:bodyPr wrap="square" rtlCol="0">
            <a:spAutoFit/>
          </a:bodyPr>
          <a:lstStyle/>
          <a:p>
            <a:pPr algn="ctr"/>
            <a:r>
              <a:rPr lang="en-US" altLang="zh-CN" sz="10665" dirty="0">
                <a:solidFill>
                  <a:srgbClr val="0070C0"/>
                </a:solidFill>
                <a:effectLst>
                  <a:outerShdw blurRad="38100" dist="38100" dir="2700000" algn="tl">
                    <a:srgbClr val="000000">
                      <a:alpha val="43137"/>
                    </a:srgbClr>
                  </a:outerShdw>
                </a:effectLst>
                <a:latin typeface="DFGothic-EB" pitchFamily="1" charset="-128"/>
                <a:ea typeface="DFGothic-EB" pitchFamily="1" charset="-128"/>
              </a:rPr>
              <a:t>2018</a:t>
            </a:r>
            <a:endParaRPr lang="zh-CN" altLang="en-US" sz="10665" dirty="0">
              <a:solidFill>
                <a:srgbClr val="0070C0"/>
              </a:solidFill>
              <a:effectLst>
                <a:outerShdw blurRad="38100" dist="38100" dir="2700000" algn="tl">
                  <a:srgbClr val="000000">
                    <a:alpha val="43137"/>
                  </a:srgbClr>
                </a:outerShdw>
              </a:effectLst>
              <a:latin typeface="DFGothic-EB" pitchFamily="1" charset="-128"/>
              <a:ea typeface="DFGothic-EB" pitchFamily="1" charset="-128"/>
            </a:endParaRPr>
          </a:p>
        </p:txBody>
      </p:sp>
      <p:sp>
        <p:nvSpPr>
          <p:cNvPr id="60" name="TextBox 59"/>
          <p:cNvSpPr txBox="1"/>
          <p:nvPr/>
        </p:nvSpPr>
        <p:spPr>
          <a:xfrm>
            <a:off x="2763995" y="4389108"/>
            <a:ext cx="7562853" cy="995209"/>
          </a:xfrm>
          <a:prstGeom prst="rect">
            <a:avLst/>
          </a:prstGeom>
          <a:noFill/>
        </p:spPr>
        <p:txBody>
          <a:bodyPr wrap="square" rtlCol="0">
            <a:spAutoFit/>
          </a:bodyPr>
          <a:lstStyle/>
          <a:p>
            <a:pPr algn="ctr"/>
            <a:r>
              <a:rPr lang="zh-CN" altLang="en-US" sz="5865" b="1" dirty="0">
                <a:solidFill>
                  <a:schemeClr val="bg1"/>
                </a:solidFill>
                <a:effectLst>
                  <a:outerShdw blurRad="38100" dist="38100" dir="2700000" algn="tl">
                    <a:srgbClr val="000000">
                      <a:alpha val="43137"/>
                    </a:srgbClr>
                  </a:outerShdw>
                </a:effectLst>
                <a:latin typeface="微软雅黑" panose="020B0503020204020204" pitchFamily="2" charset="-122"/>
                <a:ea typeface="微软雅黑" panose="020B0503020204020204" pitchFamily="2" charset="-122"/>
              </a:rPr>
              <a:t>请各位专家批评指正！</a:t>
            </a:r>
            <a:endParaRPr lang="zh-CN" altLang="en-US" sz="5865" b="1" dirty="0">
              <a:solidFill>
                <a:schemeClr val="bg1"/>
              </a:solidFill>
              <a:effectLst>
                <a:outerShdw blurRad="38100" dist="38100" dir="2700000" algn="tl">
                  <a:srgbClr val="000000">
                    <a:alpha val="43137"/>
                  </a:srgbClr>
                </a:outerShdw>
              </a:effectLst>
              <a:latin typeface="微软雅黑" panose="020B0503020204020204" pitchFamily="2" charset="-122"/>
              <a:ea typeface="微软雅黑" panose="020B0503020204020204"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000" fill="hold"/>
                                        <p:tgtEl>
                                          <p:spTgt spid="60"/>
                                        </p:tgtEl>
                                        <p:attrNameLst>
                                          <p:attrName>ppt_w</p:attrName>
                                        </p:attrNameLst>
                                      </p:cBhvr>
                                      <p:tavLst>
                                        <p:tav tm="0">
                                          <p:val>
                                            <p:fltVal val="0"/>
                                          </p:val>
                                        </p:tav>
                                        <p:tav tm="100000">
                                          <p:val>
                                            <p:strVal val="#ppt_w"/>
                                          </p:val>
                                        </p:tav>
                                      </p:tavLst>
                                    </p:anim>
                                    <p:anim calcmode="lin" valueType="num">
                                      <p:cBhvr>
                                        <p:cTn id="20" dur="1000" fill="hold"/>
                                        <p:tgtEl>
                                          <p:spTgt spid="60"/>
                                        </p:tgtEl>
                                        <p:attrNameLst>
                                          <p:attrName>ppt_h</p:attrName>
                                        </p:attrNameLst>
                                      </p:cBhvr>
                                      <p:tavLst>
                                        <p:tav tm="0">
                                          <p:val>
                                            <p:fltVal val="0"/>
                                          </p:val>
                                        </p:tav>
                                        <p:tav tm="100000">
                                          <p:val>
                                            <p:strVal val="#ppt_h"/>
                                          </p:val>
                                        </p:tav>
                                      </p:tavLst>
                                    </p:anim>
                                    <p:animEffect transition="in" filter="fade">
                                      <p:cBhvr>
                                        <p:cTn id="2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3" name="组合 7"/>
          <p:cNvGrpSpPr/>
          <p:nvPr/>
        </p:nvGrpSpPr>
        <p:grpSpPr>
          <a:xfrm>
            <a:off x="409257" y="1126359"/>
            <a:ext cx="6704154" cy="2289474"/>
            <a:chOff x="-439044" y="-17648"/>
            <a:chExt cx="7107387" cy="2406352"/>
          </a:xfrm>
        </p:grpSpPr>
        <p:sp>
          <p:nvSpPr>
            <p:cNvPr id="61465" name="五边形 39"/>
            <p:cNvSpPr/>
            <p:nvPr/>
          </p:nvSpPr>
          <p:spPr>
            <a:xfrm rot="16200000">
              <a:off x="2716257" y="-3159606"/>
              <a:ext cx="810128" cy="7094044"/>
            </a:xfrm>
            <a:prstGeom prst="homePlate">
              <a:avLst>
                <a:gd name="adj" fmla="val 50000"/>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800" dirty="0">
                  <a:solidFill>
                    <a:srgbClr val="FFFFFF"/>
                  </a:solidFill>
                  <a:latin typeface="微软雅黑" panose="020B0503020204020204" pitchFamily="2" charset="-122"/>
                  <a:ea typeface="微软雅黑" panose="020B0503020204020204" pitchFamily="2" charset="-122"/>
                </a:rPr>
                <a:t>销</a:t>
              </a:r>
              <a:endParaRPr lang="zh-CN" altLang="en-US" sz="1800" dirty="0">
                <a:solidFill>
                  <a:srgbClr val="FFFFFF"/>
                </a:solidFill>
                <a:latin typeface="微软雅黑" panose="020B0503020204020204" pitchFamily="2" charset="-122"/>
                <a:ea typeface="微软雅黑" panose="020B0503020204020204" pitchFamily="2" charset="-122"/>
              </a:endParaRPr>
            </a:p>
          </p:txBody>
        </p:sp>
        <p:sp>
          <p:nvSpPr>
            <p:cNvPr id="61466" name="TextBox 3"/>
            <p:cNvSpPr txBox="1"/>
            <p:nvPr/>
          </p:nvSpPr>
          <p:spPr>
            <a:xfrm>
              <a:off x="1538007" y="295812"/>
              <a:ext cx="3096219" cy="42053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2000" b="1" dirty="0">
                  <a:latin typeface="微软雅黑" panose="020B0503020204020204" pitchFamily="2" charset="-122"/>
                  <a:ea typeface="微软雅黑" panose="020B0503020204020204" pitchFamily="2" charset="-122"/>
                </a:rPr>
                <a:t>修订过程</a:t>
              </a:r>
              <a:endParaRPr lang="zh-CN" altLang="en-US" sz="2000" b="1" dirty="0">
                <a:latin typeface="微软雅黑" panose="020B0503020204020204" pitchFamily="2" charset="-122"/>
                <a:ea typeface="微软雅黑" panose="020B0503020204020204" pitchFamily="2" charset="-122"/>
              </a:endParaRPr>
            </a:p>
          </p:txBody>
        </p:sp>
        <p:sp>
          <p:nvSpPr>
            <p:cNvPr id="61467" name="矩形 41"/>
            <p:cNvSpPr/>
            <p:nvPr/>
          </p:nvSpPr>
          <p:spPr>
            <a:xfrm>
              <a:off x="-437358" y="924848"/>
              <a:ext cx="1169728" cy="864305"/>
            </a:xfrm>
            <a:prstGeom prst="rect">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800" dirty="0">
                  <a:latin typeface="微软雅黑" panose="020B0503020204020204" pitchFamily="2" charset="-122"/>
                  <a:ea typeface="微软雅黑" panose="020B0503020204020204" pitchFamily="2" charset="-122"/>
                </a:rPr>
                <a:t>征求意见</a:t>
              </a:r>
              <a:endParaRPr lang="zh-CN" altLang="en-US" sz="1800" dirty="0">
                <a:latin typeface="微软雅黑" panose="020B0503020204020204" pitchFamily="2" charset="-122"/>
                <a:ea typeface="微软雅黑" panose="020B0503020204020204" pitchFamily="2" charset="-122"/>
              </a:endParaRPr>
            </a:p>
          </p:txBody>
        </p:sp>
        <p:sp>
          <p:nvSpPr>
            <p:cNvPr id="61468" name="矩形 42"/>
            <p:cNvSpPr/>
            <p:nvPr/>
          </p:nvSpPr>
          <p:spPr>
            <a:xfrm>
              <a:off x="1038113" y="928325"/>
              <a:ext cx="1168038" cy="864305"/>
            </a:xfrm>
            <a:prstGeom prst="rect">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800" dirty="0">
                  <a:latin typeface="微软雅黑" panose="020B0503020204020204" pitchFamily="2" charset="-122"/>
                  <a:ea typeface="微软雅黑" panose="020B0503020204020204" pitchFamily="2" charset="-122"/>
                </a:rPr>
                <a:t>教师座谈</a:t>
              </a:r>
              <a:endParaRPr lang="zh-CN" altLang="en-US" sz="1800" dirty="0">
                <a:latin typeface="微软雅黑" panose="020B0503020204020204" pitchFamily="2" charset="-122"/>
                <a:ea typeface="微软雅黑" panose="020B0503020204020204" pitchFamily="2" charset="-122"/>
              </a:endParaRPr>
            </a:p>
          </p:txBody>
        </p:sp>
        <p:sp>
          <p:nvSpPr>
            <p:cNvPr id="61469" name="矩形 43"/>
            <p:cNvSpPr/>
            <p:nvPr/>
          </p:nvSpPr>
          <p:spPr>
            <a:xfrm>
              <a:off x="2522006" y="930294"/>
              <a:ext cx="1168038" cy="864305"/>
            </a:xfrm>
            <a:prstGeom prst="rect">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800" dirty="0">
                  <a:latin typeface="微软雅黑" panose="020B0503020204020204" pitchFamily="2" charset="-122"/>
                  <a:ea typeface="微软雅黑" panose="020B0503020204020204" pitchFamily="2" charset="-122"/>
                </a:rPr>
                <a:t>借鉴参考</a:t>
              </a:r>
              <a:endParaRPr lang="zh-CN" altLang="en-US" sz="1800" dirty="0">
                <a:latin typeface="微软雅黑" panose="020B0503020204020204" pitchFamily="2" charset="-122"/>
                <a:ea typeface="微软雅黑" panose="020B0503020204020204" pitchFamily="2" charset="-122"/>
              </a:endParaRPr>
            </a:p>
          </p:txBody>
        </p:sp>
        <p:sp>
          <p:nvSpPr>
            <p:cNvPr id="61470" name="矩形 44"/>
            <p:cNvSpPr/>
            <p:nvPr/>
          </p:nvSpPr>
          <p:spPr>
            <a:xfrm>
              <a:off x="-439044" y="1792201"/>
              <a:ext cx="1169728" cy="579453"/>
            </a:xfrm>
            <a:prstGeom prst="rect">
              <a:avLst/>
            </a:prstGeom>
            <a:solidFill>
              <a:srgbClr val="C00000"/>
            </a:solid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专任教师</a:t>
              </a:r>
              <a:endParaRPr lang="en-US" altLang="zh-CN" sz="1200" dirty="0">
                <a:solidFill>
                  <a:schemeClr val="bg1"/>
                </a:solidFill>
                <a:latin typeface="微软雅黑" panose="020B0503020204020204" pitchFamily="2" charset="-122"/>
                <a:ea typeface="微软雅黑" panose="020B0503020204020204" pitchFamily="2" charset="-122"/>
              </a:endParaRPr>
            </a:p>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业界专家</a:t>
              </a:r>
              <a:endParaRPr lang="en-US" altLang="zh-CN" sz="1200" dirty="0">
                <a:solidFill>
                  <a:schemeClr val="bg1"/>
                </a:solidFill>
                <a:latin typeface="微软雅黑" panose="020B0503020204020204" pitchFamily="2" charset="-122"/>
                <a:ea typeface="微软雅黑" panose="020B0503020204020204" pitchFamily="2" charset="-122"/>
              </a:endParaRPr>
            </a:p>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毕业生</a:t>
              </a:r>
              <a:endParaRPr lang="zh-CN" altLang="en-US" sz="1200" dirty="0">
                <a:solidFill>
                  <a:schemeClr val="bg1"/>
                </a:solidFill>
                <a:latin typeface="微软雅黑" panose="020B0503020204020204" pitchFamily="2" charset="-122"/>
                <a:ea typeface="微软雅黑" panose="020B0503020204020204" pitchFamily="2" charset="-122"/>
              </a:endParaRPr>
            </a:p>
          </p:txBody>
        </p:sp>
        <p:sp>
          <p:nvSpPr>
            <p:cNvPr id="61471" name="矩形 45"/>
            <p:cNvSpPr/>
            <p:nvPr/>
          </p:nvSpPr>
          <p:spPr>
            <a:xfrm>
              <a:off x="1014055" y="1809252"/>
              <a:ext cx="1192096" cy="579452"/>
            </a:xfrm>
            <a:prstGeom prst="rect">
              <a:avLst/>
            </a:prstGeom>
            <a:solidFill>
              <a:srgbClr val="C00000"/>
            </a:solid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专任教师</a:t>
              </a:r>
              <a:endParaRPr lang="en-US" altLang="zh-CN" sz="1200" dirty="0">
                <a:solidFill>
                  <a:schemeClr val="bg1"/>
                </a:solidFill>
                <a:latin typeface="微软雅黑" panose="020B0503020204020204" pitchFamily="2" charset="-122"/>
                <a:ea typeface="微软雅黑" panose="020B0503020204020204" pitchFamily="2" charset="-122"/>
              </a:endParaRPr>
            </a:p>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兼职教师</a:t>
              </a:r>
              <a:endParaRPr lang="zh-CN" altLang="en-US" sz="1200" dirty="0">
                <a:solidFill>
                  <a:schemeClr val="bg1"/>
                </a:solidFill>
                <a:latin typeface="微软雅黑" panose="020B0503020204020204" pitchFamily="2" charset="-122"/>
                <a:ea typeface="微软雅黑" panose="020B0503020204020204" pitchFamily="2" charset="-122"/>
              </a:endParaRPr>
            </a:p>
          </p:txBody>
        </p:sp>
        <p:sp>
          <p:nvSpPr>
            <p:cNvPr id="61472" name="矩形 46"/>
            <p:cNvSpPr/>
            <p:nvPr/>
          </p:nvSpPr>
          <p:spPr>
            <a:xfrm>
              <a:off x="2527560" y="1793208"/>
              <a:ext cx="1162484" cy="579447"/>
            </a:xfrm>
            <a:prstGeom prst="rect">
              <a:avLst/>
            </a:prstGeom>
            <a:solidFill>
              <a:srgbClr val="C00000"/>
            </a:solid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网络搜索</a:t>
              </a:r>
              <a:endParaRPr lang="en-US" altLang="zh-CN" sz="1200" dirty="0">
                <a:solidFill>
                  <a:schemeClr val="bg1"/>
                </a:solidFill>
                <a:latin typeface="微软雅黑" panose="020B0503020204020204" pitchFamily="2" charset="-122"/>
                <a:ea typeface="微软雅黑" panose="020B0503020204020204" pitchFamily="2" charset="-122"/>
              </a:endParaRPr>
            </a:p>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外出调研</a:t>
              </a:r>
              <a:endParaRPr lang="zh-CN" altLang="en-US" sz="1200" dirty="0">
                <a:solidFill>
                  <a:schemeClr val="bg1"/>
                </a:solidFill>
                <a:latin typeface="微软雅黑" panose="020B0503020204020204" pitchFamily="2" charset="-122"/>
                <a:ea typeface="微软雅黑" panose="020B0503020204020204" pitchFamily="2" charset="-122"/>
              </a:endParaRPr>
            </a:p>
          </p:txBody>
        </p:sp>
        <p:sp>
          <p:nvSpPr>
            <p:cNvPr id="61475" name="右箭头 49"/>
            <p:cNvSpPr/>
            <p:nvPr/>
          </p:nvSpPr>
          <p:spPr>
            <a:xfrm>
              <a:off x="2248797" y="1189959"/>
              <a:ext cx="268367" cy="360405"/>
            </a:xfrm>
            <a:prstGeom prst="rightArrow">
              <a:avLst>
                <a:gd name="adj1" fmla="val 54893"/>
                <a:gd name="adj2" fmla="val 49997"/>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endParaRPr lang="zh-CN" altLang="en-US" sz="1800" dirty="0">
                <a:solidFill>
                  <a:srgbClr val="FFFFFF"/>
                </a:solidFill>
                <a:latin typeface="微软雅黑" panose="020B0503020204020204" pitchFamily="2" charset="-122"/>
                <a:ea typeface="微软雅黑" panose="020B0503020204020204" pitchFamily="2" charset="-122"/>
              </a:endParaRPr>
            </a:p>
          </p:txBody>
        </p:sp>
        <p:sp>
          <p:nvSpPr>
            <p:cNvPr id="61476" name="右箭头 50"/>
            <p:cNvSpPr/>
            <p:nvPr/>
          </p:nvSpPr>
          <p:spPr>
            <a:xfrm>
              <a:off x="754239" y="1189670"/>
              <a:ext cx="257955" cy="360405"/>
            </a:xfrm>
            <a:prstGeom prst="rightArrow">
              <a:avLst>
                <a:gd name="adj1" fmla="val 50000"/>
                <a:gd name="adj2" fmla="val 49999"/>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endParaRPr lang="zh-CN" altLang="en-US" sz="1800" dirty="0">
                <a:solidFill>
                  <a:srgbClr val="FFFFFF"/>
                </a:solidFill>
                <a:latin typeface="微软雅黑" panose="020B0503020204020204" pitchFamily="2" charset="-122"/>
                <a:ea typeface="微软雅黑" panose="020B0503020204020204" pitchFamily="2" charset="-122"/>
              </a:endParaRPr>
            </a:p>
          </p:txBody>
        </p:sp>
      </p:grpSp>
      <p:sp>
        <p:nvSpPr>
          <p:cNvPr id="37"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38" name="组合 37"/>
          <p:cNvGrpSpPr/>
          <p:nvPr/>
        </p:nvGrpSpPr>
        <p:grpSpPr>
          <a:xfrm>
            <a:off x="281518" y="330201"/>
            <a:ext cx="2772833" cy="473075"/>
            <a:chOff x="0" y="0"/>
            <a:chExt cx="1164" cy="298"/>
          </a:xfrm>
        </p:grpSpPr>
        <p:sp>
          <p:nvSpPr>
            <p:cNvPr id="39"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40"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41"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43" name="矩形 43"/>
          <p:cNvSpPr/>
          <p:nvPr/>
        </p:nvSpPr>
        <p:spPr>
          <a:xfrm>
            <a:off x="4589221" y="2019696"/>
            <a:ext cx="1135233" cy="822325"/>
          </a:xfrm>
          <a:prstGeom prst="rect">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800" dirty="0">
                <a:latin typeface="微软雅黑" panose="020B0503020204020204" pitchFamily="2" charset="-122"/>
                <a:ea typeface="微软雅黑" panose="020B0503020204020204" pitchFamily="2" charset="-122"/>
              </a:rPr>
              <a:t>形成初稿</a:t>
            </a:r>
            <a:endParaRPr lang="zh-CN" altLang="en-US" sz="1800" dirty="0">
              <a:latin typeface="微软雅黑" panose="020B0503020204020204" pitchFamily="2" charset="-122"/>
              <a:ea typeface="微软雅黑" panose="020B0503020204020204" pitchFamily="2" charset="-122"/>
            </a:endParaRPr>
          </a:p>
        </p:txBody>
      </p:sp>
      <p:sp>
        <p:nvSpPr>
          <p:cNvPr id="44" name="矩形 46"/>
          <p:cNvSpPr/>
          <p:nvPr/>
        </p:nvSpPr>
        <p:spPr>
          <a:xfrm>
            <a:off x="4582879" y="2857655"/>
            <a:ext cx="1148180" cy="522326"/>
          </a:xfrm>
          <a:prstGeom prst="rect">
            <a:avLst/>
          </a:prstGeom>
          <a:solidFill>
            <a:srgbClr val="C00000"/>
          </a:solid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专任教师</a:t>
            </a:r>
            <a:endParaRPr lang="zh-CN" altLang="en-US" sz="1200" dirty="0">
              <a:solidFill>
                <a:schemeClr val="bg1"/>
              </a:solidFill>
              <a:latin typeface="微软雅黑" panose="020B0503020204020204" pitchFamily="2" charset="-122"/>
              <a:ea typeface="微软雅黑" panose="020B0503020204020204" pitchFamily="2" charset="-122"/>
            </a:endParaRPr>
          </a:p>
        </p:txBody>
      </p:sp>
      <p:sp>
        <p:nvSpPr>
          <p:cNvPr id="45" name="右箭头 49"/>
          <p:cNvSpPr/>
          <p:nvPr/>
        </p:nvSpPr>
        <p:spPr>
          <a:xfrm>
            <a:off x="4326896" y="2271178"/>
            <a:ext cx="253141" cy="342900"/>
          </a:xfrm>
          <a:prstGeom prst="rightArrow">
            <a:avLst>
              <a:gd name="adj1" fmla="val 50000"/>
              <a:gd name="adj2" fmla="val 49997"/>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endParaRPr lang="zh-CN" altLang="en-US" sz="1800" dirty="0">
              <a:solidFill>
                <a:srgbClr val="FFFFFF"/>
              </a:solidFill>
              <a:latin typeface="微软雅黑" panose="020B0503020204020204" pitchFamily="2" charset="-122"/>
              <a:ea typeface="微软雅黑" panose="020B0503020204020204" pitchFamily="2" charset="-122"/>
            </a:endParaRPr>
          </a:p>
        </p:txBody>
      </p:sp>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2563" y="3575557"/>
            <a:ext cx="1978482" cy="2655418"/>
          </a:xfrm>
          <a:prstGeom prst="rect">
            <a:avLst/>
          </a:prstGeom>
        </p:spPr>
      </p:pic>
      <p:pic>
        <p:nvPicPr>
          <p:cNvPr id="47" name="图片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132" y="3568760"/>
            <a:ext cx="2004288" cy="2694398"/>
          </a:xfrm>
          <a:prstGeom prst="rect">
            <a:avLst/>
          </a:prstGeom>
        </p:spPr>
      </p:pic>
      <p:pic>
        <p:nvPicPr>
          <p:cNvPr id="48" name="图片 47"/>
          <p:cNvPicPr>
            <a:picLocks noChangeAspect="1"/>
          </p:cNvPicPr>
          <p:nvPr/>
        </p:nvPicPr>
        <p:blipFill>
          <a:blip r:embed="rId3"/>
          <a:stretch>
            <a:fillRect/>
          </a:stretch>
        </p:blipFill>
        <p:spPr>
          <a:xfrm>
            <a:off x="3020204" y="3523002"/>
            <a:ext cx="2257092" cy="2729506"/>
          </a:xfrm>
          <a:prstGeom prst="rect">
            <a:avLst/>
          </a:prstGeom>
        </p:spPr>
      </p:pic>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9152" y="3561752"/>
            <a:ext cx="2039316" cy="2709043"/>
          </a:xfrm>
          <a:prstGeom prst="rect">
            <a:avLst/>
          </a:prstGeom>
        </p:spPr>
      </p:pic>
      <p:pic>
        <p:nvPicPr>
          <p:cNvPr id="50" name="图片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11" y="3565994"/>
            <a:ext cx="2204935" cy="2977388"/>
          </a:xfrm>
          <a:prstGeom prst="rect">
            <a:avLst/>
          </a:prstGeom>
        </p:spPr>
      </p:pic>
      <p:pic>
        <p:nvPicPr>
          <p:cNvPr id="51" name="图片 50"/>
          <p:cNvPicPr>
            <a:picLocks noChangeAspect="1"/>
          </p:cNvPicPr>
          <p:nvPr/>
        </p:nvPicPr>
        <p:blipFill>
          <a:blip r:embed="rId6"/>
          <a:stretch>
            <a:fillRect/>
          </a:stretch>
        </p:blipFill>
        <p:spPr>
          <a:xfrm>
            <a:off x="1703994" y="3569143"/>
            <a:ext cx="2257092" cy="2936115"/>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0787" y="3574547"/>
            <a:ext cx="2202385" cy="2909013"/>
          </a:xfrm>
          <a:prstGeom prst="rect">
            <a:avLst/>
          </a:prstGeom>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3251" y="3571749"/>
            <a:ext cx="2183723" cy="2895033"/>
          </a:xfrm>
          <a:prstGeom prst="rect">
            <a:avLst/>
          </a:prstGeom>
        </p:spPr>
      </p:pic>
      <p:pic>
        <p:nvPicPr>
          <p:cNvPr id="56" name="图片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883" y="3551637"/>
            <a:ext cx="2465604" cy="3141001"/>
          </a:xfrm>
          <a:prstGeom prst="rect">
            <a:avLst/>
          </a:prstGeom>
        </p:spPr>
      </p:pic>
      <p:pic>
        <p:nvPicPr>
          <p:cNvPr id="61" name="图片 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6123" y="1387176"/>
            <a:ext cx="4088061" cy="5202985"/>
          </a:xfrm>
          <a:prstGeom prst="rect">
            <a:avLst/>
          </a:prstGeom>
        </p:spPr>
      </p:pic>
      <p:pic>
        <p:nvPicPr>
          <p:cNvPr id="57" name="图片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8525" y="3552834"/>
            <a:ext cx="2371560" cy="3121669"/>
          </a:xfrm>
          <a:prstGeom prst="rect">
            <a:avLst/>
          </a:prstGeom>
        </p:spPr>
      </p:pic>
      <p:pic>
        <p:nvPicPr>
          <p:cNvPr id="54" name="图片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7328" y="3556555"/>
            <a:ext cx="2410348" cy="3116899"/>
          </a:xfrm>
          <a:prstGeom prst="rect">
            <a:avLst/>
          </a:prstGeom>
        </p:spPr>
      </p:pic>
      <p:pic>
        <p:nvPicPr>
          <p:cNvPr id="55" name="图片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87882" y="3554517"/>
            <a:ext cx="2451297" cy="3121669"/>
          </a:xfrm>
          <a:prstGeom prst="rect">
            <a:avLst/>
          </a:prstGeom>
        </p:spPr>
      </p:pic>
      <p:pic>
        <p:nvPicPr>
          <p:cNvPr id="58" name="图片 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2316" y="3561991"/>
            <a:ext cx="4162227" cy="3121670"/>
          </a:xfrm>
          <a:prstGeom prst="rect">
            <a:avLst/>
          </a:prstGeom>
        </p:spPr>
      </p:pic>
      <p:pic>
        <p:nvPicPr>
          <p:cNvPr id="59" name="图片 5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42082" y="3509229"/>
            <a:ext cx="4459238" cy="3344428"/>
          </a:xfrm>
          <a:prstGeom prst="rect">
            <a:avLst/>
          </a:prstGeom>
        </p:spPr>
      </p:pic>
      <p:pic>
        <p:nvPicPr>
          <p:cNvPr id="60" name="图片 5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1842" y="3498991"/>
            <a:ext cx="2038783" cy="3439474"/>
          </a:xfrm>
          <a:prstGeom prst="rect">
            <a:avLst/>
          </a:prstGeom>
        </p:spPr>
      </p:pic>
      <p:sp>
        <p:nvSpPr>
          <p:cNvPr id="42" name="矩形 43"/>
          <p:cNvSpPr/>
          <p:nvPr/>
        </p:nvSpPr>
        <p:spPr>
          <a:xfrm>
            <a:off x="5978176" y="2026386"/>
            <a:ext cx="1135233" cy="822325"/>
          </a:xfrm>
          <a:prstGeom prst="rect">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800" dirty="0">
                <a:latin typeface="微软雅黑" panose="020B0503020204020204" pitchFamily="2" charset="-122"/>
                <a:ea typeface="微软雅黑" panose="020B0503020204020204" pitchFamily="2" charset="-122"/>
              </a:rPr>
              <a:t>专家论证</a:t>
            </a:r>
            <a:endParaRPr lang="en-US" altLang="zh-CN" sz="1800" dirty="0">
              <a:latin typeface="微软雅黑" panose="020B0503020204020204" pitchFamily="2" charset="-122"/>
              <a:ea typeface="微软雅黑" panose="020B0503020204020204" pitchFamily="2" charset="-122"/>
            </a:endParaRPr>
          </a:p>
          <a:p>
            <a:pPr marL="0" indent="0" algn="ctr" eaLnBrk="1" hangingPunct="1">
              <a:spcBef>
                <a:spcPct val="0"/>
              </a:spcBef>
              <a:buNone/>
            </a:pPr>
            <a:r>
              <a:rPr lang="zh-CN" altLang="en-US" sz="1800" dirty="0">
                <a:latin typeface="微软雅黑" panose="020B0503020204020204" pitchFamily="2" charset="-122"/>
                <a:ea typeface="微软雅黑" panose="020B0503020204020204" pitchFamily="2" charset="-122"/>
              </a:rPr>
              <a:t>定稿</a:t>
            </a:r>
            <a:endParaRPr lang="zh-CN" altLang="en-US" sz="1800" dirty="0">
              <a:latin typeface="微软雅黑" panose="020B0503020204020204" pitchFamily="2" charset="-122"/>
              <a:ea typeface="微软雅黑" panose="020B0503020204020204" pitchFamily="2" charset="-122"/>
            </a:endParaRPr>
          </a:p>
        </p:txBody>
      </p:sp>
      <p:sp>
        <p:nvSpPr>
          <p:cNvPr id="62" name="右箭头 49"/>
          <p:cNvSpPr/>
          <p:nvPr/>
        </p:nvSpPr>
        <p:spPr>
          <a:xfrm>
            <a:off x="5731059" y="2275037"/>
            <a:ext cx="253141" cy="342900"/>
          </a:xfrm>
          <a:prstGeom prst="rightArrow">
            <a:avLst>
              <a:gd name="adj1" fmla="val 50000"/>
              <a:gd name="adj2" fmla="val 49997"/>
            </a:avLst>
          </a:prstGeom>
          <a:no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endParaRPr lang="zh-CN" altLang="en-US" sz="1800" dirty="0">
              <a:solidFill>
                <a:srgbClr val="FFFFFF"/>
              </a:solidFill>
              <a:latin typeface="微软雅黑" panose="020B0503020204020204" pitchFamily="2" charset="-122"/>
              <a:ea typeface="微软雅黑" panose="020B0503020204020204" pitchFamily="2" charset="-122"/>
            </a:endParaRPr>
          </a:p>
        </p:txBody>
      </p:sp>
      <p:sp>
        <p:nvSpPr>
          <p:cNvPr id="63" name="矩形 46"/>
          <p:cNvSpPr/>
          <p:nvPr/>
        </p:nvSpPr>
        <p:spPr>
          <a:xfrm>
            <a:off x="5990626" y="2859951"/>
            <a:ext cx="1131171" cy="522326"/>
          </a:xfrm>
          <a:prstGeom prst="rect">
            <a:avLst/>
          </a:prstGeom>
          <a:solidFill>
            <a:srgbClr val="C00000"/>
          </a:solidFill>
          <a:ln w="38100" cap="flat" cmpd="sng">
            <a:solidFill>
              <a:srgbClr val="C000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高校专家</a:t>
            </a:r>
            <a:endParaRPr lang="en-US" altLang="zh-CN" sz="1200" dirty="0">
              <a:solidFill>
                <a:schemeClr val="bg1"/>
              </a:solidFill>
              <a:latin typeface="微软雅黑" panose="020B0503020204020204" pitchFamily="2" charset="-122"/>
              <a:ea typeface="微软雅黑" panose="020B0503020204020204" pitchFamily="2" charset="-122"/>
            </a:endParaRPr>
          </a:p>
          <a:p>
            <a:pPr marL="0" indent="0" algn="ctr" eaLnBrk="1" hangingPunct="1">
              <a:spcBef>
                <a:spcPct val="0"/>
              </a:spcBef>
              <a:buNone/>
            </a:pPr>
            <a:r>
              <a:rPr lang="zh-CN" altLang="en-US" sz="1200" dirty="0">
                <a:solidFill>
                  <a:schemeClr val="bg1"/>
                </a:solidFill>
                <a:latin typeface="微软雅黑" panose="020B0503020204020204" pitchFamily="2" charset="-122"/>
                <a:ea typeface="微软雅黑" panose="020B0503020204020204" pitchFamily="2" charset="-122"/>
              </a:rPr>
              <a:t>一线专家</a:t>
            </a:r>
            <a:endParaRPr lang="zh-CN" altLang="en-US" sz="1200" dirty="0">
              <a:solidFill>
                <a:schemeClr val="bg1"/>
              </a:solidFill>
              <a:latin typeface="微软雅黑" panose="020B0503020204020204" pitchFamily="2" charset="-122"/>
              <a:ea typeface="微软雅黑" panose="020B0503020204020204" pitchFamily="2" charset="-122"/>
            </a:endParaRPr>
          </a:p>
        </p:txBody>
      </p:sp>
      <p:pic>
        <p:nvPicPr>
          <p:cNvPr id="3" name="图片 2"/>
          <p:cNvPicPr>
            <a:picLocks noChangeAspect="1"/>
          </p:cNvPicPr>
          <p:nvPr/>
        </p:nvPicPr>
        <p:blipFill>
          <a:blip r:embed="rId17"/>
          <a:stretch>
            <a:fillRect/>
          </a:stretch>
        </p:blipFill>
        <p:spPr>
          <a:xfrm>
            <a:off x="7532445" y="3903246"/>
            <a:ext cx="4110949" cy="2789392"/>
          </a:xfrm>
          <a:prstGeom prst="rect">
            <a:avLst/>
          </a:prstGeom>
        </p:spPr>
      </p:pic>
      <p:pic>
        <p:nvPicPr>
          <p:cNvPr id="4" name="图片 3"/>
          <p:cNvPicPr>
            <a:picLocks noChangeAspect="1"/>
          </p:cNvPicPr>
          <p:nvPr/>
        </p:nvPicPr>
        <p:blipFill>
          <a:blip r:embed="rId18"/>
          <a:stretch>
            <a:fillRect/>
          </a:stretch>
        </p:blipFill>
        <p:spPr>
          <a:xfrm>
            <a:off x="7296913" y="330201"/>
            <a:ext cx="4383448" cy="363029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anim calcmode="lin" valueType="num">
                                      <p:cBhvr>
                                        <p:cTn id="35" dur="1000" fill="hold"/>
                                        <p:tgtEl>
                                          <p:spTgt spid="52"/>
                                        </p:tgtEl>
                                        <p:attrNameLst>
                                          <p:attrName>ppt_x</p:attrName>
                                        </p:attrNameLst>
                                      </p:cBhvr>
                                      <p:tavLst>
                                        <p:tav tm="0">
                                          <p:val>
                                            <p:strVal val="#ppt_x"/>
                                          </p:val>
                                        </p:tav>
                                        <p:tav tm="100000">
                                          <p:val>
                                            <p:strVal val="#ppt_x"/>
                                          </p:val>
                                        </p:tav>
                                      </p:tavLst>
                                    </p:anim>
                                    <p:anim calcmode="lin" valueType="num">
                                      <p:cBhvr>
                                        <p:cTn id="36" dur="1000" fill="hold"/>
                                        <p:tgtEl>
                                          <p:spTgt spid="5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anim calcmode="lin" valueType="num">
                                      <p:cBhvr>
                                        <p:cTn id="40" dur="1000" fill="hold"/>
                                        <p:tgtEl>
                                          <p:spTgt spid="53"/>
                                        </p:tgtEl>
                                        <p:attrNameLst>
                                          <p:attrName>ppt_x</p:attrName>
                                        </p:attrNameLst>
                                      </p:cBhvr>
                                      <p:tavLst>
                                        <p:tav tm="0">
                                          <p:val>
                                            <p:strVal val="#ppt_x"/>
                                          </p:val>
                                        </p:tav>
                                        <p:tav tm="100000">
                                          <p:val>
                                            <p:strVal val="#ppt_x"/>
                                          </p:val>
                                        </p:tav>
                                      </p:tavLst>
                                    </p:anim>
                                    <p:anim calcmode="lin" valueType="num">
                                      <p:cBhvr>
                                        <p:cTn id="41" dur="1000" fill="hold"/>
                                        <p:tgtEl>
                                          <p:spTgt spid="5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anim calcmode="lin" valueType="num">
                                      <p:cBhvr>
                                        <p:cTn id="45" dur="1000" fill="hold"/>
                                        <p:tgtEl>
                                          <p:spTgt spid="50"/>
                                        </p:tgtEl>
                                        <p:attrNameLst>
                                          <p:attrName>ppt_x</p:attrName>
                                        </p:attrNameLst>
                                      </p:cBhvr>
                                      <p:tavLst>
                                        <p:tav tm="0">
                                          <p:val>
                                            <p:strVal val="#ppt_x"/>
                                          </p:val>
                                        </p:tav>
                                        <p:tav tm="100000">
                                          <p:val>
                                            <p:strVal val="#ppt_x"/>
                                          </p:val>
                                        </p:tav>
                                      </p:tavLst>
                                    </p:anim>
                                    <p:anim calcmode="lin" valueType="num">
                                      <p:cBhvr>
                                        <p:cTn id="4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strVal val="#ppt_x"/>
                                          </p:val>
                                        </p:tav>
                                        <p:tav tm="100000">
                                          <p:val>
                                            <p:strVal val="#ppt_x"/>
                                          </p:val>
                                        </p:tav>
                                      </p:tavLst>
                                    </p:anim>
                                    <p:anim calcmode="lin" valueType="num">
                                      <p:cBhvr>
                                        <p:cTn id="58" dur="1000" fill="hold"/>
                                        <p:tgtEl>
                                          <p:spTgt spid="5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1000"/>
                                        <p:tgtEl>
                                          <p:spTgt spid="56"/>
                                        </p:tgtEl>
                                      </p:cBhvr>
                                    </p:animEffect>
                                    <p:anim calcmode="lin" valueType="num">
                                      <p:cBhvr>
                                        <p:cTn id="62" dur="1000" fill="hold"/>
                                        <p:tgtEl>
                                          <p:spTgt spid="56"/>
                                        </p:tgtEl>
                                        <p:attrNameLst>
                                          <p:attrName>ppt_x</p:attrName>
                                        </p:attrNameLst>
                                      </p:cBhvr>
                                      <p:tavLst>
                                        <p:tav tm="0">
                                          <p:val>
                                            <p:strVal val="#ppt_x"/>
                                          </p:val>
                                        </p:tav>
                                        <p:tav tm="100000">
                                          <p:val>
                                            <p:strVal val="#ppt_x"/>
                                          </p:val>
                                        </p:tav>
                                      </p:tavLst>
                                    </p:anim>
                                    <p:anim calcmode="lin" valueType="num">
                                      <p:cBhvr>
                                        <p:cTn id="63" dur="1000" fill="hold"/>
                                        <p:tgtEl>
                                          <p:spTgt spid="5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1000"/>
                                        <p:tgtEl>
                                          <p:spTgt spid="57"/>
                                        </p:tgtEl>
                                      </p:cBhvr>
                                    </p:animEffect>
                                    <p:anim calcmode="lin" valueType="num">
                                      <p:cBhvr>
                                        <p:cTn id="67" dur="1000" fill="hold"/>
                                        <p:tgtEl>
                                          <p:spTgt spid="57"/>
                                        </p:tgtEl>
                                        <p:attrNameLst>
                                          <p:attrName>ppt_x</p:attrName>
                                        </p:attrNameLst>
                                      </p:cBhvr>
                                      <p:tavLst>
                                        <p:tav tm="0">
                                          <p:val>
                                            <p:strVal val="#ppt_x"/>
                                          </p:val>
                                        </p:tav>
                                        <p:tav tm="100000">
                                          <p:val>
                                            <p:strVal val="#ppt_x"/>
                                          </p:val>
                                        </p:tav>
                                      </p:tavLst>
                                    </p:anim>
                                    <p:anim calcmode="lin" valueType="num">
                                      <p:cBhvr>
                                        <p:cTn id="6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1000"/>
                                        <p:tgtEl>
                                          <p:spTgt spid="58"/>
                                        </p:tgtEl>
                                      </p:cBhvr>
                                    </p:animEffect>
                                    <p:anim calcmode="lin" valueType="num">
                                      <p:cBhvr>
                                        <p:cTn id="74" dur="1000" fill="hold"/>
                                        <p:tgtEl>
                                          <p:spTgt spid="58"/>
                                        </p:tgtEl>
                                        <p:attrNameLst>
                                          <p:attrName>ppt_x</p:attrName>
                                        </p:attrNameLst>
                                      </p:cBhvr>
                                      <p:tavLst>
                                        <p:tav tm="0">
                                          <p:val>
                                            <p:strVal val="#ppt_x"/>
                                          </p:val>
                                        </p:tav>
                                        <p:tav tm="100000">
                                          <p:val>
                                            <p:strVal val="#ppt_x"/>
                                          </p:val>
                                        </p:tav>
                                      </p:tavLst>
                                    </p:anim>
                                    <p:anim calcmode="lin" valueType="num">
                                      <p:cBhvr>
                                        <p:cTn id="7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1000"/>
                                        <p:tgtEl>
                                          <p:spTgt spid="60"/>
                                        </p:tgtEl>
                                      </p:cBhvr>
                                    </p:animEffect>
                                    <p:anim calcmode="lin" valueType="num">
                                      <p:cBhvr>
                                        <p:cTn id="81" dur="1000" fill="hold"/>
                                        <p:tgtEl>
                                          <p:spTgt spid="60"/>
                                        </p:tgtEl>
                                        <p:attrNameLst>
                                          <p:attrName>ppt_x</p:attrName>
                                        </p:attrNameLst>
                                      </p:cBhvr>
                                      <p:tavLst>
                                        <p:tav tm="0">
                                          <p:val>
                                            <p:strVal val="#ppt_x"/>
                                          </p:val>
                                        </p:tav>
                                        <p:tav tm="100000">
                                          <p:val>
                                            <p:strVal val="#ppt_x"/>
                                          </p:val>
                                        </p:tav>
                                      </p:tavLst>
                                    </p:anim>
                                    <p:anim calcmode="lin" valueType="num">
                                      <p:cBhvr>
                                        <p:cTn id="82" dur="1000" fill="hold"/>
                                        <p:tgtEl>
                                          <p:spTgt spid="60"/>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1000"/>
                                        <p:tgtEl>
                                          <p:spTgt spid="4"/>
                                        </p:tgtEl>
                                      </p:cBhvr>
                                    </p:animEffect>
                                    <p:anim calcmode="lin" valueType="num">
                                      <p:cBhvr>
                                        <p:cTn id="100" dur="1000" fill="hold"/>
                                        <p:tgtEl>
                                          <p:spTgt spid="4"/>
                                        </p:tgtEl>
                                        <p:attrNameLst>
                                          <p:attrName>ppt_x</p:attrName>
                                        </p:attrNameLst>
                                      </p:cBhvr>
                                      <p:tavLst>
                                        <p:tav tm="0">
                                          <p:val>
                                            <p:strVal val="#ppt_x"/>
                                          </p:val>
                                        </p:tav>
                                        <p:tav tm="100000">
                                          <p:val>
                                            <p:strVal val="#ppt_x"/>
                                          </p:val>
                                        </p:tav>
                                      </p:tavLst>
                                    </p:anim>
                                    <p:anim calcmode="lin" valueType="num">
                                      <p:cBhvr>
                                        <p:cTn id="101" dur="1000" fill="hold"/>
                                        <p:tgtEl>
                                          <p:spTgt spid="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1000"/>
                                        <p:tgtEl>
                                          <p:spTgt spid="3"/>
                                        </p:tgtEl>
                                      </p:cBhvr>
                                    </p:animEffect>
                                    <p:anim calcmode="lin" valueType="num">
                                      <p:cBhvr>
                                        <p:cTn id="105" dur="1000" fill="hold"/>
                                        <p:tgtEl>
                                          <p:spTgt spid="3"/>
                                        </p:tgtEl>
                                        <p:attrNameLst>
                                          <p:attrName>ppt_x</p:attrName>
                                        </p:attrNameLst>
                                      </p:cBhvr>
                                      <p:tavLst>
                                        <p:tav tm="0">
                                          <p:val>
                                            <p:strVal val="#ppt_x"/>
                                          </p:val>
                                        </p:tav>
                                        <p:tav tm="100000">
                                          <p:val>
                                            <p:strVal val="#ppt_x"/>
                                          </p:val>
                                        </p:tav>
                                      </p:tavLst>
                                    </p:anim>
                                    <p:anim calcmode="lin" valueType="num">
                                      <p:cBhvr>
                                        <p:cTn id="10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AutoShape 5"/>
          <p:cNvSpPr>
            <a:spLocks noChangeArrowheads="1"/>
          </p:cNvSpPr>
          <p:nvPr/>
        </p:nvSpPr>
        <p:spPr bwMode="auto">
          <a:xfrm>
            <a:off x="900641" y="2262050"/>
            <a:ext cx="10562167" cy="3349477"/>
          </a:xfrm>
          <a:prstGeom prst="roundRect">
            <a:avLst>
              <a:gd name="adj" fmla="val 8250"/>
            </a:avLst>
          </a:prstGeom>
        </p:spPr>
        <p:style>
          <a:lnRef idx="2">
            <a:schemeClr val="accent2"/>
          </a:lnRef>
          <a:fillRef idx="1">
            <a:schemeClr val="lt1"/>
          </a:fillRef>
          <a:effectRef idx="0">
            <a:schemeClr val="accent2"/>
          </a:effectRef>
          <a:fontRef idx="minor">
            <a:schemeClr val="dk1"/>
          </a:fontRef>
        </p:style>
        <p:txBody>
          <a:bodyPr wrap="none" anchor="ct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Gulim" panose="020B0600000101010101" pitchFamily="34" charset="-127"/>
              <a:ea typeface="Gulim" panose="020B0600000101010101" pitchFamily="34" charset="-127"/>
              <a:cs typeface="+mn-cs"/>
            </a:endParaRPr>
          </a:p>
        </p:txBody>
      </p:sp>
      <p:grpSp>
        <p:nvGrpSpPr>
          <p:cNvPr id="35842" name="Group 4"/>
          <p:cNvGrpSpPr/>
          <p:nvPr/>
        </p:nvGrpSpPr>
        <p:grpSpPr>
          <a:xfrm>
            <a:off x="1047751" y="881063"/>
            <a:ext cx="10267949" cy="4177822"/>
            <a:chOff x="292" y="-2473"/>
            <a:chExt cx="1460" cy="3360"/>
          </a:xfrm>
        </p:grpSpPr>
        <p:sp>
          <p:nvSpPr>
            <p:cNvPr id="35854" name="Text Box 5"/>
            <p:cNvSpPr txBox="1"/>
            <p:nvPr/>
          </p:nvSpPr>
          <p:spPr>
            <a:xfrm>
              <a:off x="292" y="340"/>
              <a:ext cx="1460" cy="290"/>
            </a:xfrm>
            <a:prstGeom prst="rect">
              <a:avLst/>
            </a:prstGeom>
            <a:noFill/>
            <a:ln w="9525">
              <a:noFill/>
            </a:ln>
          </p:spPr>
          <p:txBody>
            <a:bodyPr lIns="82095" tIns="41047" rIns="82095" bIns="41047">
              <a:spAutoFit/>
            </a:bodyPr>
            <a:lstStyle/>
            <a:p>
              <a:pPr algn="ctr" defTabSz="821055"/>
              <a:endParaRPr lang="zh-CN" altLang="en-US" sz="1800" b="1" dirty="0">
                <a:solidFill>
                  <a:srgbClr val="FF9933"/>
                </a:solidFill>
                <a:latin typeface="Arial" panose="020B0604020202020204" pitchFamily="34" charset="0"/>
                <a:ea typeface="微软雅黑" panose="020B0503020204020204" pitchFamily="2" charset="-122"/>
              </a:endParaRPr>
            </a:p>
          </p:txBody>
        </p:sp>
        <p:sp>
          <p:nvSpPr>
            <p:cNvPr id="35855" name="Text Box 6"/>
            <p:cNvSpPr txBox="1"/>
            <p:nvPr/>
          </p:nvSpPr>
          <p:spPr>
            <a:xfrm>
              <a:off x="901" y="-2473"/>
              <a:ext cx="24" cy="203"/>
            </a:xfrm>
            <a:prstGeom prst="rect">
              <a:avLst/>
            </a:prstGeom>
            <a:noFill/>
            <a:ln w="9525">
              <a:noFill/>
            </a:ln>
          </p:spPr>
          <p:txBody>
            <a:bodyPr wrap="none" lIns="82095" tIns="41047" rIns="82095" bIns="41047">
              <a:spAutoFit/>
            </a:bodyPr>
            <a:lstStyle/>
            <a:p>
              <a:pPr defTabSz="821055"/>
              <a:endParaRPr lang="zh-CN" altLang="en-US" sz="1100" dirty="0">
                <a:solidFill>
                  <a:schemeClr val="bg1"/>
                </a:solidFill>
                <a:latin typeface="Arial" panose="020B0604020202020204" pitchFamily="34" charset="0"/>
              </a:endParaRPr>
            </a:p>
          </p:txBody>
        </p:sp>
        <p:sp>
          <p:nvSpPr>
            <p:cNvPr id="35856" name="Text Box 7"/>
            <p:cNvSpPr txBox="1"/>
            <p:nvPr/>
          </p:nvSpPr>
          <p:spPr>
            <a:xfrm>
              <a:off x="1506" y="548"/>
              <a:ext cx="24" cy="339"/>
            </a:xfrm>
            <a:prstGeom prst="rect">
              <a:avLst/>
            </a:prstGeom>
            <a:noFill/>
            <a:ln w="9525">
              <a:noFill/>
            </a:ln>
          </p:spPr>
          <p:txBody>
            <a:bodyPr wrap="none" lIns="82095" tIns="41047" rIns="82095" bIns="41047">
              <a:spAutoFit/>
            </a:bodyPr>
            <a:lstStyle/>
            <a:p>
              <a:pPr defTabSz="821055"/>
              <a:endParaRPr lang="zh-CN" altLang="en-US" sz="2200" dirty="0">
                <a:solidFill>
                  <a:schemeClr val="bg1"/>
                </a:solidFill>
                <a:latin typeface="Arial" panose="020B0604020202020204" pitchFamily="34" charset="0"/>
                <a:ea typeface="黑体" panose="02010609060101010101" pitchFamily="2" charset="-122"/>
              </a:endParaRPr>
            </a:p>
          </p:txBody>
        </p:sp>
      </p:grpSp>
      <p:sp>
        <p:nvSpPr>
          <p:cNvPr id="35843" name="Text Box 8"/>
          <p:cNvSpPr txBox="1"/>
          <p:nvPr/>
        </p:nvSpPr>
        <p:spPr>
          <a:xfrm>
            <a:off x="3711139" y="1230292"/>
            <a:ext cx="3649133" cy="509587"/>
          </a:xfrm>
          <a:prstGeom prst="rect">
            <a:avLst/>
          </a:prstGeom>
          <a:noFill/>
          <a:ln w="19050">
            <a:noFill/>
          </a:ln>
        </p:spPr>
        <p:txBody>
          <a:bodyPr lIns="82095" tIns="41047" rIns="82095" bIns="41047">
            <a:spAutoFit/>
          </a:bodyPr>
          <a:lstStyle/>
          <a:p>
            <a:pPr marL="411480" algn="ctr" defTabSz="913130">
              <a:spcBef>
                <a:spcPct val="50000"/>
              </a:spcBef>
            </a:pPr>
            <a:r>
              <a:rPr lang="zh-CN" altLang="en-US" sz="2800" b="1" dirty="0">
                <a:latin typeface="黑体" panose="02010609060101010101" pitchFamily="2" charset="-122"/>
                <a:ea typeface="黑体" panose="02010609060101010101" pitchFamily="2" charset="-122"/>
              </a:rPr>
              <a:t>专业简介</a:t>
            </a:r>
            <a:endParaRPr lang="zh-CN" altLang="en-US" sz="2800" b="1" dirty="0">
              <a:latin typeface="黑体" panose="02010609060101010101" pitchFamily="2" charset="-122"/>
              <a:ea typeface="黑体" panose="02010609060101010101" pitchFamily="2" charset="-122"/>
            </a:endParaRPr>
          </a:p>
        </p:txBody>
      </p:sp>
      <p:sp>
        <p:nvSpPr>
          <p:cNvPr id="43017" name="Line 9"/>
          <p:cNvSpPr/>
          <p:nvPr/>
        </p:nvSpPr>
        <p:spPr>
          <a:xfrm>
            <a:off x="207433" y="1976438"/>
            <a:ext cx="11635316" cy="0"/>
          </a:xfrm>
          <a:prstGeom prst="line">
            <a:avLst/>
          </a:prstGeom>
          <a:ln w="28575" cap="flat" cmpd="sng">
            <a:solidFill>
              <a:srgbClr val="FF0000"/>
            </a:solidFill>
            <a:prstDash val="solid"/>
            <a:headEnd type="none" w="med" len="med"/>
            <a:tailEnd type="none" w="med" len="med"/>
          </a:ln>
        </p:spPr>
      </p:sp>
      <p:sp>
        <p:nvSpPr>
          <p:cNvPr id="43023" name="Rectangle 15"/>
          <p:cNvSpPr>
            <a:spLocks noGrp="1"/>
          </p:cNvSpPr>
          <p:nvPr>
            <p:ph type="body" idx="4294967295"/>
          </p:nvPr>
        </p:nvSpPr>
        <p:spPr>
          <a:xfrm>
            <a:off x="1129553" y="2305444"/>
            <a:ext cx="10036885" cy="3155789"/>
          </a:xfrm>
        </p:spPr>
        <p:txBody>
          <a:bodyPr vert="horz" wrap="square" lIns="91440" tIns="45720" rIns="91440" bIns="45720" anchor="t">
            <a:normAutofit/>
          </a:bodyPr>
          <a:lstStyle/>
          <a:p>
            <a:pPr>
              <a:lnSpc>
                <a:spcPct val="150000"/>
              </a:lnSpc>
              <a:buFont typeface="Wingdings" panose="05000000000000000000" pitchFamily="2" charset="2"/>
              <a:buChar char="n"/>
            </a:pPr>
            <a:r>
              <a:rPr lang="zh-CN" altLang="en-US" sz="2000" b="1" dirty="0">
                <a:latin typeface="仿宋_GB2312" pitchFamily="49" charset="-122"/>
                <a:ea typeface="仿宋_GB2312" pitchFamily="49" charset="-122"/>
              </a:rPr>
              <a:t>应用心理学是淮南师范学院的非师范专业之一，</a:t>
            </a:r>
            <a:r>
              <a:rPr lang="en-US" altLang="zh-CN" sz="2000" b="1" dirty="0">
                <a:latin typeface="仿宋_GB2312" pitchFamily="49" charset="-122"/>
                <a:ea typeface="仿宋_GB2312" pitchFamily="49" charset="-122"/>
              </a:rPr>
              <a:t>2008</a:t>
            </a:r>
            <a:r>
              <a:rPr lang="zh-CN" altLang="en-US" sz="2000" b="1" dirty="0">
                <a:latin typeface="仿宋_GB2312" pitchFamily="49" charset="-122"/>
                <a:ea typeface="仿宋_GB2312" pitchFamily="49" charset="-122"/>
              </a:rPr>
              <a:t>年开始第一届本科专业招生，同年“发展与教育心理学”被安徽省列为第三批省级重点学科。应用心理学专业始终坚持职业导向，秉承</a:t>
            </a:r>
            <a:r>
              <a:rPr lang="zh-CN" altLang="en-US" sz="2000" b="1" dirty="0">
                <a:solidFill>
                  <a:srgbClr val="C00000"/>
                </a:solidFill>
                <a:latin typeface="仿宋_GB2312" pitchFamily="49" charset="-122"/>
                <a:ea typeface="仿宋_GB2312" pitchFamily="49" charset="-122"/>
              </a:rPr>
              <a:t>“实基础，适口径、精技能、优素质”</a:t>
            </a:r>
            <a:r>
              <a:rPr lang="zh-CN" altLang="en-US" sz="2000" b="1" dirty="0">
                <a:latin typeface="仿宋_GB2312" pitchFamily="49" charset="-122"/>
                <a:ea typeface="仿宋_GB2312" pitchFamily="49" charset="-122"/>
              </a:rPr>
              <a:t>的培养思路，采取课堂教学与课外实践相结合的培养方式，注重在课堂内外、学校内外培养学生的专业实践能力。经过多年的发展，本专业已形成了具有行业特色的应用心理学专业</a:t>
            </a:r>
            <a:r>
              <a:rPr lang="zh-CN" altLang="en-US" sz="2000" b="1" dirty="0">
                <a:solidFill>
                  <a:srgbClr val="C00000"/>
                </a:solidFill>
                <a:latin typeface="仿宋_GB2312" pitchFamily="49" charset="-122"/>
                <a:ea typeface="仿宋_GB2312" pitchFamily="49" charset="-122"/>
                <a:hlinkClick r:id="rId1" action="ppaction://hlinksldjump"/>
              </a:rPr>
              <a:t>“</a:t>
            </a:r>
            <a:r>
              <a:rPr lang="en-US" altLang="zh-CN" sz="2000" b="1" dirty="0">
                <a:solidFill>
                  <a:srgbClr val="C00000"/>
                </a:solidFill>
                <a:latin typeface="仿宋_GB2312" pitchFamily="49" charset="-122"/>
                <a:ea typeface="仿宋_GB2312" pitchFamily="49" charset="-122"/>
                <a:hlinkClick r:id="rId1" action="ppaction://hlinksldjump"/>
              </a:rPr>
              <a:t>1234</a:t>
            </a:r>
            <a:r>
              <a:rPr lang="zh-CN" altLang="en-US" sz="2000" b="1" dirty="0">
                <a:solidFill>
                  <a:srgbClr val="C00000"/>
                </a:solidFill>
                <a:latin typeface="仿宋_GB2312" pitchFamily="49" charset="-122"/>
                <a:ea typeface="仿宋_GB2312" pitchFamily="49" charset="-122"/>
                <a:hlinkClick r:id="rId1" action="ppaction://hlinksldjump"/>
              </a:rPr>
              <a:t>”人才培养模式</a:t>
            </a:r>
            <a:r>
              <a:rPr lang="zh-CN" altLang="en-US" sz="2000" b="1" dirty="0">
                <a:latin typeface="仿宋_GB2312" pitchFamily="49" charset="-122"/>
                <a:ea typeface="仿宋_GB2312" pitchFamily="49" charset="-122"/>
              </a:rPr>
              <a:t>，毕业生以基础扎实、素能较强、业务过硬，深受用人单位的好评。</a:t>
            </a:r>
            <a:endParaRPr lang="en-US" altLang="zh-CN" sz="2000" b="1" dirty="0">
              <a:latin typeface="仿宋_GB2312" pitchFamily="49" charset="-122"/>
              <a:ea typeface="仿宋_GB2312" pitchFamily="49" charset="-122"/>
            </a:endParaRPr>
          </a:p>
        </p:txBody>
      </p:sp>
      <p:sp>
        <p:nvSpPr>
          <p:cNvPr id="15"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16" name="组合 15"/>
          <p:cNvGrpSpPr/>
          <p:nvPr/>
        </p:nvGrpSpPr>
        <p:grpSpPr>
          <a:xfrm>
            <a:off x="281518" y="330201"/>
            <a:ext cx="2772833" cy="473075"/>
            <a:chOff x="0" y="0"/>
            <a:chExt cx="1164" cy="298"/>
          </a:xfrm>
        </p:grpSpPr>
        <p:sp>
          <p:nvSpPr>
            <p:cNvPr id="17"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18"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19"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20" name="Rectangle 3"/>
          <p:cNvSpPr/>
          <p:nvPr/>
        </p:nvSpPr>
        <p:spPr>
          <a:xfrm>
            <a:off x="3939339" y="5251186"/>
            <a:ext cx="4625821" cy="1040235"/>
          </a:xfrm>
          <a:prstGeom prst="rect">
            <a:avLst/>
          </a:prstGeom>
          <a:solidFill>
            <a:schemeClr val="accent2">
              <a:lumMod val="40000"/>
              <a:lumOff val="60000"/>
            </a:schemeClr>
          </a:solidFill>
          <a:ln w="9525" cap="flat" cmpd="sng">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r>
              <a:rPr lang="zh-CN" altLang="en-US" sz="2000" b="1" dirty="0">
                <a:latin typeface="华文琥珀" panose="02010800040101010101" pitchFamily="2" charset="-122"/>
                <a:ea typeface="华文琥珀" panose="02010800040101010101" pitchFamily="2" charset="-122"/>
              </a:rPr>
              <a:t>      </a:t>
            </a:r>
            <a:r>
              <a:rPr lang="zh-CN" altLang="en-US" sz="1800" b="1" dirty="0">
                <a:solidFill>
                  <a:srgbClr val="C00000"/>
                </a:solidFill>
                <a:latin typeface="华文楷体" panose="02010600040101010101" pitchFamily="2" charset="-122"/>
                <a:ea typeface="华文楷体" panose="02010600040101010101" pitchFamily="2" charset="-122"/>
              </a:rPr>
              <a:t>依托</a:t>
            </a:r>
            <a:r>
              <a:rPr lang="zh-CN" altLang="en-US" sz="1800" dirty="0">
                <a:latin typeface="华文楷体" panose="02010600040101010101" pitchFamily="2" charset="-122"/>
                <a:ea typeface="华文楷体" panose="02010600040101010101" pitchFamily="2" charset="-122"/>
              </a:rPr>
              <a:t>      淮南师范学院优质的办学资源</a:t>
            </a:r>
            <a:endParaRPr lang="en-US" altLang="zh-CN" sz="1800" dirty="0">
              <a:latin typeface="华文楷体" panose="02010600040101010101" pitchFamily="2" charset="-122"/>
              <a:ea typeface="华文楷体" panose="02010600040101010101" pitchFamily="2" charset="-122"/>
            </a:endParaRPr>
          </a:p>
          <a:p>
            <a:pPr marL="0" indent="0" eaLnBrk="1" hangingPunct="1">
              <a:spcBef>
                <a:spcPct val="0"/>
              </a:spcBef>
              <a:buNone/>
            </a:pPr>
            <a:r>
              <a:rPr lang="zh-CN" altLang="en-US" sz="1800" dirty="0">
                <a:latin typeface="华文楷体" panose="02010600040101010101" pitchFamily="2" charset="-122"/>
                <a:ea typeface="华文楷体" panose="02010600040101010101" pitchFamily="2" charset="-122"/>
              </a:rPr>
              <a:t>      </a:t>
            </a:r>
            <a:r>
              <a:rPr lang="zh-CN" altLang="en-US" sz="1800" b="1" dirty="0">
                <a:solidFill>
                  <a:srgbClr val="C00000"/>
                </a:solidFill>
                <a:latin typeface="华文楷体" panose="02010600040101010101" pitchFamily="2" charset="-122"/>
                <a:ea typeface="华文楷体" panose="02010600040101010101" pitchFamily="2" charset="-122"/>
              </a:rPr>
              <a:t>立足</a:t>
            </a:r>
            <a:r>
              <a:rPr lang="zh-CN" altLang="en-US" sz="1800" dirty="0">
                <a:latin typeface="华文楷体" panose="02010600040101010101" pitchFamily="2" charset="-122"/>
                <a:ea typeface="华文楷体" panose="02010600040101010101" pitchFamily="2" charset="-122"/>
              </a:rPr>
              <a:t>      淮南及周边经济社会发展需求</a:t>
            </a:r>
            <a:endParaRPr lang="en-US" altLang="zh-CN" sz="1800" dirty="0">
              <a:latin typeface="华文楷体" panose="02010600040101010101" pitchFamily="2" charset="-122"/>
              <a:ea typeface="华文楷体" panose="02010600040101010101" pitchFamily="2" charset="-122"/>
            </a:endParaRPr>
          </a:p>
          <a:p>
            <a:pPr marL="0" indent="0" eaLnBrk="1" hangingPunct="1">
              <a:spcBef>
                <a:spcPct val="0"/>
              </a:spcBef>
              <a:buNone/>
            </a:pPr>
            <a:r>
              <a:rPr lang="zh-CN" altLang="en-US" sz="1800" dirty="0">
                <a:latin typeface="华文楷体" panose="02010600040101010101" pitchFamily="2" charset="-122"/>
                <a:ea typeface="华文楷体" panose="02010600040101010101" pitchFamily="2" charset="-122"/>
              </a:rPr>
              <a:t>      </a:t>
            </a:r>
            <a:r>
              <a:rPr lang="zh-CN" altLang="en-US" sz="1800" b="1" dirty="0">
                <a:solidFill>
                  <a:srgbClr val="C00000"/>
                </a:solidFill>
                <a:latin typeface="华文楷体" panose="02010600040101010101" pitchFamily="2" charset="-122"/>
                <a:ea typeface="华文楷体" panose="02010600040101010101" pitchFamily="2" charset="-122"/>
              </a:rPr>
              <a:t>提供</a:t>
            </a:r>
            <a:r>
              <a:rPr lang="zh-CN" altLang="en-US" sz="1800" b="1" dirty="0">
                <a:latin typeface="华文楷体" panose="02010600040101010101" pitchFamily="2" charset="-122"/>
                <a:ea typeface="华文楷体" panose="02010600040101010101" pitchFamily="2" charset="-122"/>
              </a:rPr>
              <a:t>  </a:t>
            </a:r>
            <a:r>
              <a:rPr lang="zh-CN" altLang="en-US" sz="1800" dirty="0">
                <a:latin typeface="华文楷体" panose="02010600040101010101" pitchFamily="2" charset="-122"/>
                <a:ea typeface="华文楷体" panose="02010600040101010101" pitchFamily="2" charset="-122"/>
              </a:rPr>
              <a:t>          智力支持和人才支撑</a:t>
            </a:r>
            <a:endParaRPr lang="zh-CN" altLang="en-US" sz="1800" dirty="0">
              <a:latin typeface="华文楷体" panose="02010600040101010101" pitchFamily="2" charset="-122"/>
              <a:ea typeface="华文楷体" panose="0201060004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wipe(right)">
                                      <p:cBhvr>
                                        <p:cTn id="7" dur="1000"/>
                                        <p:tgtEl>
                                          <p:spTgt spid="430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45"/>
                                        </p:tgtEl>
                                        <p:attrNameLst>
                                          <p:attrName>style.visibility</p:attrName>
                                        </p:attrNameLst>
                                      </p:cBhvr>
                                      <p:to>
                                        <p:strVal val="visible"/>
                                      </p:to>
                                    </p:set>
                                    <p:anim calcmode="lin" valueType="num">
                                      <p:cBhvr additive="base">
                                        <p:cTn id="12" dur="500" fill="hold"/>
                                        <p:tgtEl>
                                          <p:spTgt spid="61445"/>
                                        </p:tgtEl>
                                        <p:attrNameLst>
                                          <p:attrName>ppt_x</p:attrName>
                                        </p:attrNameLst>
                                      </p:cBhvr>
                                      <p:tavLst>
                                        <p:tav tm="0">
                                          <p:val>
                                            <p:strVal val="#ppt_x"/>
                                          </p:val>
                                        </p:tav>
                                        <p:tav tm="100000">
                                          <p:val>
                                            <p:strVal val="#ppt_x"/>
                                          </p:val>
                                        </p:tav>
                                      </p:tavLst>
                                    </p:anim>
                                    <p:anim calcmode="lin" valueType="num">
                                      <p:cBhvr additive="base">
                                        <p:cTn id="13" dur="500" fill="hold"/>
                                        <p:tgtEl>
                                          <p:spTgt spid="61445"/>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43023">
                                            <p:bg/>
                                          </p:spTgt>
                                        </p:tgtEl>
                                        <p:attrNameLst>
                                          <p:attrName>style.visibility</p:attrName>
                                        </p:attrNameLst>
                                      </p:cBhvr>
                                      <p:to>
                                        <p:strVal val="visible"/>
                                      </p:to>
                                    </p:set>
                                    <p:animEffect transition="in" filter="fade">
                                      <p:cBhvr>
                                        <p:cTn id="16" dur="500"/>
                                        <p:tgtEl>
                                          <p:spTgt spid="4302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023">
                                            <p:txEl>
                                              <p:pRg st="0" end="0"/>
                                            </p:txEl>
                                          </p:spTgt>
                                        </p:tgtEl>
                                        <p:attrNameLst>
                                          <p:attrName>style.visibility</p:attrName>
                                        </p:attrNameLst>
                                      </p:cBhvr>
                                      <p:to>
                                        <p:strVal val="visible"/>
                                      </p:to>
                                    </p:set>
                                    <p:animEffect transition="in" filter="fade">
                                      <p:cBhvr>
                                        <p:cTn id="21" dur="500"/>
                                        <p:tgtEl>
                                          <p:spTgt spid="43023">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3" grpId="0" animBg="1" uiExpand="1" build="p"/>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8151115" y="2577486"/>
            <a:ext cx="3978989" cy="2556510"/>
            <a:chOff x="12725" y="5738"/>
            <a:chExt cx="6393" cy="4026"/>
          </a:xfrm>
        </p:grpSpPr>
        <p:sp>
          <p:nvSpPr>
            <p:cNvPr id="58" name="任意多边形 57"/>
            <p:cNvSpPr/>
            <p:nvPr>
              <p:custDataLst>
                <p:tags r:id="rId1"/>
              </p:custDataLst>
            </p:nvPr>
          </p:nvSpPr>
          <p:spPr>
            <a:xfrm>
              <a:off x="13044" y="5738"/>
              <a:ext cx="5776" cy="701"/>
            </a:xfrm>
            <a:custGeom>
              <a:avLst/>
              <a:gdLst>
                <a:gd name="connsiteX0" fmla="*/ 302378 w 5069605"/>
                <a:gd name="connsiteY0" fmla="*/ 0 h 581025"/>
                <a:gd name="connsiteX1" fmla="*/ 4767228 w 5069605"/>
                <a:gd name="connsiteY1" fmla="*/ 0 h 581025"/>
                <a:gd name="connsiteX2" fmla="*/ 5069605 w 5069605"/>
                <a:gd name="connsiteY2" fmla="*/ 581025 h 581025"/>
                <a:gd name="connsiteX3" fmla="*/ 0 w 5069605"/>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069605" h="581025">
                  <a:moveTo>
                    <a:pt x="302378" y="0"/>
                  </a:moveTo>
                  <a:lnTo>
                    <a:pt x="4767228" y="0"/>
                  </a:lnTo>
                  <a:lnTo>
                    <a:pt x="5069605" y="581025"/>
                  </a:lnTo>
                  <a:lnTo>
                    <a:pt x="0" y="581025"/>
                  </a:lnTo>
                  <a:close/>
                </a:path>
              </a:pathLst>
            </a:custGeom>
            <a:solidFill>
              <a:srgbClr val="EDC51B">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fontScale="97500"/>
            </a:bodyPr>
            <a:lstStyle/>
            <a:p>
              <a:pPr algn="ctr">
                <a:lnSpc>
                  <a:spcPct val="130000"/>
                </a:lnSpc>
              </a:pPr>
              <a:endParaRPr lang="da-DK" altLang="zh-CN" b="1" kern="0" dirty="0">
                <a:solidFill>
                  <a:srgbClr val="FFFFFF"/>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61" name="任意多边形 60"/>
            <p:cNvSpPr/>
            <p:nvPr>
              <p:custDataLst>
                <p:tags r:id="rId2"/>
              </p:custDataLst>
            </p:nvPr>
          </p:nvSpPr>
          <p:spPr>
            <a:xfrm>
              <a:off x="12970" y="8412"/>
              <a:ext cx="5850" cy="664"/>
            </a:xfrm>
            <a:custGeom>
              <a:avLst/>
              <a:gdLst>
                <a:gd name="connsiteX0" fmla="*/ 0 w 5069609"/>
                <a:gd name="connsiteY0" fmla="*/ 0 h 581025"/>
                <a:gd name="connsiteX1" fmla="*/ 5069609 w 5069609"/>
                <a:gd name="connsiteY1" fmla="*/ 0 h 581025"/>
                <a:gd name="connsiteX2" fmla="*/ 4767231 w 5069609"/>
                <a:gd name="connsiteY2" fmla="*/ 581025 h 581025"/>
                <a:gd name="connsiteX3" fmla="*/ 302378 w 5069609"/>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069609" h="581025">
                  <a:moveTo>
                    <a:pt x="0" y="0"/>
                  </a:moveTo>
                  <a:lnTo>
                    <a:pt x="5069609" y="0"/>
                  </a:lnTo>
                  <a:lnTo>
                    <a:pt x="4767231" y="581025"/>
                  </a:lnTo>
                  <a:lnTo>
                    <a:pt x="302378" y="581025"/>
                  </a:lnTo>
                  <a:close/>
                </a:path>
              </a:pathLst>
            </a:custGeom>
            <a:solidFill>
              <a:srgbClr val="869ACD">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fontScale="97500" lnSpcReduction="10000"/>
            </a:bodyPr>
            <a:lstStyle/>
            <a:p>
              <a:pPr algn="ctr">
                <a:lnSpc>
                  <a:spcPct val="130000"/>
                </a:lnSpc>
              </a:pPr>
              <a:endParaRPr lang="da-DK" altLang="zh-CN" b="1" kern="0" dirty="0">
                <a:solidFill>
                  <a:srgbClr val="FFFFFF"/>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60" name="任意多边形 59"/>
            <p:cNvSpPr/>
            <p:nvPr>
              <p:custDataLst>
                <p:tags r:id="rId3"/>
              </p:custDataLst>
            </p:nvPr>
          </p:nvSpPr>
          <p:spPr>
            <a:xfrm>
              <a:off x="12726" y="7566"/>
              <a:ext cx="6392" cy="619"/>
            </a:xfrm>
            <a:custGeom>
              <a:avLst/>
              <a:gdLst>
                <a:gd name="connsiteX0" fmla="*/ 0 w 5846371"/>
                <a:gd name="connsiteY0" fmla="*/ 0 h 581025"/>
                <a:gd name="connsiteX1" fmla="*/ 5846371 w 5846371"/>
                <a:gd name="connsiteY1" fmla="*/ 0 h 581025"/>
                <a:gd name="connsiteX2" fmla="*/ 5543994 w 5846371"/>
                <a:gd name="connsiteY2" fmla="*/ 581025 h 581025"/>
                <a:gd name="connsiteX3" fmla="*/ 302378 w 5846371"/>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846371" h="581025">
                  <a:moveTo>
                    <a:pt x="0" y="0"/>
                  </a:moveTo>
                  <a:lnTo>
                    <a:pt x="5846371" y="0"/>
                  </a:lnTo>
                  <a:lnTo>
                    <a:pt x="5543994" y="581025"/>
                  </a:lnTo>
                  <a:lnTo>
                    <a:pt x="302378" y="581025"/>
                  </a:lnTo>
                  <a:close/>
                </a:path>
              </a:pathLst>
            </a:custGeom>
            <a:solidFill>
              <a:srgbClr val="DEAB81">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fontScale="95000" lnSpcReduction="10000"/>
            </a:bodyPr>
            <a:lstStyle/>
            <a:p>
              <a:pPr algn="ctr">
                <a:lnSpc>
                  <a:spcPct val="130000"/>
                </a:lnSpc>
              </a:pPr>
              <a:endParaRPr lang="da-DK" altLang="zh-CN" b="1" kern="0" dirty="0">
                <a:solidFill>
                  <a:srgbClr val="FFFFFF"/>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59" name="任意多边形 58"/>
            <p:cNvSpPr/>
            <p:nvPr>
              <p:custDataLst>
                <p:tags r:id="rId4"/>
              </p:custDataLst>
            </p:nvPr>
          </p:nvSpPr>
          <p:spPr>
            <a:xfrm>
              <a:off x="12725" y="6662"/>
              <a:ext cx="6393" cy="655"/>
            </a:xfrm>
            <a:custGeom>
              <a:avLst/>
              <a:gdLst>
                <a:gd name="connsiteX0" fmla="*/ 302377 w 5846368"/>
                <a:gd name="connsiteY0" fmla="*/ 0 h 581025"/>
                <a:gd name="connsiteX1" fmla="*/ 5543990 w 5846368"/>
                <a:gd name="connsiteY1" fmla="*/ 0 h 581025"/>
                <a:gd name="connsiteX2" fmla="*/ 5846368 w 5846368"/>
                <a:gd name="connsiteY2" fmla="*/ 581025 h 581025"/>
                <a:gd name="connsiteX3" fmla="*/ 0 w 5846368"/>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846368" h="581025">
                  <a:moveTo>
                    <a:pt x="302377" y="0"/>
                  </a:moveTo>
                  <a:lnTo>
                    <a:pt x="5543990" y="0"/>
                  </a:lnTo>
                  <a:lnTo>
                    <a:pt x="5846368" y="581025"/>
                  </a:lnTo>
                  <a:lnTo>
                    <a:pt x="0" y="581025"/>
                  </a:lnTo>
                  <a:close/>
                </a:path>
              </a:pathLst>
            </a:custGeom>
            <a:solidFill>
              <a:srgbClr val="D26078">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fontScale="97500" lnSpcReduction="10000"/>
            </a:bodyPr>
            <a:lstStyle/>
            <a:p>
              <a:pPr algn="ctr">
                <a:lnSpc>
                  <a:spcPct val="130000"/>
                </a:lnSpc>
              </a:pPr>
              <a:endParaRPr lang="da-DK" altLang="zh-CN" b="1" kern="0" dirty="0">
                <a:solidFill>
                  <a:srgbClr val="FFFFFF"/>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32" name="文本框 31"/>
            <p:cNvSpPr txBox="1"/>
            <p:nvPr>
              <p:custDataLst>
                <p:tags r:id="rId5"/>
              </p:custDataLst>
            </p:nvPr>
          </p:nvSpPr>
          <p:spPr>
            <a:xfrm>
              <a:off x="13082" y="5762"/>
              <a:ext cx="5803" cy="4002"/>
            </a:xfrm>
            <a:prstGeom prst="rect">
              <a:avLst/>
            </a:prstGeom>
            <a:noFill/>
          </p:spPr>
          <p:txBody>
            <a:bodyPr wrap="square" rtlCol="0"/>
            <a:lstStyle/>
            <a:p>
              <a:r>
                <a:rPr lang="zh-CN" altLang="en-US"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●心理咨询：掌握心理咨询的基本技能，能够从事青少年心理咨询工作</a:t>
              </a:r>
              <a:endParaRPr lang="zh-CN" altLang="en-US"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a:p>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a:p>
              <a:r>
                <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●团体辅导：掌握团体辅导的基本技巧，能够为青少年开展团体辅导工作</a:t>
              </a:r>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a:p>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a:p>
              <a:r>
                <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●课程设计：掌握课程设计的相关知识，能够进行青少年心理健康课程设计、实施和评价</a:t>
              </a:r>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a:p>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a:p>
              <a:r>
                <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●教学科研：掌握心理学学科基础知识，能够从事 心理学教学科研工作，同时具备学习深造的潜质 </a:t>
              </a:r>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p:txBody>
        </p:sp>
      </p:grpSp>
      <p:sp>
        <p:nvSpPr>
          <p:cNvPr id="15" name="文本框 14">
            <a:hlinkClick r:id="rId6" action="ppaction://hlinksldjump"/>
          </p:cNvPr>
          <p:cNvSpPr txBox="1"/>
          <p:nvPr/>
        </p:nvSpPr>
        <p:spPr>
          <a:xfrm>
            <a:off x="4244770" y="543272"/>
            <a:ext cx="4537075" cy="400110"/>
          </a:xfrm>
          <a:prstGeom prst="rect">
            <a:avLst/>
          </a:prstGeom>
          <a:noFill/>
        </p:spPr>
        <p:txBody>
          <a:bodyPr wrap="square" rtlCol="0" anchor="t">
            <a:spAutoFit/>
          </a:bodyPr>
          <a:lstStyle/>
          <a:p>
            <a:r>
              <a:rPr lang="en-US" altLang="zh-CN" sz="2000" b="1" dirty="0">
                <a:sym typeface="Arial" panose="020B0604020202020204" pitchFamily="34" charset="0"/>
              </a:rPr>
              <a:t>应用心理学专业“1234”人才培养模式</a:t>
            </a:r>
            <a:endParaRPr lang="zh-CN" altLang="en-US" sz="2000" b="1" dirty="0"/>
          </a:p>
        </p:txBody>
      </p:sp>
      <p:grpSp>
        <p:nvGrpSpPr>
          <p:cNvPr id="6" name="组合 5"/>
          <p:cNvGrpSpPr/>
          <p:nvPr/>
        </p:nvGrpSpPr>
        <p:grpSpPr>
          <a:xfrm>
            <a:off x="4226506" y="1574993"/>
            <a:ext cx="3579495" cy="704215"/>
            <a:chOff x="6576" y="1669"/>
            <a:chExt cx="5637" cy="1109"/>
          </a:xfrm>
        </p:grpSpPr>
        <p:sp>
          <p:nvSpPr>
            <p:cNvPr id="42" name="任意多边形 41"/>
            <p:cNvSpPr/>
            <p:nvPr>
              <p:custDataLst>
                <p:tags r:id="rId7"/>
              </p:custDataLst>
            </p:nvPr>
          </p:nvSpPr>
          <p:spPr>
            <a:xfrm rot="19950395" flipH="1">
              <a:off x="11408" y="1897"/>
              <a:ext cx="805" cy="712"/>
            </a:xfrm>
            <a:custGeom>
              <a:avLst/>
              <a:gdLst>
                <a:gd name="connsiteX0" fmla="*/ 511201 w 511201"/>
                <a:gd name="connsiteY0" fmla="*/ 0 h 452337"/>
                <a:gd name="connsiteX1" fmla="*/ 1 w 511201"/>
                <a:gd name="connsiteY1" fmla="*/ 266040 h 452337"/>
                <a:gd name="connsiteX2" fmla="*/ 0 w 511201"/>
                <a:gd name="connsiteY2" fmla="*/ 452337 h 452337"/>
                <a:gd name="connsiteX3" fmla="*/ 511201 w 511201"/>
                <a:gd name="connsiteY3" fmla="*/ 186298 h 452337"/>
              </a:gdLst>
              <a:ahLst/>
              <a:cxnLst>
                <a:cxn ang="0">
                  <a:pos x="connsiteX0" y="connsiteY0"/>
                </a:cxn>
                <a:cxn ang="0">
                  <a:pos x="connsiteX1" y="connsiteY1"/>
                </a:cxn>
                <a:cxn ang="0">
                  <a:pos x="connsiteX2" y="connsiteY2"/>
                </a:cxn>
                <a:cxn ang="0">
                  <a:pos x="connsiteX3" y="connsiteY3"/>
                </a:cxn>
              </a:cxnLst>
              <a:rect l="l" t="t" r="r" b="b"/>
              <a:pathLst>
                <a:path w="511201" h="452337">
                  <a:moveTo>
                    <a:pt x="511201" y="0"/>
                  </a:moveTo>
                  <a:lnTo>
                    <a:pt x="1" y="266040"/>
                  </a:lnTo>
                  <a:lnTo>
                    <a:pt x="0" y="452337"/>
                  </a:lnTo>
                  <a:lnTo>
                    <a:pt x="511201" y="186298"/>
                  </a:lnTo>
                  <a:close/>
                </a:path>
              </a:pathLst>
            </a:custGeom>
            <a:solidFill>
              <a:srgbClr val="EDC51B">
                <a:lumMod val="75000"/>
              </a:srgb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zh-CN" altLang="en-US" kern="0">
                <a:solidFill>
                  <a:srgbClr val="FFFFFF"/>
                </a:solidFill>
                <a:sym typeface="Arial" panose="020B0604020202020204" pitchFamily="34" charset="0"/>
              </a:endParaRPr>
            </a:p>
          </p:txBody>
        </p:sp>
        <p:grpSp>
          <p:nvGrpSpPr>
            <p:cNvPr id="38" name="组合 37"/>
            <p:cNvGrpSpPr/>
            <p:nvPr/>
          </p:nvGrpSpPr>
          <p:grpSpPr>
            <a:xfrm>
              <a:off x="6576" y="1669"/>
              <a:ext cx="5063" cy="948"/>
              <a:chOff x="6561" y="1647"/>
              <a:chExt cx="5063" cy="948"/>
            </a:xfrm>
          </p:grpSpPr>
          <p:sp>
            <p:nvSpPr>
              <p:cNvPr id="44" name="任意多边形 43"/>
              <p:cNvSpPr/>
              <p:nvPr>
                <p:custDataLst>
                  <p:tags r:id="rId8"/>
                </p:custDataLst>
              </p:nvPr>
            </p:nvSpPr>
            <p:spPr>
              <a:xfrm rot="1649605">
                <a:off x="6561" y="1883"/>
                <a:ext cx="805" cy="712"/>
              </a:xfrm>
              <a:custGeom>
                <a:avLst/>
                <a:gdLst>
                  <a:gd name="connsiteX0" fmla="*/ 511201 w 511201"/>
                  <a:gd name="connsiteY0" fmla="*/ 0 h 452337"/>
                  <a:gd name="connsiteX1" fmla="*/ 1 w 511201"/>
                  <a:gd name="connsiteY1" fmla="*/ 266040 h 452337"/>
                  <a:gd name="connsiteX2" fmla="*/ 0 w 511201"/>
                  <a:gd name="connsiteY2" fmla="*/ 452337 h 452337"/>
                  <a:gd name="connsiteX3" fmla="*/ 511201 w 511201"/>
                  <a:gd name="connsiteY3" fmla="*/ 186298 h 452337"/>
                </a:gdLst>
                <a:ahLst/>
                <a:cxnLst>
                  <a:cxn ang="0">
                    <a:pos x="connsiteX0" y="connsiteY0"/>
                  </a:cxn>
                  <a:cxn ang="0">
                    <a:pos x="connsiteX1" y="connsiteY1"/>
                  </a:cxn>
                  <a:cxn ang="0">
                    <a:pos x="connsiteX2" y="connsiteY2"/>
                  </a:cxn>
                  <a:cxn ang="0">
                    <a:pos x="connsiteX3" y="connsiteY3"/>
                  </a:cxn>
                </a:cxnLst>
                <a:rect l="l" t="t" r="r" b="b"/>
                <a:pathLst>
                  <a:path w="511201" h="452337">
                    <a:moveTo>
                      <a:pt x="511201" y="0"/>
                    </a:moveTo>
                    <a:lnTo>
                      <a:pt x="1" y="266040"/>
                    </a:lnTo>
                    <a:lnTo>
                      <a:pt x="0" y="452337"/>
                    </a:lnTo>
                    <a:lnTo>
                      <a:pt x="511201" y="186298"/>
                    </a:lnTo>
                    <a:close/>
                  </a:path>
                </a:pathLst>
              </a:custGeom>
              <a:solidFill>
                <a:srgbClr val="DEAB81">
                  <a:lumMod val="75000"/>
                </a:srgb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zh-CN" altLang="en-US" kern="0" dirty="0">
                  <a:solidFill>
                    <a:srgbClr val="FFFFFF"/>
                  </a:solidFill>
                  <a:sym typeface="Arial" panose="020B0604020202020204" pitchFamily="34" charset="0"/>
                </a:endParaRPr>
              </a:p>
            </p:txBody>
          </p:sp>
          <p:sp>
            <p:nvSpPr>
              <p:cNvPr id="52" name="任意多边形 51"/>
              <p:cNvSpPr/>
              <p:nvPr>
                <p:custDataLst>
                  <p:tags r:id="rId9"/>
                </p:custDataLst>
              </p:nvPr>
            </p:nvSpPr>
            <p:spPr>
              <a:xfrm>
                <a:off x="7145" y="1647"/>
                <a:ext cx="4479" cy="644"/>
              </a:xfrm>
              <a:custGeom>
                <a:avLst/>
                <a:gdLst>
                  <a:gd name="connsiteX0" fmla="*/ 302378 w 5069605"/>
                  <a:gd name="connsiteY0" fmla="*/ 0 h 581025"/>
                  <a:gd name="connsiteX1" fmla="*/ 4767228 w 5069605"/>
                  <a:gd name="connsiteY1" fmla="*/ 0 h 581025"/>
                  <a:gd name="connsiteX2" fmla="*/ 5069605 w 5069605"/>
                  <a:gd name="connsiteY2" fmla="*/ 581025 h 581025"/>
                  <a:gd name="connsiteX3" fmla="*/ 0 w 5069605"/>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069605" h="581025">
                    <a:moveTo>
                      <a:pt x="302378" y="0"/>
                    </a:moveTo>
                    <a:lnTo>
                      <a:pt x="4767228" y="0"/>
                    </a:lnTo>
                    <a:lnTo>
                      <a:pt x="5069605" y="581025"/>
                    </a:lnTo>
                    <a:lnTo>
                      <a:pt x="0" y="581025"/>
                    </a:lnTo>
                    <a:close/>
                  </a:path>
                </a:pathLst>
              </a:custGeom>
              <a:solidFill>
                <a:srgbClr val="EDC51B">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fontScale="97500" lnSpcReduction="10000"/>
              </a:bodyPr>
              <a:lstStyle/>
              <a:p>
                <a:pPr algn="ctr">
                  <a:lnSpc>
                    <a:spcPct val="130000"/>
                  </a:lnSpc>
                </a:pPr>
                <a:endParaRPr lang="da-DK" altLang="zh-CN" kern="0" dirty="0">
                  <a:solidFill>
                    <a:srgbClr val="FFFFFF"/>
                  </a:solidFill>
                  <a:sym typeface="Arial" panose="020B0604020202020204" pitchFamily="34" charset="0"/>
                </a:endParaRPr>
              </a:p>
            </p:txBody>
          </p:sp>
        </p:grpSp>
        <p:sp>
          <p:nvSpPr>
            <p:cNvPr id="34" name="文本框 33">
              <a:hlinkClick r:id="rId10" action="ppaction://hlinksldjump"/>
            </p:cNvPr>
            <p:cNvSpPr txBox="1"/>
            <p:nvPr>
              <p:custDataLst>
                <p:tags r:id="rId11"/>
              </p:custDataLst>
            </p:nvPr>
          </p:nvSpPr>
          <p:spPr>
            <a:xfrm>
              <a:off x="7145" y="1758"/>
              <a:ext cx="4371" cy="1020"/>
            </a:xfrm>
            <a:prstGeom prst="rect">
              <a:avLst/>
            </a:prstGeom>
            <a:noFill/>
          </p:spPr>
          <p:txBody>
            <a:bodyPr wrap="square" rtlCol="0">
              <a:normAutofit/>
            </a:bodyPr>
            <a:lstStyle/>
            <a:p>
              <a:pPr algn="r"/>
              <a:r>
                <a:rPr lang="da-DK" altLang="zh-CN" dirty="0">
                  <a:latin typeface="微软雅黑" panose="020B0503020204020204" pitchFamily="2" charset="-122"/>
                  <a:ea typeface="微软雅黑" panose="020B0503020204020204" pitchFamily="2" charset="-122"/>
                  <a:sym typeface="Arial" panose="020B0604020202020204" pitchFamily="34" charset="0"/>
                </a:rPr>
                <a:t>●</a:t>
              </a:r>
              <a:r>
                <a:rPr lang="da-DK" altLang="zh-CN" b="1" dirty="0">
                  <a:sym typeface="Arial" panose="020B0604020202020204" pitchFamily="34" charset="0"/>
                </a:rPr>
                <a:t>“平台+模块”的课程体系</a:t>
              </a:r>
              <a:endParaRPr lang="da-DK" altLang="zh-CN" b="1" dirty="0">
                <a:sym typeface="Arial" panose="020B0604020202020204" pitchFamily="34" charset="0"/>
              </a:endParaRPr>
            </a:p>
            <a:p>
              <a:pPr algn="r"/>
              <a:endParaRPr lang="da-DK" altLang="zh-CN" dirty="0">
                <a:sym typeface="Arial" panose="020B0604020202020204" pitchFamily="34" charset="0"/>
              </a:endParaRPr>
            </a:p>
            <a:p>
              <a:pPr algn="r"/>
              <a:endParaRPr lang="da-DK" altLang="zh-CN" dirty="0">
                <a:sym typeface="Arial" panose="020B0604020202020204" pitchFamily="34" charset="0"/>
              </a:endParaRPr>
            </a:p>
          </p:txBody>
        </p:sp>
      </p:grpSp>
      <p:sp>
        <p:nvSpPr>
          <p:cNvPr id="31" name="文本框 30"/>
          <p:cNvSpPr txBox="1"/>
          <p:nvPr>
            <p:custDataLst>
              <p:tags r:id="rId12"/>
            </p:custDataLst>
          </p:nvPr>
        </p:nvSpPr>
        <p:spPr>
          <a:xfrm>
            <a:off x="9431525" y="5556957"/>
            <a:ext cx="1697850" cy="361950"/>
          </a:xfrm>
          <a:prstGeom prst="rect">
            <a:avLst/>
          </a:prstGeom>
          <a:noFill/>
        </p:spPr>
        <p:txBody>
          <a:bodyPr wrap="square" rtlCol="0"/>
          <a:lstStyle/>
          <a:p>
            <a:pPr marL="342900" indent="-342900">
              <a:buFont typeface="Wingdings" panose="05000000000000000000" pitchFamily="2" charset="2"/>
              <a:buChar char="l"/>
            </a:pPr>
            <a:r>
              <a:rPr lang="zh-CN" altLang="en-US" sz="2000" dirty="0">
                <a:solidFill>
                  <a:srgbClr val="7030A0"/>
                </a:solidFill>
                <a:latin typeface="Arial" panose="020B0604020202020204" pitchFamily="34" charset="0"/>
                <a:ea typeface="黑体" panose="02010609060101010101" pitchFamily="2" charset="-122"/>
                <a:cs typeface="+mn-ea"/>
                <a:sym typeface="Arial" panose="020B0604020202020204" pitchFamily="34" charset="0"/>
              </a:rPr>
              <a:t>四个学会</a:t>
            </a:r>
            <a:endParaRPr lang="zh-CN" altLang="en-US" sz="2000" dirty="0">
              <a:solidFill>
                <a:srgbClr val="7030A0"/>
              </a:solidFill>
              <a:latin typeface="Arial" panose="020B0604020202020204" pitchFamily="34" charset="0"/>
              <a:ea typeface="黑体" panose="02010609060101010101" pitchFamily="2" charset="-122"/>
              <a:cs typeface="+mn-ea"/>
              <a:sym typeface="Arial" panose="020B0604020202020204" pitchFamily="34" charset="0"/>
            </a:endParaRPr>
          </a:p>
        </p:txBody>
      </p:sp>
      <p:grpSp>
        <p:nvGrpSpPr>
          <p:cNvPr id="28" name="组合 27"/>
          <p:cNvGrpSpPr/>
          <p:nvPr/>
        </p:nvGrpSpPr>
        <p:grpSpPr>
          <a:xfrm>
            <a:off x="9760232" y="1774445"/>
            <a:ext cx="666750" cy="657860"/>
            <a:chOff x="15205" y="6317"/>
            <a:chExt cx="1042" cy="1042"/>
          </a:xfrm>
        </p:grpSpPr>
        <p:sp>
          <p:nvSpPr>
            <p:cNvPr id="12" name="椭圆 11"/>
            <p:cNvSpPr/>
            <p:nvPr>
              <p:custDataLst>
                <p:tags r:id="rId13"/>
              </p:custDataLst>
            </p:nvPr>
          </p:nvSpPr>
          <p:spPr>
            <a:xfrm>
              <a:off x="15205" y="6317"/>
              <a:ext cx="1042" cy="1042"/>
            </a:xfrm>
            <a:prstGeom prst="ellipse">
              <a:avLst/>
            </a:prstGeom>
            <a:solidFill>
              <a:srgbClr val="207CBC"/>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34" name=" 134"/>
            <p:cNvSpPr/>
            <p:nvPr/>
          </p:nvSpPr>
          <p:spPr>
            <a:xfrm>
              <a:off x="15434" y="6636"/>
              <a:ext cx="584" cy="405"/>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4000" i="1" dirty="0">
                  <a:solidFill>
                    <a:srgbClr val="FFC000"/>
                  </a:solidFill>
                </a:rPr>
                <a:t>4</a:t>
              </a:r>
              <a:endParaRPr lang="zh-CN" altLang="en-US" sz="4000" i="1" dirty="0">
                <a:solidFill>
                  <a:srgbClr val="FFC000"/>
                </a:solidFill>
              </a:endParaRPr>
            </a:p>
          </p:txBody>
        </p:sp>
      </p:grpSp>
      <p:grpSp>
        <p:nvGrpSpPr>
          <p:cNvPr id="27" name="组合 26"/>
          <p:cNvGrpSpPr/>
          <p:nvPr/>
        </p:nvGrpSpPr>
        <p:grpSpPr>
          <a:xfrm>
            <a:off x="1555764" y="1559205"/>
            <a:ext cx="1027419" cy="1047751"/>
            <a:chOff x="14990" y="1603"/>
            <a:chExt cx="1647" cy="1647"/>
          </a:xfrm>
        </p:grpSpPr>
        <p:sp>
          <p:nvSpPr>
            <p:cNvPr id="11" name="椭圆 10"/>
            <p:cNvSpPr/>
            <p:nvPr>
              <p:custDataLst>
                <p:tags r:id="rId14"/>
              </p:custDataLst>
            </p:nvPr>
          </p:nvSpPr>
          <p:spPr>
            <a:xfrm>
              <a:off x="15309" y="1936"/>
              <a:ext cx="1042" cy="1042"/>
            </a:xfrm>
            <a:prstGeom prst="ellipse">
              <a:avLst/>
            </a:prstGeom>
            <a:solidFill>
              <a:srgbClr val="9EBD05"/>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pic>
          <p:nvPicPr>
            <p:cNvPr id="20" name="图片 19" descr="未标题-2"/>
            <p:cNvPicPr>
              <a:picLocks noChangeAspect="1"/>
            </p:cNvPicPr>
            <p:nvPr/>
          </p:nvPicPr>
          <p:blipFill>
            <a:blip r:embed="rId15" cstate="print"/>
            <a:stretch>
              <a:fillRect/>
            </a:stretch>
          </p:blipFill>
          <p:spPr>
            <a:xfrm>
              <a:off x="14990" y="1603"/>
              <a:ext cx="1647" cy="1647"/>
            </a:xfrm>
            <a:prstGeom prst="rect">
              <a:avLst/>
            </a:prstGeom>
          </p:spPr>
        </p:pic>
      </p:grpSp>
      <p:sp>
        <p:nvSpPr>
          <p:cNvPr id="29" name="文本框 28"/>
          <p:cNvSpPr txBox="1"/>
          <p:nvPr>
            <p:custDataLst>
              <p:tags r:id="rId16"/>
            </p:custDataLst>
          </p:nvPr>
        </p:nvSpPr>
        <p:spPr>
          <a:xfrm>
            <a:off x="1117984" y="5527524"/>
            <a:ext cx="1738338" cy="426720"/>
          </a:xfrm>
          <a:prstGeom prst="rect">
            <a:avLst/>
          </a:prstGeom>
          <a:noFill/>
        </p:spPr>
        <p:txBody>
          <a:bodyPr wrap="square" rtlCol="0">
            <a:normAutofit/>
          </a:bodyPr>
          <a:lstStyle/>
          <a:p>
            <a:pPr marL="342900" indent="-342900">
              <a:buFont typeface="Wingdings" panose="05000000000000000000" pitchFamily="2" charset="2"/>
              <a:buChar char="l"/>
            </a:pPr>
            <a:r>
              <a:rPr lang="zh-CN" altLang="en-US" sz="2000" dirty="0">
                <a:solidFill>
                  <a:srgbClr val="0070C0"/>
                </a:solidFill>
                <a:latin typeface="Arial" panose="020B0604020202020204" pitchFamily="34" charset="0"/>
                <a:ea typeface="黑体" panose="02010609060101010101" pitchFamily="2" charset="-122"/>
                <a:cs typeface="+mn-ea"/>
                <a:sym typeface="Arial" panose="020B0604020202020204" pitchFamily="34" charset="0"/>
              </a:rPr>
              <a:t>三</a:t>
            </a:r>
            <a:r>
              <a:rPr lang="en-US" altLang="zh-CN" sz="2000" dirty="0">
                <a:solidFill>
                  <a:srgbClr val="0070C0"/>
                </a:solidFill>
                <a:latin typeface="Arial" panose="020B0604020202020204" pitchFamily="34" charset="0"/>
                <a:ea typeface="黑体" panose="02010609060101010101" pitchFamily="2" charset="-122"/>
                <a:cs typeface="+mn-ea"/>
                <a:sym typeface="Arial" panose="020B0604020202020204" pitchFamily="34" charset="0"/>
              </a:rPr>
              <a:t>“</a:t>
            </a:r>
            <a:r>
              <a:rPr lang="zh-CN" altLang="en-US" sz="2000" dirty="0">
                <a:solidFill>
                  <a:srgbClr val="0070C0"/>
                </a:solidFill>
                <a:latin typeface="Arial" panose="020B0604020202020204" pitchFamily="34" charset="0"/>
                <a:ea typeface="黑体" panose="02010609060101010101" pitchFamily="2" charset="-122"/>
                <a:cs typeface="+mn-ea"/>
                <a:sym typeface="Arial" panose="020B0604020202020204" pitchFamily="34" charset="0"/>
              </a:rPr>
              <a:t>三</a:t>
            </a:r>
            <a:r>
              <a:rPr lang="en-US" altLang="zh-CN" sz="2000" dirty="0">
                <a:solidFill>
                  <a:srgbClr val="0070C0"/>
                </a:solidFill>
                <a:latin typeface="Arial" panose="020B0604020202020204" pitchFamily="34" charset="0"/>
                <a:ea typeface="黑体" panose="02010609060101010101" pitchFamily="2" charset="-122"/>
                <a:cs typeface="+mn-ea"/>
                <a:sym typeface="Arial" panose="020B0604020202020204" pitchFamily="34" charset="0"/>
              </a:rPr>
              <a:t>”</a:t>
            </a:r>
            <a:r>
              <a:rPr lang="zh-CN" altLang="en-US" sz="2000" dirty="0">
                <a:solidFill>
                  <a:srgbClr val="0070C0"/>
                </a:solidFill>
                <a:latin typeface="Arial" panose="020B0604020202020204" pitchFamily="34" charset="0"/>
                <a:ea typeface="黑体" panose="02010609060101010101" pitchFamily="2" charset="-122"/>
                <a:cs typeface="+mn-ea"/>
                <a:sym typeface="Arial" panose="020B0604020202020204" pitchFamily="34" charset="0"/>
              </a:rPr>
              <a:t>模式</a:t>
            </a:r>
            <a:endParaRPr lang="zh-CN" altLang="en-US" sz="2000" dirty="0">
              <a:solidFill>
                <a:srgbClr val="0070C0"/>
              </a:solidFill>
              <a:latin typeface="Arial" panose="020B0604020202020204" pitchFamily="34" charset="0"/>
              <a:ea typeface="黑体" panose="02010609060101010101" pitchFamily="2" charset="-122"/>
              <a:cs typeface="+mn-ea"/>
              <a:sym typeface="Arial" panose="020B0604020202020204" pitchFamily="34" charset="0"/>
            </a:endParaRPr>
          </a:p>
        </p:txBody>
      </p:sp>
      <p:grpSp>
        <p:nvGrpSpPr>
          <p:cNvPr id="25" name="组合 24"/>
          <p:cNvGrpSpPr/>
          <p:nvPr/>
        </p:nvGrpSpPr>
        <p:grpSpPr>
          <a:xfrm>
            <a:off x="225382" y="2742856"/>
            <a:ext cx="3636973" cy="1649095"/>
            <a:chOff x="607" y="5264"/>
            <a:chExt cx="5595" cy="2597"/>
          </a:xfrm>
        </p:grpSpPr>
        <p:sp>
          <p:nvSpPr>
            <p:cNvPr id="57" name="任意多边形 56"/>
            <p:cNvSpPr/>
            <p:nvPr>
              <p:custDataLst>
                <p:tags r:id="rId17"/>
              </p:custDataLst>
            </p:nvPr>
          </p:nvSpPr>
          <p:spPr>
            <a:xfrm>
              <a:off x="708" y="7164"/>
              <a:ext cx="5493" cy="697"/>
            </a:xfrm>
            <a:custGeom>
              <a:avLst/>
              <a:gdLst>
                <a:gd name="connsiteX0" fmla="*/ 0 w 5069609"/>
                <a:gd name="connsiteY0" fmla="*/ 0 h 581025"/>
                <a:gd name="connsiteX1" fmla="*/ 5069609 w 5069609"/>
                <a:gd name="connsiteY1" fmla="*/ 0 h 581025"/>
                <a:gd name="connsiteX2" fmla="*/ 4767231 w 5069609"/>
                <a:gd name="connsiteY2" fmla="*/ 581025 h 581025"/>
                <a:gd name="connsiteX3" fmla="*/ 302378 w 5069609"/>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069609" h="581025">
                  <a:moveTo>
                    <a:pt x="0" y="0"/>
                  </a:moveTo>
                  <a:lnTo>
                    <a:pt x="5069609" y="0"/>
                  </a:lnTo>
                  <a:lnTo>
                    <a:pt x="4767231" y="581025"/>
                  </a:lnTo>
                  <a:lnTo>
                    <a:pt x="302378" y="581025"/>
                  </a:lnTo>
                  <a:close/>
                </a:path>
              </a:pathLst>
            </a:custGeom>
            <a:solidFill>
              <a:srgbClr val="869ACD">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da-DK" altLang="zh-CN" b="1" kern="0" dirty="0">
                <a:solidFill>
                  <a:srgbClr val="FFFFFF"/>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56" name="矩形 55"/>
            <p:cNvSpPr/>
            <p:nvPr>
              <p:custDataLst>
                <p:tags r:id="rId18"/>
              </p:custDataLst>
            </p:nvPr>
          </p:nvSpPr>
          <p:spPr>
            <a:xfrm>
              <a:off x="651" y="6264"/>
              <a:ext cx="5551" cy="706"/>
            </a:xfrm>
            <a:prstGeom prst="rect">
              <a:avLst/>
            </a:prstGeom>
            <a:solidFill>
              <a:srgbClr val="D26078">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da-DK" altLang="zh-CN" b="1" kern="0" dirty="0">
                <a:solidFill>
                  <a:srgbClr val="FFFFFF"/>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55" name="任意多边形 54"/>
            <p:cNvSpPr/>
            <p:nvPr>
              <p:custDataLst>
                <p:tags r:id="rId19"/>
              </p:custDataLst>
            </p:nvPr>
          </p:nvSpPr>
          <p:spPr>
            <a:xfrm>
              <a:off x="607" y="5264"/>
              <a:ext cx="5594" cy="756"/>
            </a:xfrm>
            <a:custGeom>
              <a:avLst/>
              <a:gdLst>
                <a:gd name="connsiteX0" fmla="*/ 302378 w 5069605"/>
                <a:gd name="connsiteY0" fmla="*/ 0 h 581025"/>
                <a:gd name="connsiteX1" fmla="*/ 4767228 w 5069605"/>
                <a:gd name="connsiteY1" fmla="*/ 0 h 581025"/>
                <a:gd name="connsiteX2" fmla="*/ 5069605 w 5069605"/>
                <a:gd name="connsiteY2" fmla="*/ 581025 h 581025"/>
                <a:gd name="connsiteX3" fmla="*/ 0 w 5069605"/>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069605" h="581025">
                  <a:moveTo>
                    <a:pt x="302378" y="0"/>
                  </a:moveTo>
                  <a:lnTo>
                    <a:pt x="4767228" y="0"/>
                  </a:lnTo>
                  <a:lnTo>
                    <a:pt x="5069605" y="581025"/>
                  </a:lnTo>
                  <a:lnTo>
                    <a:pt x="0" y="581025"/>
                  </a:lnTo>
                  <a:close/>
                </a:path>
              </a:pathLst>
            </a:custGeom>
            <a:solidFill>
              <a:srgbClr val="EDC51B">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da-DK" altLang="zh-CN" b="1" kern="0" dirty="0">
                <a:solidFill>
                  <a:srgbClr val="FFFFFF"/>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30" name="文本框 29"/>
            <p:cNvSpPr txBox="1"/>
            <p:nvPr>
              <p:custDataLst>
                <p:tags r:id="rId20"/>
              </p:custDataLst>
            </p:nvPr>
          </p:nvSpPr>
          <p:spPr>
            <a:xfrm>
              <a:off x="714" y="5329"/>
              <a:ext cx="5342" cy="668"/>
            </a:xfrm>
            <a:prstGeom prst="rect">
              <a:avLst/>
            </a:prstGeom>
            <a:noFill/>
          </p:spPr>
          <p:txBody>
            <a:bodyPr wrap="square" rtlCol="0"/>
            <a:lstStyle/>
            <a:p>
              <a:r>
                <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●三个相通：培养目标与社会需求</a:t>
              </a:r>
              <a:r>
                <a:rPr lang="zh-CN" altLang="en-US"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相通</a:t>
              </a:r>
              <a:r>
                <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  教学过程与工作过程</a:t>
              </a:r>
              <a:r>
                <a:rPr lang="zh-CN" altLang="en-US"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相通</a:t>
              </a:r>
              <a:r>
                <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  实习岗位与就业岗位</a:t>
              </a:r>
              <a:r>
                <a:rPr lang="zh-CN" altLang="en-US"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相通</a:t>
              </a:r>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a:p>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a:p>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a:p>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p:txBody>
        </p:sp>
      </p:grpSp>
      <p:sp>
        <p:nvSpPr>
          <p:cNvPr id="185" name=" 185"/>
          <p:cNvSpPr/>
          <p:nvPr/>
        </p:nvSpPr>
        <p:spPr>
          <a:xfrm>
            <a:off x="3740785" y="550862"/>
            <a:ext cx="341630" cy="352425"/>
          </a:xfrm>
          <a:prstGeom prst="donut">
            <a:avLst/>
          </a:prstGeom>
          <a:solidFill>
            <a:srgbClr val="E440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nvGrpSpPr>
          <p:cNvPr id="62" name="组合 61"/>
          <p:cNvGrpSpPr/>
          <p:nvPr/>
        </p:nvGrpSpPr>
        <p:grpSpPr>
          <a:xfrm>
            <a:off x="4286910" y="4567963"/>
            <a:ext cx="3570605" cy="620395"/>
            <a:chOff x="6554" y="7446"/>
            <a:chExt cx="5623" cy="977"/>
          </a:xfrm>
        </p:grpSpPr>
        <p:sp>
          <p:nvSpPr>
            <p:cNvPr id="53" name="任意多边形 52"/>
            <p:cNvSpPr/>
            <p:nvPr>
              <p:custDataLst>
                <p:tags r:id="rId21"/>
              </p:custDataLst>
            </p:nvPr>
          </p:nvSpPr>
          <p:spPr>
            <a:xfrm rot="1649604" flipH="1" flipV="1">
              <a:off x="11372" y="7461"/>
              <a:ext cx="805" cy="712"/>
            </a:xfrm>
            <a:custGeom>
              <a:avLst/>
              <a:gdLst>
                <a:gd name="connsiteX0" fmla="*/ 511201 w 511201"/>
                <a:gd name="connsiteY0" fmla="*/ 0 h 452337"/>
                <a:gd name="connsiteX1" fmla="*/ 1 w 511201"/>
                <a:gd name="connsiteY1" fmla="*/ 266040 h 452337"/>
                <a:gd name="connsiteX2" fmla="*/ 0 w 511201"/>
                <a:gd name="connsiteY2" fmla="*/ 452337 h 452337"/>
                <a:gd name="connsiteX3" fmla="*/ 511201 w 511201"/>
                <a:gd name="connsiteY3" fmla="*/ 186298 h 452337"/>
              </a:gdLst>
              <a:ahLst/>
              <a:cxnLst>
                <a:cxn ang="0">
                  <a:pos x="connsiteX0" y="connsiteY0"/>
                </a:cxn>
                <a:cxn ang="0">
                  <a:pos x="connsiteX1" y="connsiteY1"/>
                </a:cxn>
                <a:cxn ang="0">
                  <a:pos x="connsiteX2" y="connsiteY2"/>
                </a:cxn>
                <a:cxn ang="0">
                  <a:pos x="connsiteX3" y="connsiteY3"/>
                </a:cxn>
              </a:cxnLst>
              <a:rect l="l" t="t" r="r" b="b"/>
              <a:pathLst>
                <a:path w="511201" h="452337">
                  <a:moveTo>
                    <a:pt x="511201" y="0"/>
                  </a:moveTo>
                  <a:lnTo>
                    <a:pt x="1" y="266040"/>
                  </a:lnTo>
                  <a:lnTo>
                    <a:pt x="0" y="452337"/>
                  </a:lnTo>
                  <a:lnTo>
                    <a:pt x="511201" y="186298"/>
                  </a:lnTo>
                  <a:close/>
                </a:path>
              </a:pathLst>
            </a:custGeom>
            <a:solidFill>
              <a:srgbClr val="EDC51B">
                <a:lumMod val="75000"/>
              </a:srgb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zh-CN" altLang="en-US" kern="0">
                <a:solidFill>
                  <a:srgbClr val="FFFFFF"/>
                </a:solidFill>
                <a:sym typeface="Arial" panose="020B0604020202020204" pitchFamily="34" charset="0"/>
              </a:endParaRPr>
            </a:p>
          </p:txBody>
        </p:sp>
        <p:sp>
          <p:nvSpPr>
            <p:cNvPr id="51" name="任意多边形 50"/>
            <p:cNvSpPr/>
            <p:nvPr>
              <p:custDataLst>
                <p:tags r:id="rId22"/>
              </p:custDataLst>
            </p:nvPr>
          </p:nvSpPr>
          <p:spPr>
            <a:xfrm rot="19950395" flipV="1">
              <a:off x="6554" y="7446"/>
              <a:ext cx="805" cy="712"/>
            </a:xfrm>
            <a:custGeom>
              <a:avLst/>
              <a:gdLst>
                <a:gd name="connsiteX0" fmla="*/ 511201 w 511201"/>
                <a:gd name="connsiteY0" fmla="*/ 0 h 452337"/>
                <a:gd name="connsiteX1" fmla="*/ 1 w 511201"/>
                <a:gd name="connsiteY1" fmla="*/ 266040 h 452337"/>
                <a:gd name="connsiteX2" fmla="*/ 0 w 511201"/>
                <a:gd name="connsiteY2" fmla="*/ 452337 h 452337"/>
                <a:gd name="connsiteX3" fmla="*/ 511201 w 511201"/>
                <a:gd name="connsiteY3" fmla="*/ 186298 h 452337"/>
              </a:gdLst>
              <a:ahLst/>
              <a:cxnLst>
                <a:cxn ang="0">
                  <a:pos x="connsiteX0" y="connsiteY0"/>
                </a:cxn>
                <a:cxn ang="0">
                  <a:pos x="connsiteX1" y="connsiteY1"/>
                </a:cxn>
                <a:cxn ang="0">
                  <a:pos x="connsiteX2" y="connsiteY2"/>
                </a:cxn>
                <a:cxn ang="0">
                  <a:pos x="connsiteX3" y="connsiteY3"/>
                </a:cxn>
              </a:cxnLst>
              <a:rect l="l" t="t" r="r" b="b"/>
              <a:pathLst>
                <a:path w="511201" h="452337">
                  <a:moveTo>
                    <a:pt x="511201" y="0"/>
                  </a:moveTo>
                  <a:lnTo>
                    <a:pt x="1" y="266040"/>
                  </a:lnTo>
                  <a:lnTo>
                    <a:pt x="0" y="452337"/>
                  </a:lnTo>
                  <a:lnTo>
                    <a:pt x="511201" y="186298"/>
                  </a:lnTo>
                  <a:close/>
                </a:path>
              </a:pathLst>
            </a:custGeom>
            <a:solidFill>
              <a:srgbClr val="DEAB81">
                <a:lumMod val="75000"/>
              </a:srgbClr>
            </a:solidFill>
          </p:spPr>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30000"/>
                </a:lnSpc>
              </a:pPr>
              <a:endParaRPr lang="zh-CN" altLang="en-US" kern="0">
                <a:solidFill>
                  <a:srgbClr val="FFFFFF"/>
                </a:solidFill>
                <a:sym typeface="Arial" panose="020B0604020202020204" pitchFamily="34" charset="0"/>
              </a:endParaRPr>
            </a:p>
          </p:txBody>
        </p:sp>
        <p:sp>
          <p:nvSpPr>
            <p:cNvPr id="48" name="任意多边形 47"/>
            <p:cNvSpPr/>
            <p:nvPr>
              <p:custDataLst>
                <p:tags r:id="rId23"/>
              </p:custDataLst>
            </p:nvPr>
          </p:nvSpPr>
          <p:spPr>
            <a:xfrm flipV="1">
              <a:off x="7212" y="7779"/>
              <a:ext cx="4479" cy="644"/>
            </a:xfrm>
            <a:custGeom>
              <a:avLst/>
              <a:gdLst>
                <a:gd name="connsiteX0" fmla="*/ 302378 w 5069605"/>
                <a:gd name="connsiteY0" fmla="*/ 0 h 581025"/>
                <a:gd name="connsiteX1" fmla="*/ 4767228 w 5069605"/>
                <a:gd name="connsiteY1" fmla="*/ 0 h 581025"/>
                <a:gd name="connsiteX2" fmla="*/ 5069605 w 5069605"/>
                <a:gd name="connsiteY2" fmla="*/ 581025 h 581025"/>
                <a:gd name="connsiteX3" fmla="*/ 0 w 5069605"/>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069605" h="581025">
                  <a:moveTo>
                    <a:pt x="302378" y="0"/>
                  </a:moveTo>
                  <a:lnTo>
                    <a:pt x="4767228" y="0"/>
                  </a:lnTo>
                  <a:lnTo>
                    <a:pt x="5069605" y="581025"/>
                  </a:lnTo>
                  <a:lnTo>
                    <a:pt x="0" y="581025"/>
                  </a:lnTo>
                  <a:close/>
                </a:path>
              </a:pathLst>
            </a:custGeom>
            <a:solidFill>
              <a:srgbClr val="EDC51B">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normAutofit fontScale="97500" lnSpcReduction="10000"/>
            </a:bodyPr>
            <a:lstStyle/>
            <a:p>
              <a:pPr algn="ctr">
                <a:lnSpc>
                  <a:spcPct val="130000"/>
                </a:lnSpc>
              </a:pPr>
              <a:endParaRPr lang="da-DK" altLang="zh-CN" kern="0" dirty="0">
                <a:solidFill>
                  <a:srgbClr val="FFFFFF"/>
                </a:solidFill>
                <a:sym typeface="Arial" panose="020B0604020202020204" pitchFamily="34" charset="0"/>
              </a:endParaRPr>
            </a:p>
          </p:txBody>
        </p:sp>
        <p:sp>
          <p:nvSpPr>
            <p:cNvPr id="13" name="文本框 12">
              <a:hlinkClick r:id="rId24" action="ppaction://hlinksldjump"/>
            </p:cNvPr>
            <p:cNvSpPr txBox="1"/>
            <p:nvPr/>
          </p:nvSpPr>
          <p:spPr>
            <a:xfrm>
              <a:off x="7296" y="7821"/>
              <a:ext cx="4695" cy="582"/>
            </a:xfrm>
            <a:prstGeom prst="rect">
              <a:avLst/>
            </a:prstGeom>
            <a:noFill/>
          </p:spPr>
          <p:txBody>
            <a:bodyPr wrap="square" rtlCol="0" anchor="t">
              <a:spAutoFit/>
            </a:bodyPr>
            <a:lstStyle/>
            <a:p>
              <a:r>
                <a:rPr lang="da-DK" altLang="zh-CN" b="1" dirty="0">
                  <a:latin typeface="微软雅黑" panose="020B0503020204020204" pitchFamily="2" charset="-122"/>
                  <a:ea typeface="微软雅黑" panose="020B0503020204020204" pitchFamily="2" charset="-122"/>
                  <a:sym typeface="Arial" panose="020B0604020202020204" pitchFamily="34" charset="0"/>
                </a:rPr>
                <a:t>●</a:t>
              </a:r>
              <a:r>
                <a:rPr lang="da-DK" altLang="zh-CN" b="1" dirty="0">
                  <a:sym typeface="Arial" panose="020B0604020202020204" pitchFamily="34" charset="0"/>
                </a:rPr>
                <a:t> “全程实践”的培养</a:t>
              </a:r>
              <a:r>
                <a:rPr lang="zh-CN" altLang="en-US" b="1" dirty="0">
                  <a:sym typeface="Arial" panose="020B0604020202020204" pitchFamily="34" charset="0"/>
                </a:rPr>
                <a:t>路径</a:t>
              </a:r>
              <a:endParaRPr lang="zh-CN" altLang="en-US" b="1" dirty="0"/>
            </a:p>
          </p:txBody>
        </p:sp>
      </p:grpSp>
      <p:cxnSp>
        <p:nvCxnSpPr>
          <p:cNvPr id="2" name="直接连接符 1"/>
          <p:cNvCxnSpPr/>
          <p:nvPr/>
        </p:nvCxnSpPr>
        <p:spPr>
          <a:xfrm>
            <a:off x="4072890" y="1377950"/>
            <a:ext cx="9525" cy="4752975"/>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a:off x="7956550" y="1377950"/>
            <a:ext cx="57150" cy="4752975"/>
          </a:xfrm>
          <a:prstGeom prst="line">
            <a:avLst/>
          </a:prstGeom>
          <a:ln>
            <a:prstDash val="sysDash"/>
          </a:ln>
        </p:spPr>
        <p:style>
          <a:lnRef idx="3">
            <a:schemeClr val="dk1"/>
          </a:lnRef>
          <a:fillRef idx="0">
            <a:schemeClr val="dk1"/>
          </a:fillRef>
          <a:effectRef idx="2">
            <a:schemeClr val="dk1"/>
          </a:effectRef>
          <a:fontRef idx="minor">
            <a:schemeClr val="tx1"/>
          </a:fontRef>
        </p:style>
      </p:cxnSp>
      <p:grpSp>
        <p:nvGrpSpPr>
          <p:cNvPr id="23" name="组合 22"/>
          <p:cNvGrpSpPr/>
          <p:nvPr>
            <p:custDataLst>
              <p:tags r:id="rId25"/>
            </p:custDataLst>
          </p:nvPr>
        </p:nvGrpSpPr>
        <p:grpSpPr>
          <a:xfrm>
            <a:off x="4672379" y="2125206"/>
            <a:ext cx="2818924" cy="2550795"/>
            <a:chOff x="2482496" y="2271262"/>
            <a:chExt cx="2324012" cy="2103116"/>
          </a:xfrm>
          <a:solidFill>
            <a:srgbClr val="3259A0"/>
          </a:solidFill>
        </p:grpSpPr>
        <p:grpSp>
          <p:nvGrpSpPr>
            <p:cNvPr id="1705" name="组合 1704"/>
            <p:cNvGrpSpPr/>
            <p:nvPr/>
          </p:nvGrpSpPr>
          <p:grpSpPr>
            <a:xfrm>
              <a:off x="2482496" y="2271262"/>
              <a:ext cx="2324012" cy="2103116"/>
              <a:chOff x="1759017" y="2150777"/>
              <a:chExt cx="2324012" cy="2103116"/>
            </a:xfrm>
            <a:grpFill/>
          </p:grpSpPr>
          <p:sp>
            <p:nvSpPr>
              <p:cNvPr id="851" name="Freeform 1806"/>
              <p:cNvSpPr/>
              <p:nvPr>
                <p:custDataLst>
                  <p:tags r:id="rId26"/>
                </p:custDataLst>
              </p:nvPr>
            </p:nvSpPr>
            <p:spPr bwMode="auto">
              <a:xfrm>
                <a:off x="3453223" y="3394975"/>
                <a:ext cx="13356" cy="25685"/>
              </a:xfrm>
              <a:custGeom>
                <a:avLst/>
                <a:gdLst>
                  <a:gd name="T0" fmla="*/ 2 w 6"/>
                  <a:gd name="T1" fmla="*/ 0 h 12"/>
                  <a:gd name="T2" fmla="*/ 2 w 6"/>
                  <a:gd name="T3" fmla="*/ 2 h 12"/>
                  <a:gd name="T4" fmla="*/ 3 w 6"/>
                  <a:gd name="T5" fmla="*/ 12 h 12"/>
                  <a:gd name="T6" fmla="*/ 2 w 6"/>
                  <a:gd name="T7" fmla="*/ 0 h 12"/>
                </a:gdLst>
                <a:ahLst/>
                <a:cxnLst>
                  <a:cxn ang="0">
                    <a:pos x="T0" y="T1"/>
                  </a:cxn>
                  <a:cxn ang="0">
                    <a:pos x="T2" y="T3"/>
                  </a:cxn>
                  <a:cxn ang="0">
                    <a:pos x="T4" y="T5"/>
                  </a:cxn>
                  <a:cxn ang="0">
                    <a:pos x="T6" y="T7"/>
                  </a:cxn>
                </a:cxnLst>
                <a:rect l="0" t="0" r="r" b="b"/>
                <a:pathLst>
                  <a:path w="6" h="12">
                    <a:moveTo>
                      <a:pt x="2" y="0"/>
                    </a:moveTo>
                    <a:cubicBezTo>
                      <a:pt x="3" y="1"/>
                      <a:pt x="2" y="1"/>
                      <a:pt x="2" y="2"/>
                    </a:cubicBezTo>
                    <a:cubicBezTo>
                      <a:pt x="4" y="3"/>
                      <a:pt x="6" y="8"/>
                      <a:pt x="3" y="12"/>
                    </a:cubicBezTo>
                    <a:cubicBezTo>
                      <a:pt x="4" y="8"/>
                      <a:pt x="0" y="4"/>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2" name="Freeform 1807"/>
              <p:cNvSpPr/>
              <p:nvPr>
                <p:custDataLst>
                  <p:tags r:id="rId27"/>
                </p:custDataLst>
              </p:nvPr>
            </p:nvSpPr>
            <p:spPr bwMode="auto">
              <a:xfrm>
                <a:off x="3312468" y="3377509"/>
                <a:ext cx="11302" cy="11302"/>
              </a:xfrm>
              <a:custGeom>
                <a:avLst/>
                <a:gdLst>
                  <a:gd name="T0" fmla="*/ 4 w 5"/>
                  <a:gd name="T1" fmla="*/ 1 h 5"/>
                  <a:gd name="T2" fmla="*/ 2 w 5"/>
                  <a:gd name="T3" fmla="*/ 5 h 5"/>
                  <a:gd name="T4" fmla="*/ 4 w 5"/>
                  <a:gd name="T5" fmla="*/ 1 h 5"/>
                </a:gdLst>
                <a:ahLst/>
                <a:cxnLst>
                  <a:cxn ang="0">
                    <a:pos x="T0" y="T1"/>
                  </a:cxn>
                  <a:cxn ang="0">
                    <a:pos x="T2" y="T3"/>
                  </a:cxn>
                  <a:cxn ang="0">
                    <a:pos x="T4" y="T5"/>
                  </a:cxn>
                </a:cxnLst>
                <a:rect l="0" t="0" r="r" b="b"/>
                <a:pathLst>
                  <a:path w="5" h="5">
                    <a:moveTo>
                      <a:pt x="4" y="1"/>
                    </a:moveTo>
                    <a:cubicBezTo>
                      <a:pt x="5" y="3"/>
                      <a:pt x="2" y="4"/>
                      <a:pt x="2" y="5"/>
                    </a:cubicBezTo>
                    <a:cubicBezTo>
                      <a:pt x="2" y="3"/>
                      <a:pt x="0"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3" name="Freeform 1808"/>
              <p:cNvSpPr/>
              <p:nvPr>
                <p:custDataLst>
                  <p:tags r:id="rId28"/>
                </p:custDataLst>
              </p:nvPr>
            </p:nvSpPr>
            <p:spPr bwMode="auto">
              <a:xfrm>
                <a:off x="3316577" y="3403195"/>
                <a:ext cx="15412" cy="9247"/>
              </a:xfrm>
              <a:custGeom>
                <a:avLst/>
                <a:gdLst>
                  <a:gd name="T0" fmla="*/ 4 w 7"/>
                  <a:gd name="T1" fmla="*/ 0 h 4"/>
                  <a:gd name="T2" fmla="*/ 4 w 7"/>
                  <a:gd name="T3" fmla="*/ 4 h 4"/>
                  <a:gd name="T4" fmla="*/ 4 w 7"/>
                  <a:gd name="T5" fmla="*/ 0 h 4"/>
                </a:gdLst>
                <a:ahLst/>
                <a:cxnLst>
                  <a:cxn ang="0">
                    <a:pos x="T0" y="T1"/>
                  </a:cxn>
                  <a:cxn ang="0">
                    <a:pos x="T2" y="T3"/>
                  </a:cxn>
                  <a:cxn ang="0">
                    <a:pos x="T4" y="T5"/>
                  </a:cxn>
                </a:cxnLst>
                <a:rect l="0" t="0" r="r" b="b"/>
                <a:pathLst>
                  <a:path w="7" h="4">
                    <a:moveTo>
                      <a:pt x="4" y="0"/>
                    </a:moveTo>
                    <a:cubicBezTo>
                      <a:pt x="7" y="2"/>
                      <a:pt x="4" y="3"/>
                      <a:pt x="4" y="4"/>
                    </a:cubicBezTo>
                    <a:cubicBezTo>
                      <a:pt x="0"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4" name="Freeform 1809"/>
              <p:cNvSpPr/>
              <p:nvPr>
                <p:custDataLst>
                  <p:tags r:id="rId29"/>
                </p:custDataLst>
              </p:nvPr>
            </p:nvSpPr>
            <p:spPr bwMode="auto">
              <a:xfrm>
                <a:off x="3298084" y="3403195"/>
                <a:ext cx="18493" cy="17466"/>
              </a:xfrm>
              <a:custGeom>
                <a:avLst/>
                <a:gdLst>
                  <a:gd name="T0" fmla="*/ 7 w 9"/>
                  <a:gd name="T1" fmla="*/ 0 h 8"/>
                  <a:gd name="T2" fmla="*/ 7 w 9"/>
                  <a:gd name="T3" fmla="*/ 3 h 8"/>
                  <a:gd name="T4" fmla="*/ 4 w 9"/>
                  <a:gd name="T5" fmla="*/ 2 h 8"/>
                  <a:gd name="T6" fmla="*/ 3 w 9"/>
                  <a:gd name="T7" fmla="*/ 5 h 8"/>
                  <a:gd name="T8" fmla="*/ 2 w 9"/>
                  <a:gd name="T9" fmla="*/ 8 h 8"/>
                  <a:gd name="T10" fmla="*/ 0 w 9"/>
                  <a:gd name="T11" fmla="*/ 4 h 8"/>
                  <a:gd name="T12" fmla="*/ 1 w 9"/>
                  <a:gd name="T13" fmla="*/ 2 h 8"/>
                  <a:gd name="T14" fmla="*/ 7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7" y="0"/>
                    </a:moveTo>
                    <a:cubicBezTo>
                      <a:pt x="9" y="0"/>
                      <a:pt x="6" y="2"/>
                      <a:pt x="7" y="3"/>
                    </a:cubicBezTo>
                    <a:cubicBezTo>
                      <a:pt x="6" y="3"/>
                      <a:pt x="5" y="2"/>
                      <a:pt x="4" y="2"/>
                    </a:cubicBezTo>
                    <a:cubicBezTo>
                      <a:pt x="3" y="2"/>
                      <a:pt x="3" y="4"/>
                      <a:pt x="3" y="5"/>
                    </a:cubicBezTo>
                    <a:cubicBezTo>
                      <a:pt x="3" y="6"/>
                      <a:pt x="4" y="7"/>
                      <a:pt x="2" y="8"/>
                    </a:cubicBezTo>
                    <a:cubicBezTo>
                      <a:pt x="1" y="7"/>
                      <a:pt x="0" y="5"/>
                      <a:pt x="0" y="4"/>
                    </a:cubicBezTo>
                    <a:cubicBezTo>
                      <a:pt x="0" y="3"/>
                      <a:pt x="1" y="3"/>
                      <a:pt x="1" y="2"/>
                    </a:cubicBezTo>
                    <a:cubicBezTo>
                      <a:pt x="3" y="1"/>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5" name="Freeform 1810"/>
              <p:cNvSpPr/>
              <p:nvPr>
                <p:custDataLst>
                  <p:tags r:id="rId30"/>
                </p:custDataLst>
              </p:nvPr>
            </p:nvSpPr>
            <p:spPr bwMode="auto">
              <a:xfrm>
                <a:off x="3323769" y="3412441"/>
                <a:ext cx="6164" cy="10274"/>
              </a:xfrm>
              <a:custGeom>
                <a:avLst/>
                <a:gdLst>
                  <a:gd name="T0" fmla="*/ 0 w 3"/>
                  <a:gd name="T1" fmla="*/ 0 h 5"/>
                  <a:gd name="T2" fmla="*/ 1 w 3"/>
                  <a:gd name="T3" fmla="*/ 5 h 5"/>
                  <a:gd name="T4" fmla="*/ 0 w 3"/>
                  <a:gd name="T5" fmla="*/ 0 h 5"/>
                </a:gdLst>
                <a:ahLst/>
                <a:cxnLst>
                  <a:cxn ang="0">
                    <a:pos x="T0" y="T1"/>
                  </a:cxn>
                  <a:cxn ang="0">
                    <a:pos x="T2" y="T3"/>
                  </a:cxn>
                  <a:cxn ang="0">
                    <a:pos x="T4" y="T5"/>
                  </a:cxn>
                </a:cxnLst>
                <a:rect l="0" t="0" r="r" b="b"/>
                <a:pathLst>
                  <a:path w="3" h="5">
                    <a:moveTo>
                      <a:pt x="0" y="0"/>
                    </a:moveTo>
                    <a:cubicBezTo>
                      <a:pt x="3" y="2"/>
                      <a:pt x="1" y="4"/>
                      <a:pt x="1" y="5"/>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6" name="Freeform 1811"/>
              <p:cNvSpPr/>
              <p:nvPr>
                <p:custDataLst>
                  <p:tags r:id="rId31"/>
                </p:custDataLst>
              </p:nvPr>
            </p:nvSpPr>
            <p:spPr bwMode="auto">
              <a:xfrm>
                <a:off x="3310412" y="3414496"/>
                <a:ext cx="11302" cy="12329"/>
              </a:xfrm>
              <a:custGeom>
                <a:avLst/>
                <a:gdLst>
                  <a:gd name="T0" fmla="*/ 4 w 5"/>
                  <a:gd name="T1" fmla="*/ 0 h 6"/>
                  <a:gd name="T2" fmla="*/ 4 w 5"/>
                  <a:gd name="T3" fmla="*/ 5 h 6"/>
                  <a:gd name="T4" fmla="*/ 1 w 5"/>
                  <a:gd name="T5" fmla="*/ 6 h 6"/>
                  <a:gd name="T6" fmla="*/ 1 w 5"/>
                  <a:gd name="T7" fmla="*/ 4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cubicBezTo>
                      <a:pt x="4" y="2"/>
                      <a:pt x="5" y="4"/>
                      <a:pt x="4" y="5"/>
                    </a:cubicBezTo>
                    <a:cubicBezTo>
                      <a:pt x="4" y="6"/>
                      <a:pt x="3" y="6"/>
                      <a:pt x="1" y="6"/>
                    </a:cubicBezTo>
                    <a:cubicBezTo>
                      <a:pt x="0" y="5"/>
                      <a:pt x="1" y="4"/>
                      <a:pt x="1" y="4"/>
                    </a:cubicBezTo>
                    <a:cubicBezTo>
                      <a:pt x="2" y="3"/>
                      <a:pt x="3"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7" name="Freeform 1812"/>
              <p:cNvSpPr/>
              <p:nvPr>
                <p:custDataLst>
                  <p:tags r:id="rId32"/>
                </p:custDataLst>
              </p:nvPr>
            </p:nvSpPr>
            <p:spPr bwMode="auto">
              <a:xfrm>
                <a:off x="3633021" y="3644637"/>
                <a:ext cx="10274" cy="16439"/>
              </a:xfrm>
              <a:custGeom>
                <a:avLst/>
                <a:gdLst>
                  <a:gd name="T0" fmla="*/ 3 w 5"/>
                  <a:gd name="T1" fmla="*/ 0 h 8"/>
                  <a:gd name="T2" fmla="*/ 4 w 5"/>
                  <a:gd name="T3" fmla="*/ 6 h 8"/>
                  <a:gd name="T4" fmla="*/ 3 w 5"/>
                  <a:gd name="T5" fmla="*/ 6 h 8"/>
                  <a:gd name="T6" fmla="*/ 2 w 5"/>
                  <a:gd name="T7" fmla="*/ 8 h 8"/>
                  <a:gd name="T8" fmla="*/ 3 w 5"/>
                  <a:gd name="T9" fmla="*/ 0 h 8"/>
                </a:gdLst>
                <a:ahLst/>
                <a:cxnLst>
                  <a:cxn ang="0">
                    <a:pos x="T0" y="T1"/>
                  </a:cxn>
                  <a:cxn ang="0">
                    <a:pos x="T2" y="T3"/>
                  </a:cxn>
                  <a:cxn ang="0">
                    <a:pos x="T4" y="T5"/>
                  </a:cxn>
                  <a:cxn ang="0">
                    <a:pos x="T6" y="T7"/>
                  </a:cxn>
                  <a:cxn ang="0">
                    <a:pos x="T8" y="T9"/>
                  </a:cxn>
                </a:cxnLst>
                <a:rect l="0" t="0" r="r" b="b"/>
                <a:pathLst>
                  <a:path w="5" h="8">
                    <a:moveTo>
                      <a:pt x="3" y="0"/>
                    </a:moveTo>
                    <a:cubicBezTo>
                      <a:pt x="5" y="2"/>
                      <a:pt x="1" y="4"/>
                      <a:pt x="4" y="6"/>
                    </a:cubicBezTo>
                    <a:cubicBezTo>
                      <a:pt x="4" y="7"/>
                      <a:pt x="3" y="6"/>
                      <a:pt x="3" y="6"/>
                    </a:cubicBezTo>
                    <a:cubicBezTo>
                      <a:pt x="2" y="8"/>
                      <a:pt x="2" y="8"/>
                      <a:pt x="2" y="8"/>
                    </a:cubicBezTo>
                    <a:cubicBezTo>
                      <a:pt x="0" y="5"/>
                      <a:pt x="1"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8" name="Freeform 1813"/>
              <p:cNvSpPr/>
              <p:nvPr>
                <p:custDataLst>
                  <p:tags r:id="rId33"/>
                </p:custDataLst>
              </p:nvPr>
            </p:nvSpPr>
            <p:spPr bwMode="auto">
              <a:xfrm>
                <a:off x="3607335" y="3656966"/>
                <a:ext cx="8219" cy="15412"/>
              </a:xfrm>
              <a:custGeom>
                <a:avLst/>
                <a:gdLst>
                  <a:gd name="T0" fmla="*/ 2 w 4"/>
                  <a:gd name="T1" fmla="*/ 0 h 7"/>
                  <a:gd name="T2" fmla="*/ 2 w 4"/>
                  <a:gd name="T3" fmla="*/ 7 h 7"/>
                  <a:gd name="T4" fmla="*/ 2 w 4"/>
                  <a:gd name="T5" fmla="*/ 0 h 7"/>
                </a:gdLst>
                <a:ahLst/>
                <a:cxnLst>
                  <a:cxn ang="0">
                    <a:pos x="T0" y="T1"/>
                  </a:cxn>
                  <a:cxn ang="0">
                    <a:pos x="T2" y="T3"/>
                  </a:cxn>
                  <a:cxn ang="0">
                    <a:pos x="T4" y="T5"/>
                  </a:cxn>
                </a:cxnLst>
                <a:rect l="0" t="0" r="r" b="b"/>
                <a:pathLst>
                  <a:path w="4" h="7">
                    <a:moveTo>
                      <a:pt x="2" y="0"/>
                    </a:moveTo>
                    <a:cubicBezTo>
                      <a:pt x="4" y="2"/>
                      <a:pt x="3" y="4"/>
                      <a:pt x="2" y="7"/>
                    </a:cubicBezTo>
                    <a:cubicBezTo>
                      <a:pt x="0" y="4"/>
                      <a:pt x="1"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9" name="Freeform 1814"/>
              <p:cNvSpPr/>
              <p:nvPr>
                <p:custDataLst>
                  <p:tags r:id="rId34"/>
                </p:custDataLst>
              </p:nvPr>
            </p:nvSpPr>
            <p:spPr bwMode="auto">
              <a:xfrm>
                <a:off x="3811791" y="3829571"/>
                <a:ext cx="17466" cy="25685"/>
              </a:xfrm>
              <a:custGeom>
                <a:avLst/>
                <a:gdLst>
                  <a:gd name="T0" fmla="*/ 8 w 8"/>
                  <a:gd name="T1" fmla="*/ 0 h 12"/>
                  <a:gd name="T2" fmla="*/ 1 w 8"/>
                  <a:gd name="T3" fmla="*/ 12 h 12"/>
                  <a:gd name="T4" fmla="*/ 8 w 8"/>
                  <a:gd name="T5" fmla="*/ 0 h 12"/>
                </a:gdLst>
                <a:ahLst/>
                <a:cxnLst>
                  <a:cxn ang="0">
                    <a:pos x="T0" y="T1"/>
                  </a:cxn>
                  <a:cxn ang="0">
                    <a:pos x="T2" y="T3"/>
                  </a:cxn>
                  <a:cxn ang="0">
                    <a:pos x="T4" y="T5"/>
                  </a:cxn>
                </a:cxnLst>
                <a:rect l="0" t="0" r="r" b="b"/>
                <a:pathLst>
                  <a:path w="8" h="12">
                    <a:moveTo>
                      <a:pt x="8" y="0"/>
                    </a:moveTo>
                    <a:cubicBezTo>
                      <a:pt x="8" y="5"/>
                      <a:pt x="3" y="9"/>
                      <a:pt x="1" y="12"/>
                    </a:cubicBezTo>
                    <a:cubicBezTo>
                      <a:pt x="0" y="9"/>
                      <a:pt x="6" y="4"/>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0" name="Freeform 1815"/>
              <p:cNvSpPr/>
              <p:nvPr>
                <p:custDataLst>
                  <p:tags r:id="rId35"/>
                </p:custDataLst>
              </p:nvPr>
            </p:nvSpPr>
            <p:spPr bwMode="auto">
              <a:xfrm>
                <a:off x="3280617" y="3426826"/>
                <a:ext cx="15412" cy="8219"/>
              </a:xfrm>
              <a:custGeom>
                <a:avLst/>
                <a:gdLst>
                  <a:gd name="T0" fmla="*/ 5 w 7"/>
                  <a:gd name="T1" fmla="*/ 0 h 4"/>
                  <a:gd name="T2" fmla="*/ 5 w 7"/>
                  <a:gd name="T3" fmla="*/ 3 h 4"/>
                  <a:gd name="T4" fmla="*/ 1 w 7"/>
                  <a:gd name="T5" fmla="*/ 3 h 4"/>
                  <a:gd name="T6" fmla="*/ 5 w 7"/>
                  <a:gd name="T7" fmla="*/ 0 h 4"/>
                </a:gdLst>
                <a:ahLst/>
                <a:cxnLst>
                  <a:cxn ang="0">
                    <a:pos x="T0" y="T1"/>
                  </a:cxn>
                  <a:cxn ang="0">
                    <a:pos x="T2" y="T3"/>
                  </a:cxn>
                  <a:cxn ang="0">
                    <a:pos x="T4" y="T5"/>
                  </a:cxn>
                  <a:cxn ang="0">
                    <a:pos x="T6" y="T7"/>
                  </a:cxn>
                </a:cxnLst>
                <a:rect l="0" t="0" r="r" b="b"/>
                <a:pathLst>
                  <a:path w="7" h="4">
                    <a:moveTo>
                      <a:pt x="5" y="0"/>
                    </a:moveTo>
                    <a:cubicBezTo>
                      <a:pt x="7" y="2"/>
                      <a:pt x="6" y="3"/>
                      <a:pt x="5" y="3"/>
                    </a:cubicBezTo>
                    <a:cubicBezTo>
                      <a:pt x="4" y="4"/>
                      <a:pt x="2" y="3"/>
                      <a:pt x="1" y="3"/>
                    </a:cubicBezTo>
                    <a:cubicBezTo>
                      <a:pt x="0" y="1"/>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1" name="Freeform 1816"/>
              <p:cNvSpPr/>
              <p:nvPr>
                <p:custDataLst>
                  <p:tags r:id="rId36"/>
                </p:custDataLst>
              </p:nvPr>
            </p:nvSpPr>
            <p:spPr bwMode="auto">
              <a:xfrm>
                <a:off x="3579595" y="3692925"/>
                <a:ext cx="14383" cy="25685"/>
              </a:xfrm>
              <a:custGeom>
                <a:avLst/>
                <a:gdLst>
                  <a:gd name="T0" fmla="*/ 0 w 7"/>
                  <a:gd name="T1" fmla="*/ 5 h 12"/>
                  <a:gd name="T2" fmla="*/ 5 w 7"/>
                  <a:gd name="T3" fmla="*/ 0 h 12"/>
                  <a:gd name="T4" fmla="*/ 6 w 7"/>
                  <a:gd name="T5" fmla="*/ 6 h 12"/>
                  <a:gd name="T6" fmla="*/ 1 w 7"/>
                  <a:gd name="T7" fmla="*/ 12 h 12"/>
                  <a:gd name="T8" fmla="*/ 0 w 7"/>
                  <a:gd name="T9" fmla="*/ 5 h 12"/>
                </a:gdLst>
                <a:ahLst/>
                <a:cxnLst>
                  <a:cxn ang="0">
                    <a:pos x="T0" y="T1"/>
                  </a:cxn>
                  <a:cxn ang="0">
                    <a:pos x="T2" y="T3"/>
                  </a:cxn>
                  <a:cxn ang="0">
                    <a:pos x="T4" y="T5"/>
                  </a:cxn>
                  <a:cxn ang="0">
                    <a:pos x="T6" y="T7"/>
                  </a:cxn>
                  <a:cxn ang="0">
                    <a:pos x="T8" y="T9"/>
                  </a:cxn>
                </a:cxnLst>
                <a:rect l="0" t="0" r="r" b="b"/>
                <a:pathLst>
                  <a:path w="7" h="12">
                    <a:moveTo>
                      <a:pt x="0" y="5"/>
                    </a:moveTo>
                    <a:cubicBezTo>
                      <a:pt x="4" y="5"/>
                      <a:pt x="2" y="2"/>
                      <a:pt x="5" y="0"/>
                    </a:cubicBezTo>
                    <a:cubicBezTo>
                      <a:pt x="7" y="2"/>
                      <a:pt x="2" y="7"/>
                      <a:pt x="6" y="6"/>
                    </a:cubicBezTo>
                    <a:cubicBezTo>
                      <a:pt x="7" y="8"/>
                      <a:pt x="2" y="10"/>
                      <a:pt x="1" y="12"/>
                    </a:cubicBezTo>
                    <a:cubicBezTo>
                      <a:pt x="1" y="10"/>
                      <a:pt x="3"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2" name="Freeform 1817"/>
              <p:cNvSpPr/>
              <p:nvPr>
                <p:custDataLst>
                  <p:tags r:id="rId37"/>
                </p:custDataLst>
              </p:nvPr>
            </p:nvSpPr>
            <p:spPr bwMode="auto">
              <a:xfrm>
                <a:off x="3748091" y="3889161"/>
                <a:ext cx="27740" cy="29795"/>
              </a:xfrm>
              <a:custGeom>
                <a:avLst/>
                <a:gdLst>
                  <a:gd name="T0" fmla="*/ 12 w 13"/>
                  <a:gd name="T1" fmla="*/ 1 h 14"/>
                  <a:gd name="T2" fmla="*/ 8 w 13"/>
                  <a:gd name="T3" fmla="*/ 7 h 14"/>
                  <a:gd name="T4" fmla="*/ 0 w 13"/>
                  <a:gd name="T5" fmla="*/ 12 h 14"/>
                  <a:gd name="T6" fmla="*/ 5 w 13"/>
                  <a:gd name="T7" fmla="*/ 8 h 14"/>
                  <a:gd name="T8" fmla="*/ 9 w 13"/>
                  <a:gd name="T9" fmla="*/ 4 h 14"/>
                  <a:gd name="T10" fmla="*/ 12 w 13"/>
                  <a:gd name="T11" fmla="*/ 1 h 14"/>
                </a:gdLst>
                <a:ahLst/>
                <a:cxnLst>
                  <a:cxn ang="0">
                    <a:pos x="T0" y="T1"/>
                  </a:cxn>
                  <a:cxn ang="0">
                    <a:pos x="T2" y="T3"/>
                  </a:cxn>
                  <a:cxn ang="0">
                    <a:pos x="T4" y="T5"/>
                  </a:cxn>
                  <a:cxn ang="0">
                    <a:pos x="T6" y="T7"/>
                  </a:cxn>
                  <a:cxn ang="0">
                    <a:pos x="T8" y="T9"/>
                  </a:cxn>
                  <a:cxn ang="0">
                    <a:pos x="T10" y="T11"/>
                  </a:cxn>
                </a:cxnLst>
                <a:rect l="0" t="0" r="r" b="b"/>
                <a:pathLst>
                  <a:path w="13" h="14">
                    <a:moveTo>
                      <a:pt x="12" y="1"/>
                    </a:moveTo>
                    <a:cubicBezTo>
                      <a:pt x="13" y="0"/>
                      <a:pt x="11" y="4"/>
                      <a:pt x="8" y="7"/>
                    </a:cubicBezTo>
                    <a:cubicBezTo>
                      <a:pt x="5" y="11"/>
                      <a:pt x="1" y="14"/>
                      <a:pt x="0" y="12"/>
                    </a:cubicBezTo>
                    <a:cubicBezTo>
                      <a:pt x="2" y="11"/>
                      <a:pt x="3" y="10"/>
                      <a:pt x="5" y="8"/>
                    </a:cubicBezTo>
                    <a:cubicBezTo>
                      <a:pt x="6" y="7"/>
                      <a:pt x="7" y="6"/>
                      <a:pt x="9" y="4"/>
                    </a:cubicBezTo>
                    <a:cubicBezTo>
                      <a:pt x="10" y="3"/>
                      <a:pt x="11"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3" name="Freeform 1818"/>
              <p:cNvSpPr/>
              <p:nvPr>
                <p:custDataLst>
                  <p:tags r:id="rId38"/>
                </p:custDataLst>
              </p:nvPr>
            </p:nvSpPr>
            <p:spPr bwMode="auto">
              <a:xfrm>
                <a:off x="3530279" y="3759708"/>
                <a:ext cx="11302" cy="12329"/>
              </a:xfrm>
              <a:custGeom>
                <a:avLst/>
                <a:gdLst>
                  <a:gd name="T0" fmla="*/ 5 w 5"/>
                  <a:gd name="T1" fmla="*/ 0 h 6"/>
                  <a:gd name="T2" fmla="*/ 1 w 5"/>
                  <a:gd name="T3" fmla="*/ 6 h 6"/>
                  <a:gd name="T4" fmla="*/ 5 w 5"/>
                  <a:gd name="T5" fmla="*/ 0 h 6"/>
                </a:gdLst>
                <a:ahLst/>
                <a:cxnLst>
                  <a:cxn ang="0">
                    <a:pos x="T0" y="T1"/>
                  </a:cxn>
                  <a:cxn ang="0">
                    <a:pos x="T2" y="T3"/>
                  </a:cxn>
                  <a:cxn ang="0">
                    <a:pos x="T4" y="T5"/>
                  </a:cxn>
                </a:cxnLst>
                <a:rect l="0" t="0" r="r" b="b"/>
                <a:pathLst>
                  <a:path w="5" h="6">
                    <a:moveTo>
                      <a:pt x="5" y="0"/>
                    </a:moveTo>
                    <a:cubicBezTo>
                      <a:pt x="5" y="2"/>
                      <a:pt x="4" y="6"/>
                      <a:pt x="1" y="6"/>
                    </a:cubicBezTo>
                    <a:cubicBezTo>
                      <a:pt x="0" y="3"/>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4" name="Freeform 1819"/>
              <p:cNvSpPr/>
              <p:nvPr>
                <p:custDataLst>
                  <p:tags r:id="rId39"/>
                </p:custDataLst>
              </p:nvPr>
            </p:nvSpPr>
            <p:spPr bwMode="auto">
              <a:xfrm>
                <a:off x="3235412" y="3448401"/>
                <a:ext cx="17466" cy="14383"/>
              </a:xfrm>
              <a:custGeom>
                <a:avLst/>
                <a:gdLst>
                  <a:gd name="T0" fmla="*/ 5 w 8"/>
                  <a:gd name="T1" fmla="*/ 3 h 7"/>
                  <a:gd name="T2" fmla="*/ 2 w 8"/>
                  <a:gd name="T3" fmla="*/ 4 h 7"/>
                  <a:gd name="T4" fmla="*/ 5 w 8"/>
                  <a:gd name="T5" fmla="*/ 3 h 7"/>
                </a:gdLst>
                <a:ahLst/>
                <a:cxnLst>
                  <a:cxn ang="0">
                    <a:pos x="T0" y="T1"/>
                  </a:cxn>
                  <a:cxn ang="0">
                    <a:pos x="T2" y="T3"/>
                  </a:cxn>
                  <a:cxn ang="0">
                    <a:pos x="T4" y="T5"/>
                  </a:cxn>
                </a:cxnLst>
                <a:rect l="0" t="0" r="r" b="b"/>
                <a:pathLst>
                  <a:path w="8" h="7">
                    <a:moveTo>
                      <a:pt x="5" y="3"/>
                    </a:moveTo>
                    <a:cubicBezTo>
                      <a:pt x="8" y="7"/>
                      <a:pt x="3" y="5"/>
                      <a:pt x="2" y="4"/>
                    </a:cubicBezTo>
                    <a:cubicBezTo>
                      <a:pt x="0" y="0"/>
                      <a:pt x="5" y="5"/>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5" name="Freeform 1820"/>
              <p:cNvSpPr/>
              <p:nvPr>
                <p:custDataLst>
                  <p:tags r:id="rId40"/>
                </p:custDataLst>
              </p:nvPr>
            </p:nvSpPr>
            <p:spPr bwMode="auto">
              <a:xfrm>
                <a:off x="3195342" y="3484360"/>
                <a:ext cx="12329" cy="11302"/>
              </a:xfrm>
              <a:custGeom>
                <a:avLst/>
                <a:gdLst>
                  <a:gd name="T0" fmla="*/ 4 w 6"/>
                  <a:gd name="T1" fmla="*/ 2 h 5"/>
                  <a:gd name="T2" fmla="*/ 2 w 6"/>
                  <a:gd name="T3" fmla="*/ 4 h 5"/>
                  <a:gd name="T4" fmla="*/ 4 w 6"/>
                  <a:gd name="T5" fmla="*/ 2 h 5"/>
                </a:gdLst>
                <a:ahLst/>
                <a:cxnLst>
                  <a:cxn ang="0">
                    <a:pos x="T0" y="T1"/>
                  </a:cxn>
                  <a:cxn ang="0">
                    <a:pos x="T2" y="T3"/>
                  </a:cxn>
                  <a:cxn ang="0">
                    <a:pos x="T4" y="T5"/>
                  </a:cxn>
                </a:cxnLst>
                <a:rect l="0" t="0" r="r" b="b"/>
                <a:pathLst>
                  <a:path w="6" h="5">
                    <a:moveTo>
                      <a:pt x="4" y="2"/>
                    </a:moveTo>
                    <a:cubicBezTo>
                      <a:pt x="6" y="3"/>
                      <a:pt x="3" y="5"/>
                      <a:pt x="2" y="4"/>
                    </a:cubicBezTo>
                    <a:cubicBezTo>
                      <a:pt x="0" y="0"/>
                      <a:pt x="3" y="4"/>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6" name="Freeform 1821"/>
              <p:cNvSpPr/>
              <p:nvPr>
                <p:custDataLst>
                  <p:tags r:id="rId41"/>
                </p:custDataLst>
              </p:nvPr>
            </p:nvSpPr>
            <p:spPr bwMode="auto">
              <a:xfrm>
                <a:off x="3205617" y="3510046"/>
                <a:ext cx="13356" cy="8219"/>
              </a:xfrm>
              <a:custGeom>
                <a:avLst/>
                <a:gdLst>
                  <a:gd name="T0" fmla="*/ 5 w 6"/>
                  <a:gd name="T1" fmla="*/ 0 h 4"/>
                  <a:gd name="T2" fmla="*/ 5 w 6"/>
                  <a:gd name="T3" fmla="*/ 2 h 4"/>
                  <a:gd name="T4" fmla="*/ 2 w 6"/>
                  <a:gd name="T5" fmla="*/ 3 h 4"/>
                  <a:gd name="T6" fmla="*/ 0 w 6"/>
                  <a:gd name="T7" fmla="*/ 3 h 4"/>
                  <a:gd name="T8" fmla="*/ 5 w 6"/>
                  <a:gd name="T9" fmla="*/ 0 h 4"/>
                </a:gdLst>
                <a:ahLst/>
                <a:cxnLst>
                  <a:cxn ang="0">
                    <a:pos x="T0" y="T1"/>
                  </a:cxn>
                  <a:cxn ang="0">
                    <a:pos x="T2" y="T3"/>
                  </a:cxn>
                  <a:cxn ang="0">
                    <a:pos x="T4" y="T5"/>
                  </a:cxn>
                  <a:cxn ang="0">
                    <a:pos x="T6" y="T7"/>
                  </a:cxn>
                  <a:cxn ang="0">
                    <a:pos x="T8" y="T9"/>
                  </a:cxn>
                </a:cxnLst>
                <a:rect l="0" t="0" r="r" b="b"/>
                <a:pathLst>
                  <a:path w="6" h="4">
                    <a:moveTo>
                      <a:pt x="5" y="0"/>
                    </a:moveTo>
                    <a:cubicBezTo>
                      <a:pt x="6" y="1"/>
                      <a:pt x="4" y="1"/>
                      <a:pt x="5" y="2"/>
                    </a:cubicBezTo>
                    <a:cubicBezTo>
                      <a:pt x="4" y="2"/>
                      <a:pt x="3" y="3"/>
                      <a:pt x="2" y="3"/>
                    </a:cubicBezTo>
                    <a:cubicBezTo>
                      <a:pt x="1" y="4"/>
                      <a:pt x="0" y="4"/>
                      <a:pt x="0" y="3"/>
                    </a:cubicBezTo>
                    <a:cubicBezTo>
                      <a:pt x="2" y="2"/>
                      <a:pt x="3"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7" name="Freeform 1822"/>
              <p:cNvSpPr/>
              <p:nvPr>
                <p:custDataLst>
                  <p:tags r:id="rId42"/>
                </p:custDataLst>
              </p:nvPr>
            </p:nvSpPr>
            <p:spPr bwMode="auto">
              <a:xfrm>
                <a:off x="3141917" y="3507991"/>
                <a:ext cx="15412" cy="8219"/>
              </a:xfrm>
              <a:custGeom>
                <a:avLst/>
                <a:gdLst>
                  <a:gd name="T0" fmla="*/ 7 w 7"/>
                  <a:gd name="T1" fmla="*/ 0 h 4"/>
                  <a:gd name="T2" fmla="*/ 4 w 7"/>
                  <a:gd name="T3" fmla="*/ 3 h 4"/>
                  <a:gd name="T4" fmla="*/ 2 w 7"/>
                  <a:gd name="T5" fmla="*/ 4 h 4"/>
                  <a:gd name="T6" fmla="*/ 0 w 7"/>
                  <a:gd name="T7" fmla="*/ 1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cubicBezTo>
                      <a:pt x="7" y="2"/>
                      <a:pt x="6" y="3"/>
                      <a:pt x="4" y="3"/>
                    </a:cubicBezTo>
                    <a:cubicBezTo>
                      <a:pt x="4" y="4"/>
                      <a:pt x="3" y="4"/>
                      <a:pt x="2" y="4"/>
                    </a:cubicBezTo>
                    <a:cubicBezTo>
                      <a:pt x="1" y="3"/>
                      <a:pt x="0" y="3"/>
                      <a:pt x="0" y="1"/>
                    </a:cubicBezTo>
                    <a:cubicBezTo>
                      <a:pt x="2" y="2"/>
                      <a:pt x="5"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8" name="Freeform 1823"/>
              <p:cNvSpPr/>
              <p:nvPr>
                <p:custDataLst>
                  <p:tags r:id="rId43"/>
                </p:custDataLst>
              </p:nvPr>
            </p:nvSpPr>
            <p:spPr bwMode="auto">
              <a:xfrm>
                <a:off x="3290892" y="3870668"/>
                <a:ext cx="25685" cy="10274"/>
              </a:xfrm>
              <a:custGeom>
                <a:avLst/>
                <a:gdLst>
                  <a:gd name="T0" fmla="*/ 0 w 12"/>
                  <a:gd name="T1" fmla="*/ 5 h 5"/>
                  <a:gd name="T2" fmla="*/ 0 w 12"/>
                  <a:gd name="T3" fmla="*/ 5 h 5"/>
                </a:gdLst>
                <a:ahLst/>
                <a:cxnLst>
                  <a:cxn ang="0">
                    <a:pos x="T0" y="T1"/>
                  </a:cxn>
                  <a:cxn ang="0">
                    <a:pos x="T2" y="T3"/>
                  </a:cxn>
                </a:cxnLst>
                <a:rect l="0" t="0" r="r" b="b"/>
                <a:pathLst>
                  <a:path w="12" h="5">
                    <a:moveTo>
                      <a:pt x="0" y="5"/>
                    </a:moveTo>
                    <a:cubicBezTo>
                      <a:pt x="1" y="0"/>
                      <a:pt x="12" y="2"/>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9" name="Freeform 1824"/>
              <p:cNvSpPr/>
              <p:nvPr>
                <p:custDataLst>
                  <p:tags r:id="rId44"/>
                </p:custDataLst>
              </p:nvPr>
            </p:nvSpPr>
            <p:spPr bwMode="auto">
              <a:xfrm>
                <a:off x="3092600" y="3505936"/>
                <a:ext cx="15412" cy="14383"/>
              </a:xfrm>
              <a:custGeom>
                <a:avLst/>
                <a:gdLst>
                  <a:gd name="T0" fmla="*/ 6 w 7"/>
                  <a:gd name="T1" fmla="*/ 1 h 7"/>
                  <a:gd name="T2" fmla="*/ 1 w 7"/>
                  <a:gd name="T3" fmla="*/ 6 h 7"/>
                  <a:gd name="T4" fmla="*/ 6 w 7"/>
                  <a:gd name="T5" fmla="*/ 1 h 7"/>
                </a:gdLst>
                <a:ahLst/>
                <a:cxnLst>
                  <a:cxn ang="0">
                    <a:pos x="T0" y="T1"/>
                  </a:cxn>
                  <a:cxn ang="0">
                    <a:pos x="T2" y="T3"/>
                  </a:cxn>
                  <a:cxn ang="0">
                    <a:pos x="T4" y="T5"/>
                  </a:cxn>
                </a:cxnLst>
                <a:rect l="0" t="0" r="r" b="b"/>
                <a:pathLst>
                  <a:path w="7" h="7">
                    <a:moveTo>
                      <a:pt x="6" y="1"/>
                    </a:moveTo>
                    <a:cubicBezTo>
                      <a:pt x="7" y="7"/>
                      <a:pt x="4" y="6"/>
                      <a:pt x="1" y="6"/>
                    </a:cubicBezTo>
                    <a:cubicBezTo>
                      <a:pt x="0" y="0"/>
                      <a:pt x="5" y="4"/>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0" name="Freeform 1825"/>
              <p:cNvSpPr/>
              <p:nvPr>
                <p:custDataLst>
                  <p:tags r:id="rId45"/>
                </p:custDataLst>
              </p:nvPr>
            </p:nvSpPr>
            <p:spPr bwMode="auto">
              <a:xfrm>
                <a:off x="3183014" y="3851147"/>
                <a:ext cx="10274" cy="19521"/>
              </a:xfrm>
              <a:custGeom>
                <a:avLst/>
                <a:gdLst>
                  <a:gd name="T0" fmla="*/ 5 w 5"/>
                  <a:gd name="T1" fmla="*/ 4 h 9"/>
                  <a:gd name="T2" fmla="*/ 3 w 5"/>
                  <a:gd name="T3" fmla="*/ 9 h 9"/>
                  <a:gd name="T4" fmla="*/ 1 w 5"/>
                  <a:gd name="T5" fmla="*/ 1 h 9"/>
                  <a:gd name="T6" fmla="*/ 5 w 5"/>
                  <a:gd name="T7" fmla="*/ 4 h 9"/>
                </a:gdLst>
                <a:ahLst/>
                <a:cxnLst>
                  <a:cxn ang="0">
                    <a:pos x="T0" y="T1"/>
                  </a:cxn>
                  <a:cxn ang="0">
                    <a:pos x="T2" y="T3"/>
                  </a:cxn>
                  <a:cxn ang="0">
                    <a:pos x="T4" y="T5"/>
                  </a:cxn>
                  <a:cxn ang="0">
                    <a:pos x="T6" y="T7"/>
                  </a:cxn>
                </a:cxnLst>
                <a:rect l="0" t="0" r="r" b="b"/>
                <a:pathLst>
                  <a:path w="5" h="9">
                    <a:moveTo>
                      <a:pt x="5" y="4"/>
                    </a:moveTo>
                    <a:cubicBezTo>
                      <a:pt x="5" y="6"/>
                      <a:pt x="5" y="8"/>
                      <a:pt x="3" y="9"/>
                    </a:cubicBezTo>
                    <a:cubicBezTo>
                      <a:pt x="0" y="7"/>
                      <a:pt x="2" y="4"/>
                      <a:pt x="1" y="1"/>
                    </a:cubicBezTo>
                    <a:cubicBezTo>
                      <a:pt x="5" y="0"/>
                      <a:pt x="2"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1" name="Freeform 1826"/>
              <p:cNvSpPr/>
              <p:nvPr>
                <p:custDataLst>
                  <p:tags r:id="rId46"/>
                </p:custDataLst>
              </p:nvPr>
            </p:nvSpPr>
            <p:spPr bwMode="auto">
              <a:xfrm>
                <a:off x="3068970" y="3878888"/>
                <a:ext cx="11302" cy="10274"/>
              </a:xfrm>
              <a:custGeom>
                <a:avLst/>
                <a:gdLst>
                  <a:gd name="T0" fmla="*/ 5 w 5"/>
                  <a:gd name="T1" fmla="*/ 3 h 5"/>
                  <a:gd name="T2" fmla="*/ 0 w 5"/>
                  <a:gd name="T3" fmla="*/ 5 h 5"/>
                  <a:gd name="T4" fmla="*/ 5 w 5"/>
                  <a:gd name="T5" fmla="*/ 3 h 5"/>
                </a:gdLst>
                <a:ahLst/>
                <a:cxnLst>
                  <a:cxn ang="0">
                    <a:pos x="T0" y="T1"/>
                  </a:cxn>
                  <a:cxn ang="0">
                    <a:pos x="T2" y="T3"/>
                  </a:cxn>
                  <a:cxn ang="0">
                    <a:pos x="T4" y="T5"/>
                  </a:cxn>
                </a:cxnLst>
                <a:rect l="0" t="0" r="r" b="b"/>
                <a:pathLst>
                  <a:path w="5" h="5">
                    <a:moveTo>
                      <a:pt x="5" y="3"/>
                    </a:moveTo>
                    <a:cubicBezTo>
                      <a:pt x="5" y="5"/>
                      <a:pt x="1" y="4"/>
                      <a:pt x="0" y="5"/>
                    </a:cubicBezTo>
                    <a:cubicBezTo>
                      <a:pt x="0" y="0"/>
                      <a:pt x="3"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2" name="Freeform 1827"/>
              <p:cNvSpPr/>
              <p:nvPr>
                <p:custDataLst>
                  <p:tags r:id="rId47"/>
                </p:custDataLst>
              </p:nvPr>
            </p:nvSpPr>
            <p:spPr bwMode="auto">
              <a:xfrm>
                <a:off x="3022737" y="3514155"/>
                <a:ext cx="6164" cy="11302"/>
              </a:xfrm>
              <a:custGeom>
                <a:avLst/>
                <a:gdLst>
                  <a:gd name="T0" fmla="*/ 3 w 3"/>
                  <a:gd name="T1" fmla="*/ 0 h 5"/>
                  <a:gd name="T2" fmla="*/ 0 w 3"/>
                  <a:gd name="T3" fmla="*/ 1 h 5"/>
                  <a:gd name="T4" fmla="*/ 3 w 3"/>
                  <a:gd name="T5" fmla="*/ 0 h 5"/>
                </a:gdLst>
                <a:ahLst/>
                <a:cxnLst>
                  <a:cxn ang="0">
                    <a:pos x="T0" y="T1"/>
                  </a:cxn>
                  <a:cxn ang="0">
                    <a:pos x="T2" y="T3"/>
                  </a:cxn>
                  <a:cxn ang="0">
                    <a:pos x="T4" y="T5"/>
                  </a:cxn>
                </a:cxnLst>
                <a:rect l="0" t="0" r="r" b="b"/>
                <a:pathLst>
                  <a:path w="3" h="5">
                    <a:moveTo>
                      <a:pt x="3" y="0"/>
                    </a:moveTo>
                    <a:cubicBezTo>
                      <a:pt x="3" y="2"/>
                      <a:pt x="1" y="5"/>
                      <a:pt x="0" y="1"/>
                    </a:cubicBezTo>
                    <a:cubicBezTo>
                      <a:pt x="2" y="2"/>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3" name="Freeform 1828"/>
              <p:cNvSpPr/>
              <p:nvPr>
                <p:custDataLst>
                  <p:tags r:id="rId48"/>
                </p:custDataLst>
              </p:nvPr>
            </p:nvSpPr>
            <p:spPr bwMode="auto">
              <a:xfrm>
                <a:off x="3072053" y="4000122"/>
                <a:ext cx="18493" cy="13356"/>
              </a:xfrm>
              <a:custGeom>
                <a:avLst/>
                <a:gdLst>
                  <a:gd name="T0" fmla="*/ 8 w 9"/>
                  <a:gd name="T1" fmla="*/ 3 h 6"/>
                  <a:gd name="T2" fmla="*/ 1 w 9"/>
                  <a:gd name="T3" fmla="*/ 1 h 6"/>
                  <a:gd name="T4" fmla="*/ 8 w 9"/>
                  <a:gd name="T5" fmla="*/ 3 h 6"/>
                </a:gdLst>
                <a:ahLst/>
                <a:cxnLst>
                  <a:cxn ang="0">
                    <a:pos x="T0" y="T1"/>
                  </a:cxn>
                  <a:cxn ang="0">
                    <a:pos x="T2" y="T3"/>
                  </a:cxn>
                  <a:cxn ang="0">
                    <a:pos x="T4" y="T5"/>
                  </a:cxn>
                </a:cxnLst>
                <a:rect l="0" t="0" r="r" b="b"/>
                <a:pathLst>
                  <a:path w="9" h="6">
                    <a:moveTo>
                      <a:pt x="8" y="3"/>
                    </a:moveTo>
                    <a:cubicBezTo>
                      <a:pt x="9" y="6"/>
                      <a:pt x="0" y="5"/>
                      <a:pt x="1" y="1"/>
                    </a:cubicBezTo>
                    <a:cubicBezTo>
                      <a:pt x="4" y="0"/>
                      <a:pt x="5"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4" name="Freeform 1829"/>
              <p:cNvSpPr/>
              <p:nvPr>
                <p:custDataLst>
                  <p:tags r:id="rId49"/>
                </p:custDataLst>
              </p:nvPr>
            </p:nvSpPr>
            <p:spPr bwMode="auto">
              <a:xfrm>
                <a:off x="3003216" y="3518265"/>
                <a:ext cx="17466" cy="11302"/>
              </a:xfrm>
              <a:custGeom>
                <a:avLst/>
                <a:gdLst>
                  <a:gd name="T0" fmla="*/ 8 w 8"/>
                  <a:gd name="T1" fmla="*/ 0 h 5"/>
                  <a:gd name="T2" fmla="*/ 0 w 8"/>
                  <a:gd name="T3" fmla="*/ 5 h 5"/>
                  <a:gd name="T4" fmla="*/ 8 w 8"/>
                  <a:gd name="T5" fmla="*/ 0 h 5"/>
                </a:gdLst>
                <a:ahLst/>
                <a:cxnLst>
                  <a:cxn ang="0">
                    <a:pos x="T0" y="T1"/>
                  </a:cxn>
                  <a:cxn ang="0">
                    <a:pos x="T2" y="T3"/>
                  </a:cxn>
                  <a:cxn ang="0">
                    <a:pos x="T4" y="T5"/>
                  </a:cxn>
                </a:cxnLst>
                <a:rect l="0" t="0" r="r" b="b"/>
                <a:pathLst>
                  <a:path w="8" h="5">
                    <a:moveTo>
                      <a:pt x="8" y="0"/>
                    </a:moveTo>
                    <a:cubicBezTo>
                      <a:pt x="5" y="5"/>
                      <a:pt x="5" y="3"/>
                      <a:pt x="0" y="5"/>
                    </a:cubicBezTo>
                    <a:cubicBezTo>
                      <a:pt x="2" y="0"/>
                      <a:pt x="5"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5" name="Freeform 1830"/>
              <p:cNvSpPr/>
              <p:nvPr>
                <p:custDataLst>
                  <p:tags r:id="rId50"/>
                </p:custDataLst>
              </p:nvPr>
            </p:nvSpPr>
            <p:spPr bwMode="auto">
              <a:xfrm>
                <a:off x="2994997" y="3464840"/>
                <a:ext cx="6164" cy="17466"/>
              </a:xfrm>
              <a:custGeom>
                <a:avLst/>
                <a:gdLst>
                  <a:gd name="T0" fmla="*/ 3 w 3"/>
                  <a:gd name="T1" fmla="*/ 5 h 8"/>
                  <a:gd name="T2" fmla="*/ 0 w 3"/>
                  <a:gd name="T3" fmla="*/ 3 h 8"/>
                  <a:gd name="T4" fmla="*/ 3 w 3"/>
                  <a:gd name="T5" fmla="*/ 5 h 8"/>
                </a:gdLst>
                <a:ahLst/>
                <a:cxnLst>
                  <a:cxn ang="0">
                    <a:pos x="T0" y="T1"/>
                  </a:cxn>
                  <a:cxn ang="0">
                    <a:pos x="T2" y="T3"/>
                  </a:cxn>
                  <a:cxn ang="0">
                    <a:pos x="T4" y="T5"/>
                  </a:cxn>
                </a:cxnLst>
                <a:rect l="0" t="0" r="r" b="b"/>
                <a:pathLst>
                  <a:path w="3" h="8">
                    <a:moveTo>
                      <a:pt x="3" y="5"/>
                    </a:moveTo>
                    <a:cubicBezTo>
                      <a:pt x="3" y="8"/>
                      <a:pt x="1" y="1"/>
                      <a:pt x="0" y="3"/>
                    </a:cubicBezTo>
                    <a:cubicBezTo>
                      <a:pt x="1" y="0"/>
                      <a:pt x="3" y="3"/>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6" name="Freeform 1831"/>
              <p:cNvSpPr/>
              <p:nvPr>
                <p:custDataLst>
                  <p:tags r:id="rId51"/>
                </p:custDataLst>
              </p:nvPr>
            </p:nvSpPr>
            <p:spPr bwMode="auto">
              <a:xfrm>
                <a:off x="2988832" y="3467921"/>
                <a:ext cx="4110" cy="8219"/>
              </a:xfrm>
              <a:custGeom>
                <a:avLst/>
                <a:gdLst>
                  <a:gd name="T0" fmla="*/ 2 w 2"/>
                  <a:gd name="T1" fmla="*/ 1 h 4"/>
                  <a:gd name="T2" fmla="*/ 1 w 2"/>
                  <a:gd name="T3" fmla="*/ 4 h 4"/>
                  <a:gd name="T4" fmla="*/ 0 w 2"/>
                  <a:gd name="T5" fmla="*/ 0 h 4"/>
                  <a:gd name="T6" fmla="*/ 2 w 2"/>
                  <a:gd name="T7" fmla="*/ 1 h 4"/>
                </a:gdLst>
                <a:ahLst/>
                <a:cxnLst>
                  <a:cxn ang="0">
                    <a:pos x="T0" y="T1"/>
                  </a:cxn>
                  <a:cxn ang="0">
                    <a:pos x="T2" y="T3"/>
                  </a:cxn>
                  <a:cxn ang="0">
                    <a:pos x="T4" y="T5"/>
                  </a:cxn>
                  <a:cxn ang="0">
                    <a:pos x="T6" y="T7"/>
                  </a:cxn>
                </a:cxnLst>
                <a:rect l="0" t="0" r="r" b="b"/>
                <a:pathLst>
                  <a:path w="2" h="4">
                    <a:moveTo>
                      <a:pt x="2" y="1"/>
                    </a:moveTo>
                    <a:cubicBezTo>
                      <a:pt x="2" y="3"/>
                      <a:pt x="1" y="2"/>
                      <a:pt x="1" y="4"/>
                    </a:cubicBezTo>
                    <a:cubicBezTo>
                      <a:pt x="0" y="4"/>
                      <a:pt x="0" y="2"/>
                      <a:pt x="0" y="0"/>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7" name="Freeform 1832"/>
              <p:cNvSpPr/>
              <p:nvPr>
                <p:custDataLst>
                  <p:tags r:id="rId52"/>
                </p:custDataLst>
              </p:nvPr>
            </p:nvSpPr>
            <p:spPr bwMode="auto">
              <a:xfrm>
                <a:off x="2979585" y="3522375"/>
                <a:ext cx="15412" cy="11302"/>
              </a:xfrm>
              <a:custGeom>
                <a:avLst/>
                <a:gdLst>
                  <a:gd name="T0" fmla="*/ 7 w 7"/>
                  <a:gd name="T1" fmla="*/ 5 h 5"/>
                  <a:gd name="T2" fmla="*/ 4 w 7"/>
                  <a:gd name="T3" fmla="*/ 2 h 5"/>
                  <a:gd name="T4" fmla="*/ 0 w 7"/>
                  <a:gd name="T5" fmla="*/ 3 h 5"/>
                  <a:gd name="T6" fmla="*/ 3 w 7"/>
                  <a:gd name="T7" fmla="*/ 0 h 5"/>
                  <a:gd name="T8" fmla="*/ 7 w 7"/>
                  <a:gd name="T9" fmla="*/ 5 h 5"/>
                </a:gdLst>
                <a:ahLst/>
                <a:cxnLst>
                  <a:cxn ang="0">
                    <a:pos x="T0" y="T1"/>
                  </a:cxn>
                  <a:cxn ang="0">
                    <a:pos x="T2" y="T3"/>
                  </a:cxn>
                  <a:cxn ang="0">
                    <a:pos x="T4" y="T5"/>
                  </a:cxn>
                  <a:cxn ang="0">
                    <a:pos x="T6" y="T7"/>
                  </a:cxn>
                  <a:cxn ang="0">
                    <a:pos x="T8" y="T9"/>
                  </a:cxn>
                </a:cxnLst>
                <a:rect l="0" t="0" r="r" b="b"/>
                <a:pathLst>
                  <a:path w="7" h="5">
                    <a:moveTo>
                      <a:pt x="7" y="5"/>
                    </a:moveTo>
                    <a:cubicBezTo>
                      <a:pt x="6" y="3"/>
                      <a:pt x="5" y="2"/>
                      <a:pt x="4" y="2"/>
                    </a:cubicBezTo>
                    <a:cubicBezTo>
                      <a:pt x="2" y="3"/>
                      <a:pt x="1" y="3"/>
                      <a:pt x="0" y="3"/>
                    </a:cubicBezTo>
                    <a:cubicBezTo>
                      <a:pt x="1" y="1"/>
                      <a:pt x="2" y="0"/>
                      <a:pt x="3" y="0"/>
                    </a:cubicBezTo>
                    <a:cubicBezTo>
                      <a:pt x="5" y="0"/>
                      <a:pt x="6" y="1"/>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8" name="Freeform 1833"/>
              <p:cNvSpPr/>
              <p:nvPr>
                <p:custDataLst>
                  <p:tags r:id="rId53"/>
                </p:custDataLst>
              </p:nvPr>
            </p:nvSpPr>
            <p:spPr bwMode="auto">
              <a:xfrm>
                <a:off x="2985749" y="31730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9" name="Freeform 1834"/>
              <p:cNvSpPr/>
              <p:nvPr>
                <p:custDataLst>
                  <p:tags r:id="rId54"/>
                </p:custDataLst>
              </p:nvPr>
            </p:nvSpPr>
            <p:spPr bwMode="auto">
              <a:xfrm>
                <a:off x="2977530" y="3880942"/>
                <a:ext cx="15412" cy="12329"/>
              </a:xfrm>
              <a:custGeom>
                <a:avLst/>
                <a:gdLst>
                  <a:gd name="T0" fmla="*/ 4 w 7"/>
                  <a:gd name="T1" fmla="*/ 1 h 6"/>
                  <a:gd name="T2" fmla="*/ 1 w 7"/>
                  <a:gd name="T3" fmla="*/ 4 h 6"/>
                  <a:gd name="T4" fmla="*/ 4 w 7"/>
                  <a:gd name="T5" fmla="*/ 1 h 6"/>
                </a:gdLst>
                <a:ahLst/>
                <a:cxnLst>
                  <a:cxn ang="0">
                    <a:pos x="T0" y="T1"/>
                  </a:cxn>
                  <a:cxn ang="0">
                    <a:pos x="T2" y="T3"/>
                  </a:cxn>
                  <a:cxn ang="0">
                    <a:pos x="T4" y="T5"/>
                  </a:cxn>
                </a:cxnLst>
                <a:rect l="0" t="0" r="r" b="b"/>
                <a:pathLst>
                  <a:path w="7" h="6">
                    <a:moveTo>
                      <a:pt x="4" y="1"/>
                    </a:moveTo>
                    <a:cubicBezTo>
                      <a:pt x="7" y="3"/>
                      <a:pt x="4" y="6"/>
                      <a:pt x="1" y="4"/>
                    </a:cubicBezTo>
                    <a:cubicBezTo>
                      <a:pt x="0" y="0"/>
                      <a:pt x="5" y="4"/>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0" name="Freeform 1835"/>
              <p:cNvSpPr/>
              <p:nvPr>
                <p:custDataLst>
                  <p:tags r:id="rId55"/>
                </p:custDataLst>
              </p:nvPr>
            </p:nvSpPr>
            <p:spPr bwMode="auto">
              <a:xfrm>
                <a:off x="2951845" y="3614842"/>
                <a:ext cx="13356" cy="12329"/>
              </a:xfrm>
              <a:custGeom>
                <a:avLst/>
                <a:gdLst>
                  <a:gd name="T0" fmla="*/ 6 w 6"/>
                  <a:gd name="T1" fmla="*/ 1 h 6"/>
                  <a:gd name="T2" fmla="*/ 0 w 6"/>
                  <a:gd name="T3" fmla="*/ 5 h 6"/>
                  <a:gd name="T4" fmla="*/ 6 w 6"/>
                  <a:gd name="T5" fmla="*/ 1 h 6"/>
                </a:gdLst>
                <a:ahLst/>
                <a:cxnLst>
                  <a:cxn ang="0">
                    <a:pos x="T0" y="T1"/>
                  </a:cxn>
                  <a:cxn ang="0">
                    <a:pos x="T2" y="T3"/>
                  </a:cxn>
                  <a:cxn ang="0">
                    <a:pos x="T4" y="T5"/>
                  </a:cxn>
                </a:cxnLst>
                <a:rect l="0" t="0" r="r" b="b"/>
                <a:pathLst>
                  <a:path w="6" h="6">
                    <a:moveTo>
                      <a:pt x="6" y="1"/>
                    </a:moveTo>
                    <a:cubicBezTo>
                      <a:pt x="5" y="6"/>
                      <a:pt x="2" y="6"/>
                      <a:pt x="0" y="5"/>
                    </a:cubicBezTo>
                    <a:cubicBezTo>
                      <a:pt x="2" y="0"/>
                      <a:pt x="4" y="5"/>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1" name="Freeform 1836"/>
              <p:cNvSpPr/>
              <p:nvPr>
                <p:custDataLst>
                  <p:tags r:id="rId56"/>
                </p:custDataLst>
              </p:nvPr>
            </p:nvSpPr>
            <p:spPr bwMode="auto">
              <a:xfrm>
                <a:off x="2958010" y="3553197"/>
                <a:ext cx="7192" cy="16439"/>
              </a:xfrm>
              <a:custGeom>
                <a:avLst/>
                <a:gdLst>
                  <a:gd name="T0" fmla="*/ 3 w 3"/>
                  <a:gd name="T1" fmla="*/ 3 h 8"/>
                  <a:gd name="T2" fmla="*/ 2 w 3"/>
                  <a:gd name="T3" fmla="*/ 5 h 8"/>
                  <a:gd name="T4" fmla="*/ 0 w 3"/>
                  <a:gd name="T5" fmla="*/ 1 h 8"/>
                  <a:gd name="T6" fmla="*/ 2 w 3"/>
                  <a:gd name="T7" fmla="*/ 0 h 8"/>
                  <a:gd name="T8" fmla="*/ 3 w 3"/>
                  <a:gd name="T9" fmla="*/ 3 h 8"/>
                </a:gdLst>
                <a:ahLst/>
                <a:cxnLst>
                  <a:cxn ang="0">
                    <a:pos x="T0" y="T1"/>
                  </a:cxn>
                  <a:cxn ang="0">
                    <a:pos x="T2" y="T3"/>
                  </a:cxn>
                  <a:cxn ang="0">
                    <a:pos x="T4" y="T5"/>
                  </a:cxn>
                  <a:cxn ang="0">
                    <a:pos x="T6" y="T7"/>
                  </a:cxn>
                  <a:cxn ang="0">
                    <a:pos x="T8" y="T9"/>
                  </a:cxn>
                </a:cxnLst>
                <a:rect l="0" t="0" r="r" b="b"/>
                <a:pathLst>
                  <a:path w="3" h="8">
                    <a:moveTo>
                      <a:pt x="3" y="3"/>
                    </a:moveTo>
                    <a:cubicBezTo>
                      <a:pt x="2" y="4"/>
                      <a:pt x="1" y="4"/>
                      <a:pt x="2" y="5"/>
                    </a:cubicBezTo>
                    <a:cubicBezTo>
                      <a:pt x="1" y="8"/>
                      <a:pt x="0" y="4"/>
                      <a:pt x="0" y="1"/>
                    </a:cubicBezTo>
                    <a:cubicBezTo>
                      <a:pt x="1" y="0"/>
                      <a:pt x="1" y="0"/>
                      <a:pt x="2" y="0"/>
                    </a:cubicBezTo>
                    <a:cubicBezTo>
                      <a:pt x="2" y="2"/>
                      <a:pt x="2"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2" name="Freeform 1837"/>
              <p:cNvSpPr/>
              <p:nvPr>
                <p:custDataLst>
                  <p:tags r:id="rId57"/>
                </p:custDataLst>
              </p:nvPr>
            </p:nvSpPr>
            <p:spPr bwMode="auto">
              <a:xfrm>
                <a:off x="2933351" y="3640527"/>
                <a:ext cx="8219" cy="8219"/>
              </a:xfrm>
              <a:custGeom>
                <a:avLst/>
                <a:gdLst>
                  <a:gd name="T0" fmla="*/ 3 w 4"/>
                  <a:gd name="T1" fmla="*/ 2 h 4"/>
                  <a:gd name="T2" fmla="*/ 2 w 4"/>
                  <a:gd name="T3" fmla="*/ 3 h 4"/>
                  <a:gd name="T4" fmla="*/ 0 w 4"/>
                  <a:gd name="T5" fmla="*/ 2 h 4"/>
                  <a:gd name="T6" fmla="*/ 1 w 4"/>
                  <a:gd name="T7" fmla="*/ 1 h 4"/>
                  <a:gd name="T8" fmla="*/ 1 w 4"/>
                  <a:gd name="T9" fmla="*/ 0 h 4"/>
                  <a:gd name="T10" fmla="*/ 3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3" y="2"/>
                    </a:moveTo>
                    <a:cubicBezTo>
                      <a:pt x="4" y="3"/>
                      <a:pt x="3" y="4"/>
                      <a:pt x="2" y="3"/>
                    </a:cubicBezTo>
                    <a:cubicBezTo>
                      <a:pt x="1" y="3"/>
                      <a:pt x="0" y="3"/>
                      <a:pt x="0" y="2"/>
                    </a:cubicBezTo>
                    <a:cubicBezTo>
                      <a:pt x="0" y="1"/>
                      <a:pt x="0" y="1"/>
                      <a:pt x="1" y="1"/>
                    </a:cubicBezTo>
                    <a:cubicBezTo>
                      <a:pt x="1" y="1"/>
                      <a:pt x="1" y="1"/>
                      <a:pt x="1" y="0"/>
                    </a:cubicBezTo>
                    <a:cubicBezTo>
                      <a:pt x="2" y="0"/>
                      <a:pt x="1"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3" name="Freeform 1838"/>
              <p:cNvSpPr/>
              <p:nvPr>
                <p:custDataLst>
                  <p:tags r:id="rId58"/>
                </p:custDataLst>
              </p:nvPr>
            </p:nvSpPr>
            <p:spPr bwMode="auto">
              <a:xfrm>
                <a:off x="2877871" y="3872723"/>
                <a:ext cx="18493" cy="10274"/>
              </a:xfrm>
              <a:custGeom>
                <a:avLst/>
                <a:gdLst>
                  <a:gd name="T0" fmla="*/ 8 w 9"/>
                  <a:gd name="T1" fmla="*/ 3 h 5"/>
                  <a:gd name="T2" fmla="*/ 0 w 9"/>
                  <a:gd name="T3" fmla="*/ 3 h 5"/>
                  <a:gd name="T4" fmla="*/ 8 w 9"/>
                  <a:gd name="T5" fmla="*/ 3 h 5"/>
                </a:gdLst>
                <a:ahLst/>
                <a:cxnLst>
                  <a:cxn ang="0">
                    <a:pos x="T0" y="T1"/>
                  </a:cxn>
                  <a:cxn ang="0">
                    <a:pos x="T2" y="T3"/>
                  </a:cxn>
                  <a:cxn ang="0">
                    <a:pos x="T4" y="T5"/>
                  </a:cxn>
                </a:cxnLst>
                <a:rect l="0" t="0" r="r" b="b"/>
                <a:pathLst>
                  <a:path w="9" h="5">
                    <a:moveTo>
                      <a:pt x="8" y="3"/>
                    </a:moveTo>
                    <a:cubicBezTo>
                      <a:pt x="9" y="5"/>
                      <a:pt x="2" y="3"/>
                      <a:pt x="0" y="3"/>
                    </a:cubicBezTo>
                    <a:cubicBezTo>
                      <a:pt x="2" y="0"/>
                      <a:pt x="4"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4" name="Freeform 1839"/>
              <p:cNvSpPr/>
              <p:nvPr>
                <p:custDataLst>
                  <p:tags r:id="rId59"/>
                </p:custDataLst>
              </p:nvPr>
            </p:nvSpPr>
            <p:spPr bwMode="auto">
              <a:xfrm>
                <a:off x="2884036" y="3763817"/>
                <a:ext cx="8219" cy="8219"/>
              </a:xfrm>
              <a:custGeom>
                <a:avLst/>
                <a:gdLst>
                  <a:gd name="T0" fmla="*/ 2 w 4"/>
                  <a:gd name="T1" fmla="*/ 4 h 4"/>
                  <a:gd name="T2" fmla="*/ 0 w 4"/>
                  <a:gd name="T3" fmla="*/ 4 h 4"/>
                  <a:gd name="T4" fmla="*/ 2 w 4"/>
                  <a:gd name="T5" fmla="*/ 4 h 4"/>
                </a:gdLst>
                <a:ahLst/>
                <a:cxnLst>
                  <a:cxn ang="0">
                    <a:pos x="T0" y="T1"/>
                  </a:cxn>
                  <a:cxn ang="0">
                    <a:pos x="T2" y="T3"/>
                  </a:cxn>
                  <a:cxn ang="0">
                    <a:pos x="T4" y="T5"/>
                  </a:cxn>
                </a:cxnLst>
                <a:rect l="0" t="0" r="r" b="b"/>
                <a:pathLst>
                  <a:path w="4" h="4">
                    <a:moveTo>
                      <a:pt x="2" y="4"/>
                    </a:moveTo>
                    <a:cubicBezTo>
                      <a:pt x="1" y="4"/>
                      <a:pt x="1" y="4"/>
                      <a:pt x="0" y="4"/>
                    </a:cubicBezTo>
                    <a:cubicBezTo>
                      <a:pt x="0" y="0"/>
                      <a:pt x="4" y="0"/>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5" name="Freeform 1840"/>
              <p:cNvSpPr/>
              <p:nvPr>
                <p:custDataLst>
                  <p:tags r:id="rId60"/>
                </p:custDataLst>
              </p:nvPr>
            </p:nvSpPr>
            <p:spPr bwMode="auto">
              <a:xfrm>
                <a:off x="2840884" y="3765872"/>
                <a:ext cx="17466" cy="19521"/>
              </a:xfrm>
              <a:custGeom>
                <a:avLst/>
                <a:gdLst>
                  <a:gd name="T0" fmla="*/ 8 w 8"/>
                  <a:gd name="T1" fmla="*/ 3 h 9"/>
                  <a:gd name="T2" fmla="*/ 0 w 8"/>
                  <a:gd name="T3" fmla="*/ 2 h 9"/>
                  <a:gd name="T4" fmla="*/ 8 w 8"/>
                  <a:gd name="T5" fmla="*/ 3 h 9"/>
                </a:gdLst>
                <a:ahLst/>
                <a:cxnLst>
                  <a:cxn ang="0">
                    <a:pos x="T0" y="T1"/>
                  </a:cxn>
                  <a:cxn ang="0">
                    <a:pos x="T2" y="T3"/>
                  </a:cxn>
                  <a:cxn ang="0">
                    <a:pos x="T4" y="T5"/>
                  </a:cxn>
                </a:cxnLst>
                <a:rect l="0" t="0" r="r" b="b"/>
                <a:pathLst>
                  <a:path w="8" h="9">
                    <a:moveTo>
                      <a:pt x="8" y="3"/>
                    </a:moveTo>
                    <a:cubicBezTo>
                      <a:pt x="5" y="9"/>
                      <a:pt x="4" y="1"/>
                      <a:pt x="0" y="2"/>
                    </a:cubicBezTo>
                    <a:cubicBezTo>
                      <a:pt x="2" y="0"/>
                      <a:pt x="7" y="2"/>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6" name="Freeform 1841"/>
              <p:cNvSpPr/>
              <p:nvPr>
                <p:custDataLst>
                  <p:tags r:id="rId61"/>
                </p:custDataLst>
              </p:nvPr>
            </p:nvSpPr>
            <p:spPr bwMode="auto">
              <a:xfrm>
                <a:off x="2928215" y="3371345"/>
                <a:ext cx="5137" cy="13356"/>
              </a:xfrm>
              <a:custGeom>
                <a:avLst/>
                <a:gdLst>
                  <a:gd name="T0" fmla="*/ 1 w 2"/>
                  <a:gd name="T1" fmla="*/ 5 h 6"/>
                  <a:gd name="T2" fmla="*/ 0 w 2"/>
                  <a:gd name="T3" fmla="*/ 3 h 6"/>
                  <a:gd name="T4" fmla="*/ 1 w 2"/>
                  <a:gd name="T5" fmla="*/ 5 h 6"/>
                </a:gdLst>
                <a:ahLst/>
                <a:cxnLst>
                  <a:cxn ang="0">
                    <a:pos x="T0" y="T1"/>
                  </a:cxn>
                  <a:cxn ang="0">
                    <a:pos x="T2" y="T3"/>
                  </a:cxn>
                  <a:cxn ang="0">
                    <a:pos x="T4" y="T5"/>
                  </a:cxn>
                </a:cxnLst>
                <a:rect l="0" t="0" r="r" b="b"/>
                <a:pathLst>
                  <a:path w="2" h="6">
                    <a:moveTo>
                      <a:pt x="1" y="5"/>
                    </a:moveTo>
                    <a:cubicBezTo>
                      <a:pt x="0" y="6"/>
                      <a:pt x="1" y="3"/>
                      <a:pt x="0" y="3"/>
                    </a:cubicBezTo>
                    <a:cubicBezTo>
                      <a:pt x="1" y="0"/>
                      <a:pt x="2"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7" name="Freeform 1842"/>
              <p:cNvSpPr/>
              <p:nvPr>
                <p:custDataLst>
                  <p:tags r:id="rId62"/>
                </p:custDataLst>
              </p:nvPr>
            </p:nvSpPr>
            <p:spPr bwMode="auto">
              <a:xfrm>
                <a:off x="2798761" y="3663130"/>
                <a:ext cx="12329" cy="7192"/>
              </a:xfrm>
              <a:custGeom>
                <a:avLst/>
                <a:gdLst>
                  <a:gd name="T0" fmla="*/ 6 w 6"/>
                  <a:gd name="T1" fmla="*/ 1 h 3"/>
                  <a:gd name="T2" fmla="*/ 3 w 6"/>
                  <a:gd name="T3" fmla="*/ 3 h 3"/>
                  <a:gd name="T4" fmla="*/ 0 w 6"/>
                  <a:gd name="T5" fmla="*/ 1 h 3"/>
                  <a:gd name="T6" fmla="*/ 6 w 6"/>
                  <a:gd name="T7" fmla="*/ 1 h 3"/>
                </a:gdLst>
                <a:ahLst/>
                <a:cxnLst>
                  <a:cxn ang="0">
                    <a:pos x="T0" y="T1"/>
                  </a:cxn>
                  <a:cxn ang="0">
                    <a:pos x="T2" y="T3"/>
                  </a:cxn>
                  <a:cxn ang="0">
                    <a:pos x="T4" y="T5"/>
                  </a:cxn>
                  <a:cxn ang="0">
                    <a:pos x="T6" y="T7"/>
                  </a:cxn>
                </a:cxnLst>
                <a:rect l="0" t="0" r="r" b="b"/>
                <a:pathLst>
                  <a:path w="6" h="3">
                    <a:moveTo>
                      <a:pt x="6" y="1"/>
                    </a:moveTo>
                    <a:cubicBezTo>
                      <a:pt x="5" y="3"/>
                      <a:pt x="4" y="3"/>
                      <a:pt x="3" y="3"/>
                    </a:cubicBezTo>
                    <a:cubicBezTo>
                      <a:pt x="2" y="3"/>
                      <a:pt x="1" y="2"/>
                      <a:pt x="0" y="1"/>
                    </a:cubicBezTo>
                    <a:cubicBezTo>
                      <a:pt x="2" y="0"/>
                      <a:pt x="4"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8" name="Freeform 1843"/>
              <p:cNvSpPr/>
              <p:nvPr>
                <p:custDataLst>
                  <p:tags r:id="rId63"/>
                </p:custDataLst>
              </p:nvPr>
            </p:nvSpPr>
            <p:spPr bwMode="auto">
              <a:xfrm>
                <a:off x="2775130" y="3652857"/>
                <a:ext cx="18493" cy="10274"/>
              </a:xfrm>
              <a:custGeom>
                <a:avLst/>
                <a:gdLst>
                  <a:gd name="T0" fmla="*/ 9 w 9"/>
                  <a:gd name="T1" fmla="*/ 3 h 5"/>
                  <a:gd name="T2" fmla="*/ 5 w 9"/>
                  <a:gd name="T3" fmla="*/ 3 h 5"/>
                  <a:gd name="T4" fmla="*/ 3 w 9"/>
                  <a:gd name="T5" fmla="*/ 2 h 5"/>
                  <a:gd name="T6" fmla="*/ 0 w 9"/>
                  <a:gd name="T7" fmla="*/ 2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8" y="5"/>
                      <a:pt x="7" y="4"/>
                      <a:pt x="5" y="3"/>
                    </a:cubicBezTo>
                    <a:cubicBezTo>
                      <a:pt x="4" y="3"/>
                      <a:pt x="4" y="3"/>
                      <a:pt x="3" y="2"/>
                    </a:cubicBezTo>
                    <a:cubicBezTo>
                      <a:pt x="2" y="2"/>
                      <a:pt x="1" y="2"/>
                      <a:pt x="0" y="2"/>
                    </a:cubicBezTo>
                    <a:cubicBezTo>
                      <a:pt x="3" y="0"/>
                      <a:pt x="8" y="2"/>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89" name="Freeform 1844"/>
              <p:cNvSpPr/>
              <p:nvPr>
                <p:custDataLst>
                  <p:tags r:id="rId64"/>
                </p:custDataLst>
              </p:nvPr>
            </p:nvSpPr>
            <p:spPr bwMode="auto">
              <a:xfrm>
                <a:off x="2898420" y="3343605"/>
                <a:ext cx="7192" cy="13356"/>
              </a:xfrm>
              <a:custGeom>
                <a:avLst/>
                <a:gdLst>
                  <a:gd name="T0" fmla="*/ 2 w 3"/>
                  <a:gd name="T1" fmla="*/ 3 h 6"/>
                  <a:gd name="T2" fmla="*/ 2 w 3"/>
                  <a:gd name="T3" fmla="*/ 0 h 6"/>
                  <a:gd name="T4" fmla="*/ 2 w 3"/>
                  <a:gd name="T5" fmla="*/ 3 h 6"/>
                </a:gdLst>
                <a:ahLst/>
                <a:cxnLst>
                  <a:cxn ang="0">
                    <a:pos x="T0" y="T1"/>
                  </a:cxn>
                  <a:cxn ang="0">
                    <a:pos x="T2" y="T3"/>
                  </a:cxn>
                  <a:cxn ang="0">
                    <a:pos x="T4" y="T5"/>
                  </a:cxn>
                </a:cxnLst>
                <a:rect l="0" t="0" r="r" b="b"/>
                <a:pathLst>
                  <a:path w="3" h="6">
                    <a:moveTo>
                      <a:pt x="2" y="3"/>
                    </a:moveTo>
                    <a:cubicBezTo>
                      <a:pt x="1" y="6"/>
                      <a:pt x="0" y="4"/>
                      <a:pt x="2" y="0"/>
                    </a:cubicBezTo>
                    <a:cubicBezTo>
                      <a:pt x="3" y="0"/>
                      <a:pt x="0" y="5"/>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0" name="Freeform 1845"/>
              <p:cNvSpPr/>
              <p:nvPr>
                <p:custDataLst>
                  <p:tags r:id="rId65"/>
                </p:custDataLst>
              </p:nvPr>
            </p:nvSpPr>
            <p:spPr bwMode="auto">
              <a:xfrm>
                <a:off x="2757664" y="3623062"/>
                <a:ext cx="13356" cy="12329"/>
              </a:xfrm>
              <a:custGeom>
                <a:avLst/>
                <a:gdLst>
                  <a:gd name="T0" fmla="*/ 6 w 6"/>
                  <a:gd name="T1" fmla="*/ 3 h 6"/>
                  <a:gd name="T2" fmla="*/ 3 w 6"/>
                  <a:gd name="T3" fmla="*/ 5 h 6"/>
                  <a:gd name="T4" fmla="*/ 2 w 6"/>
                  <a:gd name="T5" fmla="*/ 5 h 6"/>
                  <a:gd name="T6" fmla="*/ 2 w 6"/>
                  <a:gd name="T7" fmla="*/ 5 h 6"/>
                  <a:gd name="T8" fmla="*/ 2 w 6"/>
                  <a:gd name="T9" fmla="*/ 5 h 6"/>
                  <a:gd name="T10" fmla="*/ 2 w 6"/>
                  <a:gd name="T11" fmla="*/ 5 h 6"/>
                  <a:gd name="T12" fmla="*/ 3 w 6"/>
                  <a:gd name="T13" fmla="*/ 6 h 6"/>
                  <a:gd name="T14" fmla="*/ 3 w 6"/>
                  <a:gd name="T15" fmla="*/ 6 h 6"/>
                  <a:gd name="T16" fmla="*/ 3 w 6"/>
                  <a:gd name="T17" fmla="*/ 6 h 6"/>
                  <a:gd name="T18" fmla="*/ 3 w 6"/>
                  <a:gd name="T19" fmla="*/ 6 h 6"/>
                  <a:gd name="T20" fmla="*/ 3 w 6"/>
                  <a:gd name="T21" fmla="*/ 5 h 6"/>
                  <a:gd name="T22" fmla="*/ 2 w 6"/>
                  <a:gd name="T23" fmla="*/ 5 h 6"/>
                  <a:gd name="T24" fmla="*/ 2 w 6"/>
                  <a:gd name="T25" fmla="*/ 5 h 6"/>
                  <a:gd name="T26" fmla="*/ 0 w 6"/>
                  <a:gd name="T27" fmla="*/ 4 h 6"/>
                  <a:gd name="T28" fmla="*/ 4 w 6"/>
                  <a:gd name="T29" fmla="*/ 1 h 6"/>
                  <a:gd name="T30" fmla="*/ 5 w 6"/>
                  <a:gd name="T31" fmla="*/ 1 h 6"/>
                  <a:gd name="T32" fmla="*/ 5 w 6"/>
                  <a:gd name="T33" fmla="*/ 1 h 6"/>
                  <a:gd name="T34" fmla="*/ 5 w 6"/>
                  <a:gd name="T35" fmla="*/ 1 h 6"/>
                  <a:gd name="T36" fmla="*/ 5 w 6"/>
                  <a:gd name="T37" fmla="*/ 1 h 6"/>
                  <a:gd name="T38" fmla="*/ 5 w 6"/>
                  <a:gd name="T39" fmla="*/ 1 h 6"/>
                  <a:gd name="T40" fmla="*/ 5 w 6"/>
                  <a:gd name="T41" fmla="*/ 1 h 6"/>
                  <a:gd name="T42" fmla="*/ 4 w 6"/>
                  <a:gd name="T43" fmla="*/ 0 h 6"/>
                  <a:gd name="T44" fmla="*/ 4 w 6"/>
                  <a:gd name="T45" fmla="*/ 0 h 6"/>
                  <a:gd name="T46" fmla="*/ 4 w 6"/>
                  <a:gd name="T47" fmla="*/ 0 h 6"/>
                  <a:gd name="T48" fmla="*/ 4 w 6"/>
                  <a:gd name="T49" fmla="*/ 0 h 6"/>
                  <a:gd name="T50" fmla="*/ 4 w 6"/>
                  <a:gd name="T51" fmla="*/ 1 h 6"/>
                  <a:gd name="T52" fmla="*/ 5 w 6"/>
                  <a:gd name="T53" fmla="*/ 1 h 6"/>
                  <a:gd name="T54" fmla="*/ 6 w 6"/>
                  <a:gd name="T5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6">
                    <a:moveTo>
                      <a:pt x="6" y="3"/>
                    </a:moveTo>
                    <a:cubicBezTo>
                      <a:pt x="5" y="5"/>
                      <a:pt x="4" y="5"/>
                      <a:pt x="3" y="5"/>
                    </a:cubicBezTo>
                    <a:cubicBezTo>
                      <a:pt x="3" y="5"/>
                      <a:pt x="2" y="5"/>
                      <a:pt x="2" y="5"/>
                    </a:cubicBezTo>
                    <a:cubicBezTo>
                      <a:pt x="2" y="5"/>
                      <a:pt x="2" y="5"/>
                      <a:pt x="2" y="5"/>
                    </a:cubicBezTo>
                    <a:cubicBezTo>
                      <a:pt x="2" y="5"/>
                      <a:pt x="2" y="5"/>
                      <a:pt x="2" y="5"/>
                    </a:cubicBezTo>
                    <a:cubicBezTo>
                      <a:pt x="2" y="5"/>
                      <a:pt x="2" y="5"/>
                      <a:pt x="2" y="5"/>
                    </a:cubicBezTo>
                    <a:cubicBezTo>
                      <a:pt x="1" y="5"/>
                      <a:pt x="3" y="6"/>
                      <a:pt x="3" y="6"/>
                    </a:cubicBezTo>
                    <a:cubicBezTo>
                      <a:pt x="3" y="6"/>
                      <a:pt x="3" y="6"/>
                      <a:pt x="3" y="6"/>
                    </a:cubicBezTo>
                    <a:cubicBezTo>
                      <a:pt x="3" y="6"/>
                      <a:pt x="3" y="6"/>
                      <a:pt x="3" y="6"/>
                    </a:cubicBezTo>
                    <a:cubicBezTo>
                      <a:pt x="3" y="6"/>
                      <a:pt x="3" y="6"/>
                      <a:pt x="3" y="6"/>
                    </a:cubicBezTo>
                    <a:cubicBezTo>
                      <a:pt x="3" y="5"/>
                      <a:pt x="3" y="5"/>
                      <a:pt x="3" y="5"/>
                    </a:cubicBezTo>
                    <a:cubicBezTo>
                      <a:pt x="2" y="5"/>
                      <a:pt x="2" y="5"/>
                      <a:pt x="2" y="5"/>
                    </a:cubicBezTo>
                    <a:cubicBezTo>
                      <a:pt x="2" y="5"/>
                      <a:pt x="2" y="5"/>
                      <a:pt x="2" y="5"/>
                    </a:cubicBezTo>
                    <a:cubicBezTo>
                      <a:pt x="1" y="5"/>
                      <a:pt x="1" y="5"/>
                      <a:pt x="0" y="4"/>
                    </a:cubicBezTo>
                    <a:cubicBezTo>
                      <a:pt x="1" y="2"/>
                      <a:pt x="5" y="5"/>
                      <a:pt x="4" y="1"/>
                    </a:cubicBezTo>
                    <a:cubicBezTo>
                      <a:pt x="4"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6" y="1"/>
                      <a:pt x="4" y="0"/>
                    </a:cubicBezTo>
                    <a:cubicBezTo>
                      <a:pt x="4" y="0"/>
                      <a:pt x="4" y="0"/>
                      <a:pt x="4" y="0"/>
                    </a:cubicBezTo>
                    <a:cubicBezTo>
                      <a:pt x="4" y="0"/>
                      <a:pt x="4" y="0"/>
                      <a:pt x="4" y="0"/>
                    </a:cubicBezTo>
                    <a:cubicBezTo>
                      <a:pt x="4" y="0"/>
                      <a:pt x="4" y="0"/>
                      <a:pt x="4" y="0"/>
                    </a:cubicBezTo>
                    <a:cubicBezTo>
                      <a:pt x="4" y="0"/>
                      <a:pt x="4" y="1"/>
                      <a:pt x="4" y="1"/>
                    </a:cubicBezTo>
                    <a:cubicBezTo>
                      <a:pt x="5" y="1"/>
                      <a:pt x="5" y="1"/>
                      <a:pt x="5" y="1"/>
                    </a:cubicBezTo>
                    <a:cubicBezTo>
                      <a:pt x="5" y="2"/>
                      <a:pt x="5"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1" name="Freeform 1846"/>
              <p:cNvSpPr/>
              <p:nvPr>
                <p:custDataLst>
                  <p:tags r:id="rId66"/>
                </p:custDataLst>
              </p:nvPr>
            </p:nvSpPr>
            <p:spPr bwMode="auto">
              <a:xfrm>
                <a:off x="2745335" y="3621006"/>
                <a:ext cx="12329" cy="10274"/>
              </a:xfrm>
              <a:custGeom>
                <a:avLst/>
                <a:gdLst>
                  <a:gd name="T0" fmla="*/ 0 w 6"/>
                  <a:gd name="T1" fmla="*/ 4 h 5"/>
                  <a:gd name="T2" fmla="*/ 3 w 6"/>
                  <a:gd name="T3" fmla="*/ 0 h 5"/>
                  <a:gd name="T4" fmla="*/ 5 w 6"/>
                  <a:gd name="T5" fmla="*/ 5 h 5"/>
                  <a:gd name="T6" fmla="*/ 3 w 6"/>
                  <a:gd name="T7" fmla="*/ 3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0" y="1"/>
                      <a:pt x="2" y="2"/>
                      <a:pt x="3" y="0"/>
                    </a:cubicBezTo>
                    <a:cubicBezTo>
                      <a:pt x="4" y="2"/>
                      <a:pt x="6" y="2"/>
                      <a:pt x="5" y="5"/>
                    </a:cubicBezTo>
                    <a:cubicBezTo>
                      <a:pt x="4" y="4"/>
                      <a:pt x="4" y="3"/>
                      <a:pt x="3" y="3"/>
                    </a:cubicBezTo>
                    <a:cubicBezTo>
                      <a:pt x="2" y="3"/>
                      <a:pt x="2"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2" name="Freeform 1847"/>
              <p:cNvSpPr/>
              <p:nvPr>
                <p:custDataLst>
                  <p:tags r:id="rId67"/>
                </p:custDataLst>
              </p:nvPr>
            </p:nvSpPr>
            <p:spPr bwMode="auto">
              <a:xfrm>
                <a:off x="2731978" y="3621006"/>
                <a:ext cx="15412" cy="12329"/>
              </a:xfrm>
              <a:custGeom>
                <a:avLst/>
                <a:gdLst>
                  <a:gd name="T0" fmla="*/ 7 w 7"/>
                  <a:gd name="T1" fmla="*/ 5 h 6"/>
                  <a:gd name="T2" fmla="*/ 4 w 7"/>
                  <a:gd name="T3" fmla="*/ 4 h 6"/>
                  <a:gd name="T4" fmla="*/ 3 w 7"/>
                  <a:gd name="T5" fmla="*/ 2 h 6"/>
                  <a:gd name="T6" fmla="*/ 2 w 7"/>
                  <a:gd name="T7" fmla="*/ 2 h 6"/>
                  <a:gd name="T8" fmla="*/ 0 w 7"/>
                  <a:gd name="T9" fmla="*/ 2 h 6"/>
                  <a:gd name="T10" fmla="*/ 2 w 7"/>
                  <a:gd name="T11" fmla="*/ 1 h 6"/>
                  <a:gd name="T12" fmla="*/ 3 w 7"/>
                  <a:gd name="T13" fmla="*/ 0 h 6"/>
                  <a:gd name="T14" fmla="*/ 5 w 7"/>
                  <a:gd name="T15" fmla="*/ 1 h 6"/>
                  <a:gd name="T16" fmla="*/ 7 w 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5"/>
                    </a:moveTo>
                    <a:cubicBezTo>
                      <a:pt x="5" y="6"/>
                      <a:pt x="4" y="5"/>
                      <a:pt x="4" y="4"/>
                    </a:cubicBezTo>
                    <a:cubicBezTo>
                      <a:pt x="3" y="3"/>
                      <a:pt x="3" y="2"/>
                      <a:pt x="3" y="2"/>
                    </a:cubicBezTo>
                    <a:cubicBezTo>
                      <a:pt x="2" y="2"/>
                      <a:pt x="2" y="2"/>
                      <a:pt x="2" y="2"/>
                    </a:cubicBezTo>
                    <a:cubicBezTo>
                      <a:pt x="1" y="2"/>
                      <a:pt x="1" y="2"/>
                      <a:pt x="0" y="2"/>
                    </a:cubicBezTo>
                    <a:cubicBezTo>
                      <a:pt x="1" y="2"/>
                      <a:pt x="1" y="1"/>
                      <a:pt x="2" y="1"/>
                    </a:cubicBezTo>
                    <a:cubicBezTo>
                      <a:pt x="2" y="1"/>
                      <a:pt x="2" y="0"/>
                      <a:pt x="3" y="0"/>
                    </a:cubicBezTo>
                    <a:cubicBezTo>
                      <a:pt x="3" y="0"/>
                      <a:pt x="4" y="0"/>
                      <a:pt x="5" y="1"/>
                    </a:cubicBezTo>
                    <a:cubicBezTo>
                      <a:pt x="6" y="2"/>
                      <a:pt x="7" y="4"/>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3" name="Freeform 1848"/>
              <p:cNvSpPr/>
              <p:nvPr>
                <p:custDataLst>
                  <p:tags r:id="rId68"/>
                </p:custDataLst>
              </p:nvPr>
            </p:nvSpPr>
            <p:spPr bwMode="auto">
              <a:xfrm>
                <a:off x="2523413" y="3952861"/>
                <a:ext cx="12329" cy="19521"/>
              </a:xfrm>
              <a:custGeom>
                <a:avLst/>
                <a:gdLst>
                  <a:gd name="T0" fmla="*/ 6 w 6"/>
                  <a:gd name="T1" fmla="*/ 5 h 9"/>
                  <a:gd name="T2" fmla="*/ 0 w 6"/>
                  <a:gd name="T3" fmla="*/ 2 h 9"/>
                  <a:gd name="T4" fmla="*/ 6 w 6"/>
                  <a:gd name="T5" fmla="*/ 5 h 9"/>
                </a:gdLst>
                <a:ahLst/>
                <a:cxnLst>
                  <a:cxn ang="0">
                    <a:pos x="T0" y="T1"/>
                  </a:cxn>
                  <a:cxn ang="0">
                    <a:pos x="T2" y="T3"/>
                  </a:cxn>
                  <a:cxn ang="0">
                    <a:pos x="T4" y="T5"/>
                  </a:cxn>
                </a:cxnLst>
                <a:rect l="0" t="0" r="r" b="b"/>
                <a:pathLst>
                  <a:path w="6" h="9">
                    <a:moveTo>
                      <a:pt x="6" y="5"/>
                    </a:moveTo>
                    <a:cubicBezTo>
                      <a:pt x="4" y="9"/>
                      <a:pt x="0" y="3"/>
                      <a:pt x="0" y="2"/>
                    </a:cubicBezTo>
                    <a:cubicBezTo>
                      <a:pt x="3" y="0"/>
                      <a:pt x="2"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4" name="Freeform 1849"/>
              <p:cNvSpPr/>
              <p:nvPr>
                <p:custDataLst>
                  <p:tags r:id="rId69"/>
                </p:custDataLst>
              </p:nvPr>
            </p:nvSpPr>
            <p:spPr bwMode="auto">
              <a:xfrm>
                <a:off x="2580949" y="3767927"/>
                <a:ext cx="12329" cy="15412"/>
              </a:xfrm>
              <a:custGeom>
                <a:avLst/>
                <a:gdLst>
                  <a:gd name="T0" fmla="*/ 6 w 6"/>
                  <a:gd name="T1" fmla="*/ 3 h 7"/>
                  <a:gd name="T2" fmla="*/ 3 w 6"/>
                  <a:gd name="T3" fmla="*/ 0 h 7"/>
                  <a:gd name="T4" fmla="*/ 6 w 6"/>
                  <a:gd name="T5" fmla="*/ 3 h 7"/>
                </a:gdLst>
                <a:ahLst/>
                <a:cxnLst>
                  <a:cxn ang="0">
                    <a:pos x="T0" y="T1"/>
                  </a:cxn>
                  <a:cxn ang="0">
                    <a:pos x="T2" y="T3"/>
                  </a:cxn>
                  <a:cxn ang="0">
                    <a:pos x="T4" y="T5"/>
                  </a:cxn>
                </a:cxnLst>
                <a:rect l="0" t="0" r="r" b="b"/>
                <a:pathLst>
                  <a:path w="6" h="7">
                    <a:moveTo>
                      <a:pt x="6" y="3"/>
                    </a:moveTo>
                    <a:cubicBezTo>
                      <a:pt x="4" y="7"/>
                      <a:pt x="0" y="2"/>
                      <a:pt x="3" y="0"/>
                    </a:cubicBezTo>
                    <a:cubicBezTo>
                      <a:pt x="3" y="1"/>
                      <a:pt x="4"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5" name="Freeform 1850"/>
              <p:cNvSpPr/>
              <p:nvPr>
                <p:custDataLst>
                  <p:tags r:id="rId70"/>
                </p:custDataLst>
              </p:nvPr>
            </p:nvSpPr>
            <p:spPr bwMode="auto">
              <a:xfrm>
                <a:off x="2486426" y="3833681"/>
                <a:ext cx="13356" cy="13356"/>
              </a:xfrm>
              <a:custGeom>
                <a:avLst/>
                <a:gdLst>
                  <a:gd name="T0" fmla="*/ 6 w 6"/>
                  <a:gd name="T1" fmla="*/ 5 h 6"/>
                  <a:gd name="T2" fmla="*/ 0 w 6"/>
                  <a:gd name="T3" fmla="*/ 2 h 6"/>
                  <a:gd name="T4" fmla="*/ 6 w 6"/>
                  <a:gd name="T5" fmla="*/ 5 h 6"/>
                </a:gdLst>
                <a:ahLst/>
                <a:cxnLst>
                  <a:cxn ang="0">
                    <a:pos x="T0" y="T1"/>
                  </a:cxn>
                  <a:cxn ang="0">
                    <a:pos x="T2" y="T3"/>
                  </a:cxn>
                  <a:cxn ang="0">
                    <a:pos x="T4" y="T5"/>
                  </a:cxn>
                </a:cxnLst>
                <a:rect l="0" t="0" r="r" b="b"/>
                <a:pathLst>
                  <a:path w="6" h="6">
                    <a:moveTo>
                      <a:pt x="6" y="5"/>
                    </a:moveTo>
                    <a:cubicBezTo>
                      <a:pt x="4" y="6"/>
                      <a:pt x="0" y="5"/>
                      <a:pt x="0" y="2"/>
                    </a:cubicBezTo>
                    <a:cubicBezTo>
                      <a:pt x="2" y="0"/>
                      <a:pt x="4"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7" name="Freeform 1852"/>
              <p:cNvSpPr/>
              <p:nvPr>
                <p:custDataLst>
                  <p:tags r:id="rId71"/>
                </p:custDataLst>
              </p:nvPr>
            </p:nvSpPr>
            <p:spPr bwMode="auto">
              <a:xfrm>
                <a:off x="2525468" y="3553197"/>
                <a:ext cx="42124" cy="44178"/>
              </a:xfrm>
              <a:custGeom>
                <a:avLst/>
                <a:gdLst>
                  <a:gd name="T0" fmla="*/ 20 w 20"/>
                  <a:gd name="T1" fmla="*/ 21 h 21"/>
                  <a:gd name="T2" fmla="*/ 14 w 20"/>
                  <a:gd name="T3" fmla="*/ 17 h 21"/>
                  <a:gd name="T4" fmla="*/ 9 w 20"/>
                  <a:gd name="T5" fmla="*/ 12 h 21"/>
                  <a:gd name="T6" fmla="*/ 5 w 20"/>
                  <a:gd name="T7" fmla="*/ 6 h 21"/>
                  <a:gd name="T8" fmla="*/ 0 w 20"/>
                  <a:gd name="T9" fmla="*/ 0 h 21"/>
                  <a:gd name="T10" fmla="*/ 8 w 20"/>
                  <a:gd name="T11" fmla="*/ 2 h 21"/>
                  <a:gd name="T12" fmla="*/ 12 w 20"/>
                  <a:gd name="T13" fmla="*/ 9 h 21"/>
                  <a:gd name="T14" fmla="*/ 15 w 20"/>
                  <a:gd name="T15" fmla="*/ 16 h 21"/>
                  <a:gd name="T16" fmla="*/ 20 w 20"/>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0" y="21"/>
                    </a:moveTo>
                    <a:cubicBezTo>
                      <a:pt x="17" y="20"/>
                      <a:pt x="15" y="19"/>
                      <a:pt x="14" y="17"/>
                    </a:cubicBezTo>
                    <a:cubicBezTo>
                      <a:pt x="12" y="16"/>
                      <a:pt x="10" y="14"/>
                      <a:pt x="9" y="12"/>
                    </a:cubicBezTo>
                    <a:cubicBezTo>
                      <a:pt x="8" y="10"/>
                      <a:pt x="6" y="8"/>
                      <a:pt x="5" y="6"/>
                    </a:cubicBezTo>
                    <a:cubicBezTo>
                      <a:pt x="3" y="4"/>
                      <a:pt x="2" y="2"/>
                      <a:pt x="0" y="0"/>
                    </a:cubicBezTo>
                    <a:cubicBezTo>
                      <a:pt x="4" y="0"/>
                      <a:pt x="7" y="1"/>
                      <a:pt x="8" y="2"/>
                    </a:cubicBezTo>
                    <a:cubicBezTo>
                      <a:pt x="10" y="4"/>
                      <a:pt x="11" y="6"/>
                      <a:pt x="12" y="9"/>
                    </a:cubicBezTo>
                    <a:cubicBezTo>
                      <a:pt x="13" y="11"/>
                      <a:pt x="14" y="14"/>
                      <a:pt x="15" y="16"/>
                    </a:cubicBezTo>
                    <a:cubicBezTo>
                      <a:pt x="16" y="18"/>
                      <a:pt x="17" y="20"/>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8" name="Freeform 1853"/>
              <p:cNvSpPr/>
              <p:nvPr>
                <p:custDataLst>
                  <p:tags r:id="rId72"/>
                </p:custDataLst>
              </p:nvPr>
            </p:nvSpPr>
            <p:spPr bwMode="auto">
              <a:xfrm>
                <a:off x="2269642" y="3882997"/>
                <a:ext cx="18493" cy="15412"/>
              </a:xfrm>
              <a:custGeom>
                <a:avLst/>
                <a:gdLst>
                  <a:gd name="T0" fmla="*/ 9 w 9"/>
                  <a:gd name="T1" fmla="*/ 4 h 7"/>
                  <a:gd name="T2" fmla="*/ 4 w 9"/>
                  <a:gd name="T3" fmla="*/ 0 h 7"/>
                  <a:gd name="T4" fmla="*/ 9 w 9"/>
                  <a:gd name="T5" fmla="*/ 4 h 7"/>
                </a:gdLst>
                <a:ahLst/>
                <a:cxnLst>
                  <a:cxn ang="0">
                    <a:pos x="T0" y="T1"/>
                  </a:cxn>
                  <a:cxn ang="0">
                    <a:pos x="T2" y="T3"/>
                  </a:cxn>
                  <a:cxn ang="0">
                    <a:pos x="T4" y="T5"/>
                  </a:cxn>
                </a:cxnLst>
                <a:rect l="0" t="0" r="r" b="b"/>
                <a:pathLst>
                  <a:path w="9" h="7">
                    <a:moveTo>
                      <a:pt x="9" y="4"/>
                    </a:moveTo>
                    <a:cubicBezTo>
                      <a:pt x="6" y="7"/>
                      <a:pt x="0" y="4"/>
                      <a:pt x="4" y="0"/>
                    </a:cubicBezTo>
                    <a:cubicBezTo>
                      <a:pt x="6" y="2"/>
                      <a:pt x="7" y="3"/>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9" name="Freeform 1854"/>
              <p:cNvSpPr/>
              <p:nvPr>
                <p:custDataLst>
                  <p:tags r:id="rId73"/>
                </p:custDataLst>
              </p:nvPr>
            </p:nvSpPr>
            <p:spPr bwMode="auto">
              <a:xfrm>
                <a:off x="2190531" y="3938478"/>
                <a:ext cx="12329" cy="17466"/>
              </a:xfrm>
              <a:custGeom>
                <a:avLst/>
                <a:gdLst>
                  <a:gd name="T0" fmla="*/ 6 w 6"/>
                  <a:gd name="T1" fmla="*/ 7 h 8"/>
                  <a:gd name="T2" fmla="*/ 0 w 6"/>
                  <a:gd name="T3" fmla="*/ 1 h 8"/>
                  <a:gd name="T4" fmla="*/ 6 w 6"/>
                  <a:gd name="T5" fmla="*/ 7 h 8"/>
                </a:gdLst>
                <a:ahLst/>
                <a:cxnLst>
                  <a:cxn ang="0">
                    <a:pos x="T0" y="T1"/>
                  </a:cxn>
                  <a:cxn ang="0">
                    <a:pos x="T2" y="T3"/>
                  </a:cxn>
                  <a:cxn ang="0">
                    <a:pos x="T4" y="T5"/>
                  </a:cxn>
                </a:cxnLst>
                <a:rect l="0" t="0" r="r" b="b"/>
                <a:pathLst>
                  <a:path w="6" h="8">
                    <a:moveTo>
                      <a:pt x="6" y="7"/>
                    </a:moveTo>
                    <a:cubicBezTo>
                      <a:pt x="4" y="8"/>
                      <a:pt x="0" y="2"/>
                      <a:pt x="0" y="1"/>
                    </a:cubicBezTo>
                    <a:cubicBezTo>
                      <a:pt x="4" y="0"/>
                      <a:pt x="3" y="5"/>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0" name="Freeform 1855"/>
              <p:cNvSpPr/>
              <p:nvPr>
                <p:custDataLst>
                  <p:tags r:id="rId74"/>
                </p:custDataLst>
              </p:nvPr>
            </p:nvSpPr>
            <p:spPr bwMode="auto">
              <a:xfrm>
                <a:off x="2236765" y="3844983"/>
                <a:ext cx="15412" cy="16439"/>
              </a:xfrm>
              <a:custGeom>
                <a:avLst/>
                <a:gdLst>
                  <a:gd name="T0" fmla="*/ 7 w 7"/>
                  <a:gd name="T1" fmla="*/ 8 h 8"/>
                  <a:gd name="T2" fmla="*/ 0 w 7"/>
                  <a:gd name="T3" fmla="*/ 3 h 8"/>
                  <a:gd name="T4" fmla="*/ 7 w 7"/>
                  <a:gd name="T5" fmla="*/ 8 h 8"/>
                </a:gdLst>
                <a:ahLst/>
                <a:cxnLst>
                  <a:cxn ang="0">
                    <a:pos x="T0" y="T1"/>
                  </a:cxn>
                  <a:cxn ang="0">
                    <a:pos x="T2" y="T3"/>
                  </a:cxn>
                  <a:cxn ang="0">
                    <a:pos x="T4" y="T5"/>
                  </a:cxn>
                </a:cxnLst>
                <a:rect l="0" t="0" r="r" b="b"/>
                <a:pathLst>
                  <a:path w="7" h="8">
                    <a:moveTo>
                      <a:pt x="7" y="8"/>
                    </a:moveTo>
                    <a:cubicBezTo>
                      <a:pt x="5" y="8"/>
                      <a:pt x="2" y="6"/>
                      <a:pt x="0" y="3"/>
                    </a:cubicBezTo>
                    <a:cubicBezTo>
                      <a:pt x="2" y="0"/>
                      <a:pt x="5" y="6"/>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1" name="Freeform 1856"/>
              <p:cNvSpPr/>
              <p:nvPr>
                <p:custDataLst>
                  <p:tags r:id="rId75"/>
                </p:custDataLst>
              </p:nvPr>
            </p:nvSpPr>
            <p:spPr bwMode="auto">
              <a:xfrm>
                <a:off x="2194641" y="3847037"/>
                <a:ext cx="16439" cy="14383"/>
              </a:xfrm>
              <a:custGeom>
                <a:avLst/>
                <a:gdLst>
                  <a:gd name="T0" fmla="*/ 7 w 8"/>
                  <a:gd name="T1" fmla="*/ 5 h 7"/>
                  <a:gd name="T2" fmla="*/ 4 w 8"/>
                  <a:gd name="T3" fmla="*/ 5 h 7"/>
                  <a:gd name="T4" fmla="*/ 3 w 8"/>
                  <a:gd name="T5" fmla="*/ 0 h 7"/>
                  <a:gd name="T6" fmla="*/ 7 w 8"/>
                  <a:gd name="T7" fmla="*/ 5 h 7"/>
                </a:gdLst>
                <a:ahLst/>
                <a:cxnLst>
                  <a:cxn ang="0">
                    <a:pos x="T0" y="T1"/>
                  </a:cxn>
                  <a:cxn ang="0">
                    <a:pos x="T2" y="T3"/>
                  </a:cxn>
                  <a:cxn ang="0">
                    <a:pos x="T4" y="T5"/>
                  </a:cxn>
                  <a:cxn ang="0">
                    <a:pos x="T6" y="T7"/>
                  </a:cxn>
                </a:cxnLst>
                <a:rect l="0" t="0" r="r" b="b"/>
                <a:pathLst>
                  <a:path w="8" h="7">
                    <a:moveTo>
                      <a:pt x="7" y="5"/>
                    </a:moveTo>
                    <a:cubicBezTo>
                      <a:pt x="8" y="7"/>
                      <a:pt x="6" y="7"/>
                      <a:pt x="4" y="5"/>
                    </a:cubicBezTo>
                    <a:cubicBezTo>
                      <a:pt x="2" y="3"/>
                      <a:pt x="0" y="1"/>
                      <a:pt x="3" y="0"/>
                    </a:cubicBezTo>
                    <a:cubicBezTo>
                      <a:pt x="6" y="1"/>
                      <a:pt x="4"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2" name="Freeform 1857"/>
              <p:cNvSpPr/>
              <p:nvPr>
                <p:custDataLst>
                  <p:tags r:id="rId76"/>
                </p:custDataLst>
              </p:nvPr>
            </p:nvSpPr>
            <p:spPr bwMode="auto">
              <a:xfrm>
                <a:off x="2175120" y="3827517"/>
                <a:ext cx="21576" cy="21576"/>
              </a:xfrm>
              <a:custGeom>
                <a:avLst/>
                <a:gdLst>
                  <a:gd name="T0" fmla="*/ 10 w 10"/>
                  <a:gd name="T1" fmla="*/ 7 h 10"/>
                  <a:gd name="T2" fmla="*/ 4 w 10"/>
                  <a:gd name="T3" fmla="*/ 0 h 10"/>
                  <a:gd name="T4" fmla="*/ 10 w 10"/>
                  <a:gd name="T5" fmla="*/ 7 h 10"/>
                </a:gdLst>
                <a:ahLst/>
                <a:cxnLst>
                  <a:cxn ang="0">
                    <a:pos x="T0" y="T1"/>
                  </a:cxn>
                  <a:cxn ang="0">
                    <a:pos x="T2" y="T3"/>
                  </a:cxn>
                  <a:cxn ang="0">
                    <a:pos x="T4" y="T5"/>
                  </a:cxn>
                </a:cxnLst>
                <a:rect l="0" t="0" r="r" b="b"/>
                <a:pathLst>
                  <a:path w="10" h="10">
                    <a:moveTo>
                      <a:pt x="10" y="7"/>
                    </a:moveTo>
                    <a:cubicBezTo>
                      <a:pt x="8" y="10"/>
                      <a:pt x="0" y="2"/>
                      <a:pt x="4" y="0"/>
                    </a:cubicBezTo>
                    <a:cubicBezTo>
                      <a:pt x="5" y="4"/>
                      <a:pt x="7" y="3"/>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3" name="Freeform 1858"/>
              <p:cNvSpPr/>
              <p:nvPr>
                <p:custDataLst>
                  <p:tags r:id="rId77"/>
                </p:custDataLst>
              </p:nvPr>
            </p:nvSpPr>
            <p:spPr bwMode="auto">
              <a:xfrm>
                <a:off x="2512111" y="3533677"/>
                <a:ext cx="17466" cy="19521"/>
              </a:xfrm>
              <a:custGeom>
                <a:avLst/>
                <a:gdLst>
                  <a:gd name="T0" fmla="*/ 8 w 8"/>
                  <a:gd name="T1" fmla="*/ 6 h 9"/>
                  <a:gd name="T2" fmla="*/ 1 w 8"/>
                  <a:gd name="T3" fmla="*/ 6 h 9"/>
                  <a:gd name="T4" fmla="*/ 2 w 8"/>
                  <a:gd name="T5" fmla="*/ 0 h 9"/>
                  <a:gd name="T6" fmla="*/ 8 w 8"/>
                  <a:gd name="T7" fmla="*/ 6 h 9"/>
                </a:gdLst>
                <a:ahLst/>
                <a:cxnLst>
                  <a:cxn ang="0">
                    <a:pos x="T0" y="T1"/>
                  </a:cxn>
                  <a:cxn ang="0">
                    <a:pos x="T2" y="T3"/>
                  </a:cxn>
                  <a:cxn ang="0">
                    <a:pos x="T4" y="T5"/>
                  </a:cxn>
                  <a:cxn ang="0">
                    <a:pos x="T6" y="T7"/>
                  </a:cxn>
                </a:cxnLst>
                <a:rect l="0" t="0" r="r" b="b"/>
                <a:pathLst>
                  <a:path w="8" h="9">
                    <a:moveTo>
                      <a:pt x="8" y="6"/>
                    </a:moveTo>
                    <a:cubicBezTo>
                      <a:pt x="5" y="9"/>
                      <a:pt x="4" y="3"/>
                      <a:pt x="1" y="6"/>
                    </a:cubicBezTo>
                    <a:cubicBezTo>
                      <a:pt x="0" y="4"/>
                      <a:pt x="0" y="2"/>
                      <a:pt x="2" y="0"/>
                    </a:cubicBezTo>
                    <a:cubicBezTo>
                      <a:pt x="6" y="0"/>
                      <a:pt x="6" y="6"/>
                      <a:pt x="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4" name="Freeform 1859"/>
              <p:cNvSpPr/>
              <p:nvPr>
                <p:custDataLst>
                  <p:tags r:id="rId78"/>
                </p:custDataLst>
              </p:nvPr>
            </p:nvSpPr>
            <p:spPr bwMode="auto">
              <a:xfrm>
                <a:off x="2420672" y="3585047"/>
                <a:ext cx="10274" cy="18493"/>
              </a:xfrm>
              <a:custGeom>
                <a:avLst/>
                <a:gdLst>
                  <a:gd name="T0" fmla="*/ 5 w 5"/>
                  <a:gd name="T1" fmla="*/ 5 h 9"/>
                  <a:gd name="T2" fmla="*/ 0 w 5"/>
                  <a:gd name="T3" fmla="*/ 2 h 9"/>
                  <a:gd name="T4" fmla="*/ 2 w 5"/>
                  <a:gd name="T5" fmla="*/ 2 h 9"/>
                  <a:gd name="T6" fmla="*/ 3 w 5"/>
                  <a:gd name="T7" fmla="*/ 0 h 9"/>
                  <a:gd name="T8" fmla="*/ 5 w 5"/>
                  <a:gd name="T9" fmla="*/ 5 h 9"/>
                </a:gdLst>
                <a:ahLst/>
                <a:cxnLst>
                  <a:cxn ang="0">
                    <a:pos x="T0" y="T1"/>
                  </a:cxn>
                  <a:cxn ang="0">
                    <a:pos x="T2" y="T3"/>
                  </a:cxn>
                  <a:cxn ang="0">
                    <a:pos x="T4" y="T5"/>
                  </a:cxn>
                  <a:cxn ang="0">
                    <a:pos x="T6" y="T7"/>
                  </a:cxn>
                  <a:cxn ang="0">
                    <a:pos x="T8" y="T9"/>
                  </a:cxn>
                </a:cxnLst>
                <a:rect l="0" t="0" r="r" b="b"/>
                <a:pathLst>
                  <a:path w="5" h="9">
                    <a:moveTo>
                      <a:pt x="5" y="5"/>
                    </a:moveTo>
                    <a:cubicBezTo>
                      <a:pt x="5" y="9"/>
                      <a:pt x="1" y="3"/>
                      <a:pt x="0" y="2"/>
                    </a:cubicBezTo>
                    <a:cubicBezTo>
                      <a:pt x="1" y="1"/>
                      <a:pt x="1" y="1"/>
                      <a:pt x="2" y="2"/>
                    </a:cubicBezTo>
                    <a:cubicBezTo>
                      <a:pt x="2" y="1"/>
                      <a:pt x="3" y="1"/>
                      <a:pt x="3" y="0"/>
                    </a:cubicBezTo>
                    <a:cubicBezTo>
                      <a:pt x="5" y="2"/>
                      <a:pt x="3" y="6"/>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5" name="Freeform 1860"/>
              <p:cNvSpPr/>
              <p:nvPr>
                <p:custDataLst>
                  <p:tags r:id="rId79"/>
                </p:custDataLst>
              </p:nvPr>
            </p:nvSpPr>
            <p:spPr bwMode="auto">
              <a:xfrm>
                <a:off x="2408343" y="3559362"/>
                <a:ext cx="14383" cy="6164"/>
              </a:xfrm>
              <a:custGeom>
                <a:avLst/>
                <a:gdLst>
                  <a:gd name="T0" fmla="*/ 7 w 7"/>
                  <a:gd name="T1" fmla="*/ 2 h 3"/>
                  <a:gd name="T2" fmla="*/ 0 w 7"/>
                  <a:gd name="T3" fmla="*/ 0 h 3"/>
                  <a:gd name="T4" fmla="*/ 7 w 7"/>
                  <a:gd name="T5" fmla="*/ 2 h 3"/>
                </a:gdLst>
                <a:ahLst/>
                <a:cxnLst>
                  <a:cxn ang="0">
                    <a:pos x="T0" y="T1"/>
                  </a:cxn>
                  <a:cxn ang="0">
                    <a:pos x="T2" y="T3"/>
                  </a:cxn>
                  <a:cxn ang="0">
                    <a:pos x="T4" y="T5"/>
                  </a:cxn>
                </a:cxnLst>
                <a:rect l="0" t="0" r="r" b="b"/>
                <a:pathLst>
                  <a:path w="7" h="3">
                    <a:moveTo>
                      <a:pt x="7" y="2"/>
                    </a:moveTo>
                    <a:cubicBezTo>
                      <a:pt x="4" y="3"/>
                      <a:pt x="2" y="3"/>
                      <a:pt x="0" y="0"/>
                    </a:cubicBezTo>
                    <a:cubicBezTo>
                      <a:pt x="2" y="1"/>
                      <a:pt x="5" y="1"/>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6" name="Freeform 1861"/>
              <p:cNvSpPr/>
              <p:nvPr>
                <p:custDataLst>
                  <p:tags r:id="rId80"/>
                </p:custDataLst>
              </p:nvPr>
            </p:nvSpPr>
            <p:spPr bwMode="auto">
              <a:xfrm>
                <a:off x="2216216" y="3674432"/>
                <a:ext cx="12329" cy="12329"/>
              </a:xfrm>
              <a:custGeom>
                <a:avLst/>
                <a:gdLst>
                  <a:gd name="T0" fmla="*/ 6 w 6"/>
                  <a:gd name="T1" fmla="*/ 6 h 6"/>
                  <a:gd name="T2" fmla="*/ 0 w 6"/>
                  <a:gd name="T3" fmla="*/ 2 h 6"/>
                  <a:gd name="T4" fmla="*/ 6 w 6"/>
                  <a:gd name="T5" fmla="*/ 6 h 6"/>
                </a:gdLst>
                <a:ahLst/>
                <a:cxnLst>
                  <a:cxn ang="0">
                    <a:pos x="T0" y="T1"/>
                  </a:cxn>
                  <a:cxn ang="0">
                    <a:pos x="T2" y="T3"/>
                  </a:cxn>
                  <a:cxn ang="0">
                    <a:pos x="T4" y="T5"/>
                  </a:cxn>
                </a:cxnLst>
                <a:rect l="0" t="0" r="r" b="b"/>
                <a:pathLst>
                  <a:path w="6" h="6">
                    <a:moveTo>
                      <a:pt x="6" y="6"/>
                    </a:moveTo>
                    <a:cubicBezTo>
                      <a:pt x="4" y="6"/>
                      <a:pt x="2" y="4"/>
                      <a:pt x="0" y="2"/>
                    </a:cubicBezTo>
                    <a:cubicBezTo>
                      <a:pt x="3" y="0"/>
                      <a:pt x="6" y="4"/>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7" name="Freeform 1862"/>
              <p:cNvSpPr/>
              <p:nvPr>
                <p:custDataLst>
                  <p:tags r:id="rId81"/>
                </p:custDataLst>
              </p:nvPr>
            </p:nvSpPr>
            <p:spPr bwMode="auto">
              <a:xfrm>
                <a:off x="2109365" y="3742242"/>
                <a:ext cx="10274" cy="17466"/>
              </a:xfrm>
              <a:custGeom>
                <a:avLst/>
                <a:gdLst>
                  <a:gd name="T0" fmla="*/ 4 w 5"/>
                  <a:gd name="T1" fmla="*/ 8 h 8"/>
                  <a:gd name="T2" fmla="*/ 1 w 5"/>
                  <a:gd name="T3" fmla="*/ 7 h 8"/>
                  <a:gd name="T4" fmla="*/ 0 w 5"/>
                  <a:gd name="T5" fmla="*/ 0 h 8"/>
                  <a:gd name="T6" fmla="*/ 4 w 5"/>
                  <a:gd name="T7" fmla="*/ 8 h 8"/>
                </a:gdLst>
                <a:ahLst/>
                <a:cxnLst>
                  <a:cxn ang="0">
                    <a:pos x="T0" y="T1"/>
                  </a:cxn>
                  <a:cxn ang="0">
                    <a:pos x="T2" y="T3"/>
                  </a:cxn>
                  <a:cxn ang="0">
                    <a:pos x="T4" y="T5"/>
                  </a:cxn>
                  <a:cxn ang="0">
                    <a:pos x="T6" y="T7"/>
                  </a:cxn>
                </a:cxnLst>
                <a:rect l="0" t="0" r="r" b="b"/>
                <a:pathLst>
                  <a:path w="5" h="8">
                    <a:moveTo>
                      <a:pt x="4" y="8"/>
                    </a:moveTo>
                    <a:cubicBezTo>
                      <a:pt x="3" y="8"/>
                      <a:pt x="2" y="6"/>
                      <a:pt x="1" y="7"/>
                    </a:cubicBezTo>
                    <a:cubicBezTo>
                      <a:pt x="2" y="3"/>
                      <a:pt x="1" y="3"/>
                      <a:pt x="0" y="0"/>
                    </a:cubicBezTo>
                    <a:cubicBezTo>
                      <a:pt x="4" y="0"/>
                      <a:pt x="5"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8" name="Freeform 1863"/>
              <p:cNvSpPr/>
              <p:nvPr>
                <p:custDataLst>
                  <p:tags r:id="rId82"/>
                </p:custDataLst>
              </p:nvPr>
            </p:nvSpPr>
            <p:spPr bwMode="auto">
              <a:xfrm>
                <a:off x="1933677" y="3840873"/>
                <a:ext cx="17466" cy="24658"/>
              </a:xfrm>
              <a:custGeom>
                <a:avLst/>
                <a:gdLst>
                  <a:gd name="T0" fmla="*/ 8 w 8"/>
                  <a:gd name="T1" fmla="*/ 8 h 12"/>
                  <a:gd name="T2" fmla="*/ 0 w 8"/>
                  <a:gd name="T3" fmla="*/ 1 h 12"/>
                  <a:gd name="T4" fmla="*/ 4 w 8"/>
                  <a:gd name="T5" fmla="*/ 3 h 12"/>
                  <a:gd name="T6" fmla="*/ 8 w 8"/>
                  <a:gd name="T7" fmla="*/ 8 h 12"/>
                </a:gdLst>
                <a:ahLst/>
                <a:cxnLst>
                  <a:cxn ang="0">
                    <a:pos x="T0" y="T1"/>
                  </a:cxn>
                  <a:cxn ang="0">
                    <a:pos x="T2" y="T3"/>
                  </a:cxn>
                  <a:cxn ang="0">
                    <a:pos x="T4" y="T5"/>
                  </a:cxn>
                  <a:cxn ang="0">
                    <a:pos x="T6" y="T7"/>
                  </a:cxn>
                </a:cxnLst>
                <a:rect l="0" t="0" r="r" b="b"/>
                <a:pathLst>
                  <a:path w="8" h="12">
                    <a:moveTo>
                      <a:pt x="8" y="8"/>
                    </a:moveTo>
                    <a:cubicBezTo>
                      <a:pt x="5" y="12"/>
                      <a:pt x="2" y="4"/>
                      <a:pt x="0" y="1"/>
                    </a:cubicBezTo>
                    <a:cubicBezTo>
                      <a:pt x="1" y="0"/>
                      <a:pt x="3" y="1"/>
                      <a:pt x="4" y="3"/>
                    </a:cubicBezTo>
                    <a:cubicBezTo>
                      <a:pt x="5" y="5"/>
                      <a:pt x="6"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09" name="Freeform 1864"/>
              <p:cNvSpPr/>
              <p:nvPr>
                <p:custDataLst>
                  <p:tags r:id="rId83"/>
                </p:custDataLst>
              </p:nvPr>
            </p:nvSpPr>
            <p:spPr bwMode="auto">
              <a:xfrm>
                <a:off x="2884036" y="3218260"/>
                <a:ext cx="12329" cy="4110"/>
              </a:xfrm>
              <a:custGeom>
                <a:avLst/>
                <a:gdLst>
                  <a:gd name="T0" fmla="*/ 6 w 6"/>
                  <a:gd name="T1" fmla="*/ 0 h 2"/>
                  <a:gd name="T2" fmla="*/ 0 w 6"/>
                  <a:gd name="T3" fmla="*/ 2 h 2"/>
                  <a:gd name="T4" fmla="*/ 4 w 6"/>
                  <a:gd name="T5" fmla="*/ 0 h 2"/>
                  <a:gd name="T6" fmla="*/ 6 w 6"/>
                  <a:gd name="T7" fmla="*/ 0 h 2"/>
                </a:gdLst>
                <a:ahLst/>
                <a:cxnLst>
                  <a:cxn ang="0">
                    <a:pos x="T0" y="T1"/>
                  </a:cxn>
                  <a:cxn ang="0">
                    <a:pos x="T2" y="T3"/>
                  </a:cxn>
                  <a:cxn ang="0">
                    <a:pos x="T4" y="T5"/>
                  </a:cxn>
                  <a:cxn ang="0">
                    <a:pos x="T6" y="T7"/>
                  </a:cxn>
                </a:cxnLst>
                <a:rect l="0" t="0" r="r" b="b"/>
                <a:pathLst>
                  <a:path w="6" h="2">
                    <a:moveTo>
                      <a:pt x="6" y="0"/>
                    </a:moveTo>
                    <a:cubicBezTo>
                      <a:pt x="3" y="1"/>
                      <a:pt x="2" y="2"/>
                      <a:pt x="0" y="2"/>
                    </a:cubicBezTo>
                    <a:cubicBezTo>
                      <a:pt x="2" y="1"/>
                      <a:pt x="3" y="1"/>
                      <a:pt x="4" y="0"/>
                    </a:cubicBezTo>
                    <a:cubicBezTo>
                      <a:pt x="5"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0" name="Freeform 1865"/>
              <p:cNvSpPr/>
              <p:nvPr>
                <p:custDataLst>
                  <p:tags r:id="rId84"/>
                </p:custDataLst>
              </p:nvPr>
            </p:nvSpPr>
            <p:spPr bwMode="auto">
              <a:xfrm>
                <a:off x="2081625" y="3614842"/>
                <a:ext cx="12329" cy="25685"/>
              </a:xfrm>
              <a:custGeom>
                <a:avLst/>
                <a:gdLst>
                  <a:gd name="T0" fmla="*/ 6 w 6"/>
                  <a:gd name="T1" fmla="*/ 12 h 12"/>
                  <a:gd name="T2" fmla="*/ 3 w 6"/>
                  <a:gd name="T3" fmla="*/ 0 h 12"/>
                  <a:gd name="T4" fmla="*/ 4 w 6"/>
                  <a:gd name="T5" fmla="*/ 6 h 12"/>
                  <a:gd name="T6" fmla="*/ 5 w 6"/>
                  <a:gd name="T7" fmla="*/ 9 h 12"/>
                  <a:gd name="T8" fmla="*/ 6 w 6"/>
                  <a:gd name="T9" fmla="*/ 12 h 12"/>
                </a:gdLst>
                <a:ahLst/>
                <a:cxnLst>
                  <a:cxn ang="0">
                    <a:pos x="T0" y="T1"/>
                  </a:cxn>
                  <a:cxn ang="0">
                    <a:pos x="T2" y="T3"/>
                  </a:cxn>
                  <a:cxn ang="0">
                    <a:pos x="T4" y="T5"/>
                  </a:cxn>
                  <a:cxn ang="0">
                    <a:pos x="T6" y="T7"/>
                  </a:cxn>
                  <a:cxn ang="0">
                    <a:pos x="T8" y="T9"/>
                  </a:cxn>
                </a:cxnLst>
                <a:rect l="0" t="0" r="r" b="b"/>
                <a:pathLst>
                  <a:path w="6" h="12">
                    <a:moveTo>
                      <a:pt x="6" y="12"/>
                    </a:moveTo>
                    <a:cubicBezTo>
                      <a:pt x="3" y="11"/>
                      <a:pt x="0" y="2"/>
                      <a:pt x="3" y="0"/>
                    </a:cubicBezTo>
                    <a:cubicBezTo>
                      <a:pt x="3" y="2"/>
                      <a:pt x="3" y="4"/>
                      <a:pt x="4" y="6"/>
                    </a:cubicBezTo>
                    <a:cubicBezTo>
                      <a:pt x="4" y="7"/>
                      <a:pt x="5" y="8"/>
                      <a:pt x="5" y="9"/>
                    </a:cubicBezTo>
                    <a:cubicBezTo>
                      <a:pt x="5" y="10"/>
                      <a:pt x="6" y="11"/>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1" name="Freeform 1866"/>
              <p:cNvSpPr/>
              <p:nvPr>
                <p:custDataLst>
                  <p:tags r:id="rId85"/>
                </p:custDataLst>
              </p:nvPr>
            </p:nvSpPr>
            <p:spPr bwMode="auto">
              <a:xfrm>
                <a:off x="2933351" y="3190520"/>
                <a:ext cx="8219" cy="6164"/>
              </a:xfrm>
              <a:custGeom>
                <a:avLst/>
                <a:gdLst>
                  <a:gd name="T0" fmla="*/ 3 w 4"/>
                  <a:gd name="T1" fmla="*/ 1 h 3"/>
                  <a:gd name="T2" fmla="*/ 0 w 4"/>
                  <a:gd name="T3" fmla="*/ 3 h 3"/>
                  <a:gd name="T4" fmla="*/ 0 w 4"/>
                  <a:gd name="T5" fmla="*/ 1 h 3"/>
                  <a:gd name="T6" fmla="*/ 4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2" y="2"/>
                      <a:pt x="1" y="2"/>
                      <a:pt x="0" y="3"/>
                    </a:cubicBezTo>
                    <a:cubicBezTo>
                      <a:pt x="3" y="1"/>
                      <a:pt x="1" y="1"/>
                      <a:pt x="0" y="1"/>
                    </a:cubicBezTo>
                    <a:cubicBezTo>
                      <a:pt x="3" y="0"/>
                      <a:pt x="4" y="0"/>
                      <a:pt x="4" y="0"/>
                    </a:cubicBezTo>
                    <a:cubicBezTo>
                      <a:pt x="4"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2" name="Freeform 1867"/>
              <p:cNvSpPr/>
              <p:nvPr>
                <p:custDataLst>
                  <p:tags r:id="rId86"/>
                </p:custDataLst>
              </p:nvPr>
            </p:nvSpPr>
            <p:spPr bwMode="auto">
              <a:xfrm>
                <a:off x="2852186" y="3224425"/>
                <a:ext cx="6164" cy="6164"/>
              </a:xfrm>
              <a:custGeom>
                <a:avLst/>
                <a:gdLst>
                  <a:gd name="T0" fmla="*/ 3 w 3"/>
                  <a:gd name="T1" fmla="*/ 2 h 3"/>
                  <a:gd name="T2" fmla="*/ 0 w 3"/>
                  <a:gd name="T3" fmla="*/ 1 h 3"/>
                  <a:gd name="T4" fmla="*/ 3 w 3"/>
                  <a:gd name="T5" fmla="*/ 2 h 3"/>
                </a:gdLst>
                <a:ahLst/>
                <a:cxnLst>
                  <a:cxn ang="0">
                    <a:pos x="T0" y="T1"/>
                  </a:cxn>
                  <a:cxn ang="0">
                    <a:pos x="T2" y="T3"/>
                  </a:cxn>
                  <a:cxn ang="0">
                    <a:pos x="T4" y="T5"/>
                  </a:cxn>
                </a:cxnLst>
                <a:rect l="0" t="0" r="r" b="b"/>
                <a:pathLst>
                  <a:path w="3" h="3">
                    <a:moveTo>
                      <a:pt x="3" y="2"/>
                    </a:moveTo>
                    <a:cubicBezTo>
                      <a:pt x="0" y="3"/>
                      <a:pt x="1" y="1"/>
                      <a:pt x="0" y="1"/>
                    </a:cubicBezTo>
                    <a:cubicBezTo>
                      <a:pt x="3" y="0"/>
                      <a:pt x="2"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3" name="Freeform 1868"/>
              <p:cNvSpPr/>
              <p:nvPr>
                <p:custDataLst>
                  <p:tags r:id="rId87"/>
                </p:custDataLst>
              </p:nvPr>
            </p:nvSpPr>
            <p:spPr bwMode="auto">
              <a:xfrm>
                <a:off x="2924105" y="3188465"/>
                <a:ext cx="17466" cy="8219"/>
              </a:xfrm>
              <a:custGeom>
                <a:avLst/>
                <a:gdLst>
                  <a:gd name="T0" fmla="*/ 6 w 8"/>
                  <a:gd name="T1" fmla="*/ 1 h 4"/>
                  <a:gd name="T2" fmla="*/ 3 w 8"/>
                  <a:gd name="T3" fmla="*/ 2 h 4"/>
                  <a:gd name="T4" fmla="*/ 4 w 8"/>
                  <a:gd name="T5" fmla="*/ 2 h 4"/>
                  <a:gd name="T6" fmla="*/ 5 w 8"/>
                  <a:gd name="T7" fmla="*/ 1 h 4"/>
                  <a:gd name="T8" fmla="*/ 7 w 8"/>
                  <a:gd name="T9" fmla="*/ 1 h 4"/>
                  <a:gd name="T10" fmla="*/ 6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6" y="1"/>
                    </a:moveTo>
                    <a:cubicBezTo>
                      <a:pt x="0" y="4"/>
                      <a:pt x="7" y="0"/>
                      <a:pt x="3" y="2"/>
                    </a:cubicBezTo>
                    <a:cubicBezTo>
                      <a:pt x="0" y="3"/>
                      <a:pt x="2" y="2"/>
                      <a:pt x="4" y="2"/>
                    </a:cubicBezTo>
                    <a:cubicBezTo>
                      <a:pt x="2" y="1"/>
                      <a:pt x="6" y="0"/>
                      <a:pt x="5" y="1"/>
                    </a:cubicBezTo>
                    <a:cubicBezTo>
                      <a:pt x="5" y="1"/>
                      <a:pt x="6" y="1"/>
                      <a:pt x="7" y="1"/>
                    </a:cubicBezTo>
                    <a:cubicBezTo>
                      <a:pt x="8" y="0"/>
                      <a:pt x="5"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4" name="Freeform 1869"/>
              <p:cNvSpPr/>
              <p:nvPr>
                <p:custDataLst>
                  <p:tags r:id="rId88"/>
                </p:custDataLst>
              </p:nvPr>
            </p:nvSpPr>
            <p:spPr bwMode="auto">
              <a:xfrm>
                <a:off x="1947034" y="3597376"/>
                <a:ext cx="14383" cy="13356"/>
              </a:xfrm>
              <a:custGeom>
                <a:avLst/>
                <a:gdLst>
                  <a:gd name="T0" fmla="*/ 7 w 7"/>
                  <a:gd name="T1" fmla="*/ 6 h 6"/>
                  <a:gd name="T2" fmla="*/ 1 w 7"/>
                  <a:gd name="T3" fmla="*/ 0 h 6"/>
                  <a:gd name="T4" fmla="*/ 7 w 7"/>
                  <a:gd name="T5" fmla="*/ 6 h 6"/>
                </a:gdLst>
                <a:ahLst/>
                <a:cxnLst>
                  <a:cxn ang="0">
                    <a:pos x="T0" y="T1"/>
                  </a:cxn>
                  <a:cxn ang="0">
                    <a:pos x="T2" y="T3"/>
                  </a:cxn>
                  <a:cxn ang="0">
                    <a:pos x="T4" y="T5"/>
                  </a:cxn>
                </a:cxnLst>
                <a:rect l="0" t="0" r="r" b="b"/>
                <a:pathLst>
                  <a:path w="7" h="6">
                    <a:moveTo>
                      <a:pt x="7" y="6"/>
                    </a:moveTo>
                    <a:cubicBezTo>
                      <a:pt x="4" y="6"/>
                      <a:pt x="0" y="3"/>
                      <a:pt x="1" y="0"/>
                    </a:cubicBezTo>
                    <a:cubicBezTo>
                      <a:pt x="4" y="1"/>
                      <a:pt x="5" y="3"/>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5" name="Freeform 1870"/>
              <p:cNvSpPr/>
              <p:nvPr>
                <p:custDataLst>
                  <p:tags r:id="rId89"/>
                </p:custDataLst>
              </p:nvPr>
            </p:nvSpPr>
            <p:spPr bwMode="auto">
              <a:xfrm>
                <a:off x="2036419" y="3533677"/>
                <a:ext cx="21576" cy="23631"/>
              </a:xfrm>
              <a:custGeom>
                <a:avLst/>
                <a:gdLst>
                  <a:gd name="T0" fmla="*/ 6 w 10"/>
                  <a:gd name="T1" fmla="*/ 11 h 11"/>
                  <a:gd name="T2" fmla="*/ 0 w 10"/>
                  <a:gd name="T3" fmla="*/ 1 h 11"/>
                  <a:gd name="T4" fmla="*/ 5 w 10"/>
                  <a:gd name="T5" fmla="*/ 0 h 11"/>
                  <a:gd name="T6" fmla="*/ 10 w 10"/>
                  <a:gd name="T7" fmla="*/ 8 h 11"/>
                  <a:gd name="T8" fmla="*/ 6 w 10"/>
                  <a:gd name="T9" fmla="*/ 11 h 11"/>
                </a:gdLst>
                <a:ahLst/>
                <a:cxnLst>
                  <a:cxn ang="0">
                    <a:pos x="T0" y="T1"/>
                  </a:cxn>
                  <a:cxn ang="0">
                    <a:pos x="T2" y="T3"/>
                  </a:cxn>
                  <a:cxn ang="0">
                    <a:pos x="T4" y="T5"/>
                  </a:cxn>
                  <a:cxn ang="0">
                    <a:pos x="T6" y="T7"/>
                  </a:cxn>
                  <a:cxn ang="0">
                    <a:pos x="T8" y="T9"/>
                  </a:cxn>
                </a:cxnLst>
                <a:rect l="0" t="0" r="r" b="b"/>
                <a:pathLst>
                  <a:path w="10" h="11">
                    <a:moveTo>
                      <a:pt x="6" y="11"/>
                    </a:moveTo>
                    <a:cubicBezTo>
                      <a:pt x="9" y="6"/>
                      <a:pt x="3" y="3"/>
                      <a:pt x="0" y="1"/>
                    </a:cubicBezTo>
                    <a:cubicBezTo>
                      <a:pt x="2" y="1"/>
                      <a:pt x="3" y="1"/>
                      <a:pt x="5" y="0"/>
                    </a:cubicBezTo>
                    <a:cubicBezTo>
                      <a:pt x="6" y="4"/>
                      <a:pt x="8" y="6"/>
                      <a:pt x="10" y="8"/>
                    </a:cubicBezTo>
                    <a:cubicBezTo>
                      <a:pt x="9" y="9"/>
                      <a:pt x="8" y="10"/>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6" name="Freeform 1871"/>
              <p:cNvSpPr/>
              <p:nvPr>
                <p:custDataLst>
                  <p:tags r:id="rId90"/>
                </p:custDataLst>
              </p:nvPr>
            </p:nvSpPr>
            <p:spPr bwMode="auto">
              <a:xfrm>
                <a:off x="1989158" y="3512101"/>
                <a:ext cx="32878" cy="51371"/>
              </a:xfrm>
              <a:custGeom>
                <a:avLst/>
                <a:gdLst>
                  <a:gd name="T0" fmla="*/ 15 w 15"/>
                  <a:gd name="T1" fmla="*/ 24 h 24"/>
                  <a:gd name="T2" fmla="*/ 5 w 15"/>
                  <a:gd name="T3" fmla="*/ 14 h 24"/>
                  <a:gd name="T4" fmla="*/ 0 w 15"/>
                  <a:gd name="T5" fmla="*/ 3 h 24"/>
                  <a:gd name="T6" fmla="*/ 4 w 15"/>
                  <a:gd name="T7" fmla="*/ 9 h 24"/>
                  <a:gd name="T8" fmla="*/ 3 w 15"/>
                  <a:gd name="T9" fmla="*/ 0 h 24"/>
                  <a:gd name="T10" fmla="*/ 15 w 15"/>
                  <a:gd name="T11" fmla="*/ 24 h 24"/>
                </a:gdLst>
                <a:ahLst/>
                <a:cxnLst>
                  <a:cxn ang="0">
                    <a:pos x="T0" y="T1"/>
                  </a:cxn>
                  <a:cxn ang="0">
                    <a:pos x="T2" y="T3"/>
                  </a:cxn>
                  <a:cxn ang="0">
                    <a:pos x="T4" y="T5"/>
                  </a:cxn>
                  <a:cxn ang="0">
                    <a:pos x="T6" y="T7"/>
                  </a:cxn>
                  <a:cxn ang="0">
                    <a:pos x="T8" y="T9"/>
                  </a:cxn>
                  <a:cxn ang="0">
                    <a:pos x="T10" y="T11"/>
                  </a:cxn>
                </a:cxnLst>
                <a:rect l="0" t="0" r="r" b="b"/>
                <a:pathLst>
                  <a:path w="15" h="24">
                    <a:moveTo>
                      <a:pt x="15" y="24"/>
                    </a:moveTo>
                    <a:cubicBezTo>
                      <a:pt x="12" y="20"/>
                      <a:pt x="8" y="17"/>
                      <a:pt x="5" y="14"/>
                    </a:cubicBezTo>
                    <a:cubicBezTo>
                      <a:pt x="2" y="11"/>
                      <a:pt x="0" y="7"/>
                      <a:pt x="0" y="3"/>
                    </a:cubicBezTo>
                    <a:cubicBezTo>
                      <a:pt x="3" y="2"/>
                      <a:pt x="2" y="7"/>
                      <a:pt x="4" y="9"/>
                    </a:cubicBezTo>
                    <a:cubicBezTo>
                      <a:pt x="7" y="8"/>
                      <a:pt x="4" y="4"/>
                      <a:pt x="3" y="0"/>
                    </a:cubicBezTo>
                    <a:cubicBezTo>
                      <a:pt x="7" y="4"/>
                      <a:pt x="15" y="17"/>
                      <a:pt x="1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7" name="Freeform 1872"/>
              <p:cNvSpPr/>
              <p:nvPr>
                <p:custDataLst>
                  <p:tags r:id="rId91"/>
                </p:custDataLst>
              </p:nvPr>
            </p:nvSpPr>
            <p:spPr bwMode="auto">
              <a:xfrm>
                <a:off x="2928215" y="3188465"/>
                <a:ext cx="7192" cy="2055"/>
              </a:xfrm>
              <a:custGeom>
                <a:avLst/>
                <a:gdLst>
                  <a:gd name="T0" fmla="*/ 3 w 3"/>
                  <a:gd name="T1" fmla="*/ 0 h 1"/>
                  <a:gd name="T2" fmla="*/ 1 w 3"/>
                  <a:gd name="T3" fmla="*/ 0 h 1"/>
                  <a:gd name="T4" fmla="*/ 3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0" y="1"/>
                      <a:pt x="1" y="1"/>
                      <a:pt x="1" y="0"/>
                    </a:cubicBezTo>
                    <a:cubicBezTo>
                      <a:pt x="2" y="0"/>
                      <a:pt x="3"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8" name="Freeform 1873"/>
              <p:cNvSpPr/>
              <p:nvPr>
                <p:custDataLst>
                  <p:tags r:id="rId92"/>
                </p:custDataLst>
              </p:nvPr>
            </p:nvSpPr>
            <p:spPr bwMode="auto">
              <a:xfrm>
                <a:off x="2930269" y="3186410"/>
                <a:ext cx="9247" cy="2055"/>
              </a:xfrm>
              <a:custGeom>
                <a:avLst/>
                <a:gdLst>
                  <a:gd name="T0" fmla="*/ 3 w 4"/>
                  <a:gd name="T1" fmla="*/ 0 h 1"/>
                  <a:gd name="T2" fmla="*/ 0 w 4"/>
                  <a:gd name="T3" fmla="*/ 1 h 1"/>
                  <a:gd name="T4" fmla="*/ 3 w 4"/>
                  <a:gd name="T5" fmla="*/ 0 h 1"/>
                </a:gdLst>
                <a:ahLst/>
                <a:cxnLst>
                  <a:cxn ang="0">
                    <a:pos x="T0" y="T1"/>
                  </a:cxn>
                  <a:cxn ang="0">
                    <a:pos x="T2" y="T3"/>
                  </a:cxn>
                  <a:cxn ang="0">
                    <a:pos x="T4" y="T5"/>
                  </a:cxn>
                </a:cxnLst>
                <a:rect l="0" t="0" r="r" b="b"/>
                <a:pathLst>
                  <a:path w="4" h="1">
                    <a:moveTo>
                      <a:pt x="3" y="0"/>
                    </a:moveTo>
                    <a:cubicBezTo>
                      <a:pt x="0" y="1"/>
                      <a:pt x="0" y="1"/>
                      <a:pt x="0" y="1"/>
                    </a:cubicBezTo>
                    <a:cubicBezTo>
                      <a:pt x="2"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19" name="Freeform 1874"/>
              <p:cNvSpPr/>
              <p:nvPr>
                <p:custDataLst>
                  <p:tags r:id="rId93"/>
                </p:custDataLst>
              </p:nvPr>
            </p:nvSpPr>
            <p:spPr bwMode="auto">
              <a:xfrm>
                <a:off x="2924105" y="3184356"/>
                <a:ext cx="13356" cy="4110"/>
              </a:xfrm>
              <a:custGeom>
                <a:avLst/>
                <a:gdLst>
                  <a:gd name="T0" fmla="*/ 4 w 6"/>
                  <a:gd name="T1" fmla="*/ 2 h 2"/>
                  <a:gd name="T2" fmla="*/ 3 w 6"/>
                  <a:gd name="T3" fmla="*/ 1 h 2"/>
                  <a:gd name="T4" fmla="*/ 0 w 6"/>
                  <a:gd name="T5" fmla="*/ 2 h 2"/>
                  <a:gd name="T6" fmla="*/ 6 w 6"/>
                  <a:gd name="T7" fmla="*/ 0 h 2"/>
                  <a:gd name="T8" fmla="*/ 4 w 6"/>
                  <a:gd name="T9" fmla="*/ 2 h 2"/>
                </a:gdLst>
                <a:ahLst/>
                <a:cxnLst>
                  <a:cxn ang="0">
                    <a:pos x="T0" y="T1"/>
                  </a:cxn>
                  <a:cxn ang="0">
                    <a:pos x="T2" y="T3"/>
                  </a:cxn>
                  <a:cxn ang="0">
                    <a:pos x="T4" y="T5"/>
                  </a:cxn>
                  <a:cxn ang="0">
                    <a:pos x="T6" y="T7"/>
                  </a:cxn>
                  <a:cxn ang="0">
                    <a:pos x="T8" y="T9"/>
                  </a:cxn>
                </a:cxnLst>
                <a:rect l="0" t="0" r="r" b="b"/>
                <a:pathLst>
                  <a:path w="6" h="2">
                    <a:moveTo>
                      <a:pt x="4" y="2"/>
                    </a:moveTo>
                    <a:cubicBezTo>
                      <a:pt x="1" y="2"/>
                      <a:pt x="2" y="2"/>
                      <a:pt x="3" y="1"/>
                    </a:cubicBezTo>
                    <a:cubicBezTo>
                      <a:pt x="4" y="1"/>
                      <a:pt x="4" y="0"/>
                      <a:pt x="0" y="2"/>
                    </a:cubicBezTo>
                    <a:cubicBezTo>
                      <a:pt x="1" y="1"/>
                      <a:pt x="5" y="0"/>
                      <a:pt x="6" y="0"/>
                    </a:cubicBezTo>
                    <a:cubicBezTo>
                      <a:pt x="5" y="1"/>
                      <a:pt x="4"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0" name="Freeform 1875"/>
              <p:cNvSpPr/>
              <p:nvPr>
                <p:custDataLst>
                  <p:tags r:id="rId94"/>
                </p:custDataLst>
              </p:nvPr>
            </p:nvSpPr>
            <p:spPr bwMode="auto">
              <a:xfrm>
                <a:off x="1970665" y="3450456"/>
                <a:ext cx="10274" cy="29795"/>
              </a:xfrm>
              <a:custGeom>
                <a:avLst/>
                <a:gdLst>
                  <a:gd name="T0" fmla="*/ 5 w 5"/>
                  <a:gd name="T1" fmla="*/ 13 h 14"/>
                  <a:gd name="T2" fmla="*/ 2 w 5"/>
                  <a:gd name="T3" fmla="*/ 14 h 14"/>
                  <a:gd name="T4" fmla="*/ 2 w 5"/>
                  <a:gd name="T5" fmla="*/ 8 h 14"/>
                  <a:gd name="T6" fmla="*/ 0 w 5"/>
                  <a:gd name="T7" fmla="*/ 1 h 14"/>
                  <a:gd name="T8" fmla="*/ 5 w 5"/>
                  <a:gd name="T9" fmla="*/ 5 h 14"/>
                  <a:gd name="T10" fmla="*/ 5 w 5"/>
                  <a:gd name="T11" fmla="*/ 13 h 14"/>
                </a:gdLst>
                <a:ahLst/>
                <a:cxnLst>
                  <a:cxn ang="0">
                    <a:pos x="T0" y="T1"/>
                  </a:cxn>
                  <a:cxn ang="0">
                    <a:pos x="T2" y="T3"/>
                  </a:cxn>
                  <a:cxn ang="0">
                    <a:pos x="T4" y="T5"/>
                  </a:cxn>
                  <a:cxn ang="0">
                    <a:pos x="T6" y="T7"/>
                  </a:cxn>
                  <a:cxn ang="0">
                    <a:pos x="T8" y="T9"/>
                  </a:cxn>
                  <a:cxn ang="0">
                    <a:pos x="T10" y="T11"/>
                  </a:cxn>
                </a:cxnLst>
                <a:rect l="0" t="0" r="r" b="b"/>
                <a:pathLst>
                  <a:path w="5" h="14">
                    <a:moveTo>
                      <a:pt x="5" y="13"/>
                    </a:moveTo>
                    <a:cubicBezTo>
                      <a:pt x="2" y="14"/>
                      <a:pt x="2" y="14"/>
                      <a:pt x="2" y="14"/>
                    </a:cubicBezTo>
                    <a:cubicBezTo>
                      <a:pt x="2" y="12"/>
                      <a:pt x="3" y="10"/>
                      <a:pt x="2" y="8"/>
                    </a:cubicBezTo>
                    <a:cubicBezTo>
                      <a:pt x="2" y="6"/>
                      <a:pt x="2" y="4"/>
                      <a:pt x="0" y="1"/>
                    </a:cubicBezTo>
                    <a:cubicBezTo>
                      <a:pt x="3" y="0"/>
                      <a:pt x="1" y="8"/>
                      <a:pt x="5" y="5"/>
                    </a:cubicBezTo>
                    <a:cubicBezTo>
                      <a:pt x="5" y="7"/>
                      <a:pt x="3" y="9"/>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1" name="Freeform 1876"/>
              <p:cNvSpPr/>
              <p:nvPr>
                <p:custDataLst>
                  <p:tags r:id="rId95"/>
                </p:custDataLst>
              </p:nvPr>
            </p:nvSpPr>
            <p:spPr bwMode="auto">
              <a:xfrm>
                <a:off x="2356972" y="3341550"/>
                <a:ext cx="12329" cy="13356"/>
              </a:xfrm>
              <a:custGeom>
                <a:avLst/>
                <a:gdLst>
                  <a:gd name="T0" fmla="*/ 2 w 6"/>
                  <a:gd name="T1" fmla="*/ 6 h 6"/>
                  <a:gd name="T2" fmla="*/ 4 w 6"/>
                  <a:gd name="T3" fmla="*/ 0 h 6"/>
                  <a:gd name="T4" fmla="*/ 2 w 6"/>
                  <a:gd name="T5" fmla="*/ 6 h 6"/>
                </a:gdLst>
                <a:ahLst/>
                <a:cxnLst>
                  <a:cxn ang="0">
                    <a:pos x="T0" y="T1"/>
                  </a:cxn>
                  <a:cxn ang="0">
                    <a:pos x="T2" y="T3"/>
                  </a:cxn>
                  <a:cxn ang="0">
                    <a:pos x="T4" y="T5"/>
                  </a:cxn>
                </a:cxnLst>
                <a:rect l="0" t="0" r="r" b="b"/>
                <a:pathLst>
                  <a:path w="6" h="6">
                    <a:moveTo>
                      <a:pt x="2" y="6"/>
                    </a:moveTo>
                    <a:cubicBezTo>
                      <a:pt x="2" y="4"/>
                      <a:pt x="0" y="1"/>
                      <a:pt x="4" y="0"/>
                    </a:cubicBezTo>
                    <a:cubicBezTo>
                      <a:pt x="4" y="2"/>
                      <a:pt x="6"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2" name="Freeform 1877"/>
              <p:cNvSpPr/>
              <p:nvPr>
                <p:custDataLst>
                  <p:tags r:id="rId96"/>
                </p:custDataLst>
              </p:nvPr>
            </p:nvSpPr>
            <p:spPr bwMode="auto">
              <a:xfrm>
                <a:off x="1959363" y="3426826"/>
                <a:ext cx="23631" cy="23631"/>
              </a:xfrm>
              <a:custGeom>
                <a:avLst/>
                <a:gdLst>
                  <a:gd name="T0" fmla="*/ 11 w 11"/>
                  <a:gd name="T1" fmla="*/ 11 h 11"/>
                  <a:gd name="T2" fmla="*/ 5 w 11"/>
                  <a:gd name="T3" fmla="*/ 11 h 11"/>
                  <a:gd name="T4" fmla="*/ 1 w 11"/>
                  <a:gd name="T5" fmla="*/ 6 h 11"/>
                  <a:gd name="T6" fmla="*/ 4 w 11"/>
                  <a:gd name="T7" fmla="*/ 0 h 11"/>
                  <a:gd name="T8" fmla="*/ 11 w 11"/>
                  <a:gd name="T9" fmla="*/ 11 h 11"/>
                </a:gdLst>
                <a:ahLst/>
                <a:cxnLst>
                  <a:cxn ang="0">
                    <a:pos x="T0" y="T1"/>
                  </a:cxn>
                  <a:cxn ang="0">
                    <a:pos x="T2" y="T3"/>
                  </a:cxn>
                  <a:cxn ang="0">
                    <a:pos x="T4" y="T5"/>
                  </a:cxn>
                  <a:cxn ang="0">
                    <a:pos x="T6" y="T7"/>
                  </a:cxn>
                  <a:cxn ang="0">
                    <a:pos x="T8" y="T9"/>
                  </a:cxn>
                </a:cxnLst>
                <a:rect l="0" t="0" r="r" b="b"/>
                <a:pathLst>
                  <a:path w="11" h="11">
                    <a:moveTo>
                      <a:pt x="11" y="11"/>
                    </a:moveTo>
                    <a:cubicBezTo>
                      <a:pt x="8" y="10"/>
                      <a:pt x="8" y="9"/>
                      <a:pt x="5" y="11"/>
                    </a:cubicBezTo>
                    <a:cubicBezTo>
                      <a:pt x="7" y="8"/>
                      <a:pt x="4" y="5"/>
                      <a:pt x="1" y="6"/>
                    </a:cubicBezTo>
                    <a:cubicBezTo>
                      <a:pt x="0" y="2"/>
                      <a:pt x="7" y="4"/>
                      <a:pt x="4" y="0"/>
                    </a:cubicBezTo>
                    <a:cubicBezTo>
                      <a:pt x="6" y="4"/>
                      <a:pt x="9" y="6"/>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3" name="Freeform 1878"/>
              <p:cNvSpPr/>
              <p:nvPr>
                <p:custDataLst>
                  <p:tags r:id="rId97"/>
                </p:custDataLst>
              </p:nvPr>
            </p:nvSpPr>
            <p:spPr bwMode="auto">
              <a:xfrm>
                <a:off x="1921348" y="3440182"/>
                <a:ext cx="10274" cy="16439"/>
              </a:xfrm>
              <a:custGeom>
                <a:avLst/>
                <a:gdLst>
                  <a:gd name="T0" fmla="*/ 5 w 5"/>
                  <a:gd name="T1" fmla="*/ 8 h 8"/>
                  <a:gd name="T2" fmla="*/ 4 w 5"/>
                  <a:gd name="T3" fmla="*/ 0 h 8"/>
                  <a:gd name="T4" fmla="*/ 5 w 5"/>
                  <a:gd name="T5" fmla="*/ 8 h 8"/>
                </a:gdLst>
                <a:ahLst/>
                <a:cxnLst>
                  <a:cxn ang="0">
                    <a:pos x="T0" y="T1"/>
                  </a:cxn>
                  <a:cxn ang="0">
                    <a:pos x="T2" y="T3"/>
                  </a:cxn>
                  <a:cxn ang="0">
                    <a:pos x="T4" y="T5"/>
                  </a:cxn>
                </a:cxnLst>
                <a:rect l="0" t="0" r="r" b="b"/>
                <a:pathLst>
                  <a:path w="5" h="8">
                    <a:moveTo>
                      <a:pt x="5" y="8"/>
                    </a:moveTo>
                    <a:cubicBezTo>
                      <a:pt x="3" y="8"/>
                      <a:pt x="0" y="1"/>
                      <a:pt x="4" y="0"/>
                    </a:cubicBezTo>
                    <a:cubicBezTo>
                      <a:pt x="4" y="2"/>
                      <a:pt x="4" y="5"/>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4" name="Freeform 1879"/>
              <p:cNvSpPr/>
              <p:nvPr>
                <p:custDataLst>
                  <p:tags r:id="rId98"/>
                </p:custDataLst>
              </p:nvPr>
            </p:nvSpPr>
            <p:spPr bwMode="auto">
              <a:xfrm>
                <a:off x="1961417" y="3405250"/>
                <a:ext cx="11302" cy="17466"/>
              </a:xfrm>
              <a:custGeom>
                <a:avLst/>
                <a:gdLst>
                  <a:gd name="T0" fmla="*/ 5 w 5"/>
                  <a:gd name="T1" fmla="*/ 8 h 8"/>
                  <a:gd name="T2" fmla="*/ 1 w 5"/>
                  <a:gd name="T3" fmla="*/ 0 h 8"/>
                  <a:gd name="T4" fmla="*/ 5 w 5"/>
                  <a:gd name="T5" fmla="*/ 8 h 8"/>
                </a:gdLst>
                <a:ahLst/>
                <a:cxnLst>
                  <a:cxn ang="0">
                    <a:pos x="T0" y="T1"/>
                  </a:cxn>
                  <a:cxn ang="0">
                    <a:pos x="T2" y="T3"/>
                  </a:cxn>
                  <a:cxn ang="0">
                    <a:pos x="T4" y="T5"/>
                  </a:cxn>
                </a:cxnLst>
                <a:rect l="0" t="0" r="r" b="b"/>
                <a:pathLst>
                  <a:path w="5" h="8">
                    <a:moveTo>
                      <a:pt x="5" y="8"/>
                    </a:moveTo>
                    <a:cubicBezTo>
                      <a:pt x="2" y="7"/>
                      <a:pt x="0" y="4"/>
                      <a:pt x="1" y="0"/>
                    </a:cubicBezTo>
                    <a:cubicBezTo>
                      <a:pt x="3" y="1"/>
                      <a:pt x="4" y="4"/>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5" name="Freeform 1880"/>
              <p:cNvSpPr/>
              <p:nvPr>
                <p:custDataLst>
                  <p:tags r:id="rId99"/>
                </p:custDataLst>
              </p:nvPr>
            </p:nvSpPr>
            <p:spPr bwMode="auto">
              <a:xfrm>
                <a:off x="1972719" y="3401140"/>
                <a:ext cx="8219" cy="15412"/>
              </a:xfrm>
              <a:custGeom>
                <a:avLst/>
                <a:gdLst>
                  <a:gd name="T0" fmla="*/ 4 w 4"/>
                  <a:gd name="T1" fmla="*/ 7 h 7"/>
                  <a:gd name="T2" fmla="*/ 1 w 4"/>
                  <a:gd name="T3" fmla="*/ 0 h 7"/>
                  <a:gd name="T4" fmla="*/ 4 w 4"/>
                  <a:gd name="T5" fmla="*/ 7 h 7"/>
                </a:gdLst>
                <a:ahLst/>
                <a:cxnLst>
                  <a:cxn ang="0">
                    <a:pos x="T0" y="T1"/>
                  </a:cxn>
                  <a:cxn ang="0">
                    <a:pos x="T2" y="T3"/>
                  </a:cxn>
                  <a:cxn ang="0">
                    <a:pos x="T4" y="T5"/>
                  </a:cxn>
                </a:cxnLst>
                <a:rect l="0" t="0" r="r" b="b"/>
                <a:pathLst>
                  <a:path w="4" h="7">
                    <a:moveTo>
                      <a:pt x="4" y="7"/>
                    </a:moveTo>
                    <a:cubicBezTo>
                      <a:pt x="0" y="6"/>
                      <a:pt x="0" y="4"/>
                      <a:pt x="1" y="0"/>
                    </a:cubicBezTo>
                    <a:cubicBezTo>
                      <a:pt x="3" y="0"/>
                      <a:pt x="3" y="5"/>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6" name="Freeform 1881"/>
              <p:cNvSpPr/>
              <p:nvPr>
                <p:custDataLst>
                  <p:tags r:id="rId100"/>
                </p:custDataLst>
              </p:nvPr>
            </p:nvSpPr>
            <p:spPr bwMode="auto">
              <a:xfrm>
                <a:off x="1905937" y="3375455"/>
                <a:ext cx="11302" cy="31850"/>
              </a:xfrm>
              <a:custGeom>
                <a:avLst/>
                <a:gdLst>
                  <a:gd name="T0" fmla="*/ 5 w 5"/>
                  <a:gd name="T1" fmla="*/ 13 h 15"/>
                  <a:gd name="T2" fmla="*/ 1 w 5"/>
                  <a:gd name="T3" fmla="*/ 0 h 15"/>
                  <a:gd name="T4" fmla="*/ 5 w 5"/>
                  <a:gd name="T5" fmla="*/ 13 h 15"/>
                </a:gdLst>
                <a:ahLst/>
                <a:cxnLst>
                  <a:cxn ang="0">
                    <a:pos x="T0" y="T1"/>
                  </a:cxn>
                  <a:cxn ang="0">
                    <a:pos x="T2" y="T3"/>
                  </a:cxn>
                  <a:cxn ang="0">
                    <a:pos x="T4" y="T5"/>
                  </a:cxn>
                </a:cxnLst>
                <a:rect l="0" t="0" r="r" b="b"/>
                <a:pathLst>
                  <a:path w="5" h="15">
                    <a:moveTo>
                      <a:pt x="5" y="13"/>
                    </a:moveTo>
                    <a:cubicBezTo>
                      <a:pt x="4" y="15"/>
                      <a:pt x="0" y="2"/>
                      <a:pt x="1" y="0"/>
                    </a:cubicBezTo>
                    <a:cubicBezTo>
                      <a:pt x="4" y="2"/>
                      <a:pt x="3" y="9"/>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7" name="Freeform 1882"/>
              <p:cNvSpPr/>
              <p:nvPr>
                <p:custDataLst>
                  <p:tags r:id="rId101"/>
                </p:custDataLst>
              </p:nvPr>
            </p:nvSpPr>
            <p:spPr bwMode="auto">
              <a:xfrm>
                <a:off x="2907666" y="3182300"/>
                <a:ext cx="14383" cy="4110"/>
              </a:xfrm>
              <a:custGeom>
                <a:avLst/>
                <a:gdLst>
                  <a:gd name="T0" fmla="*/ 2 w 7"/>
                  <a:gd name="T1" fmla="*/ 1 h 2"/>
                  <a:gd name="T2" fmla="*/ 0 w 7"/>
                  <a:gd name="T3" fmla="*/ 1 h 2"/>
                  <a:gd name="T4" fmla="*/ 7 w 7"/>
                  <a:gd name="T5" fmla="*/ 0 h 2"/>
                  <a:gd name="T6" fmla="*/ 2 w 7"/>
                  <a:gd name="T7" fmla="*/ 1 h 2"/>
                </a:gdLst>
                <a:ahLst/>
                <a:cxnLst>
                  <a:cxn ang="0">
                    <a:pos x="T0" y="T1"/>
                  </a:cxn>
                  <a:cxn ang="0">
                    <a:pos x="T2" y="T3"/>
                  </a:cxn>
                  <a:cxn ang="0">
                    <a:pos x="T4" y="T5"/>
                  </a:cxn>
                  <a:cxn ang="0">
                    <a:pos x="T6" y="T7"/>
                  </a:cxn>
                </a:cxnLst>
                <a:rect l="0" t="0" r="r" b="b"/>
                <a:pathLst>
                  <a:path w="7" h="2">
                    <a:moveTo>
                      <a:pt x="2" y="1"/>
                    </a:moveTo>
                    <a:cubicBezTo>
                      <a:pt x="0" y="2"/>
                      <a:pt x="0" y="1"/>
                      <a:pt x="0" y="1"/>
                    </a:cubicBezTo>
                    <a:cubicBezTo>
                      <a:pt x="3" y="0"/>
                      <a:pt x="4" y="0"/>
                      <a:pt x="7" y="0"/>
                    </a:cubicBezTo>
                    <a:cubicBezTo>
                      <a:pt x="6" y="0"/>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8" name="Freeform 1883"/>
              <p:cNvSpPr/>
              <p:nvPr>
                <p:custDataLst>
                  <p:tags r:id="rId102"/>
                </p:custDataLst>
              </p:nvPr>
            </p:nvSpPr>
            <p:spPr bwMode="auto">
              <a:xfrm>
                <a:off x="1970665" y="3339495"/>
                <a:ext cx="12329" cy="31850"/>
              </a:xfrm>
              <a:custGeom>
                <a:avLst/>
                <a:gdLst>
                  <a:gd name="T0" fmla="*/ 6 w 6"/>
                  <a:gd name="T1" fmla="*/ 14 h 15"/>
                  <a:gd name="T2" fmla="*/ 1 w 6"/>
                  <a:gd name="T3" fmla="*/ 8 h 15"/>
                  <a:gd name="T4" fmla="*/ 0 w 6"/>
                  <a:gd name="T5" fmla="*/ 0 h 15"/>
                  <a:gd name="T6" fmla="*/ 6 w 6"/>
                  <a:gd name="T7" fmla="*/ 14 h 15"/>
                </a:gdLst>
                <a:ahLst/>
                <a:cxnLst>
                  <a:cxn ang="0">
                    <a:pos x="T0" y="T1"/>
                  </a:cxn>
                  <a:cxn ang="0">
                    <a:pos x="T2" y="T3"/>
                  </a:cxn>
                  <a:cxn ang="0">
                    <a:pos x="T4" y="T5"/>
                  </a:cxn>
                  <a:cxn ang="0">
                    <a:pos x="T6" y="T7"/>
                  </a:cxn>
                </a:cxnLst>
                <a:rect l="0" t="0" r="r" b="b"/>
                <a:pathLst>
                  <a:path w="6" h="15">
                    <a:moveTo>
                      <a:pt x="6" y="14"/>
                    </a:moveTo>
                    <a:cubicBezTo>
                      <a:pt x="5" y="15"/>
                      <a:pt x="3" y="12"/>
                      <a:pt x="1" y="8"/>
                    </a:cubicBezTo>
                    <a:cubicBezTo>
                      <a:pt x="0" y="5"/>
                      <a:pt x="0" y="1"/>
                      <a:pt x="0" y="0"/>
                    </a:cubicBezTo>
                    <a:cubicBezTo>
                      <a:pt x="1" y="0"/>
                      <a:pt x="5" y="12"/>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29" name="Freeform 1884"/>
              <p:cNvSpPr/>
              <p:nvPr>
                <p:custDataLst>
                  <p:tags r:id="rId103"/>
                </p:custDataLst>
              </p:nvPr>
            </p:nvSpPr>
            <p:spPr bwMode="auto">
              <a:xfrm>
                <a:off x="1788812" y="3363126"/>
                <a:ext cx="11302" cy="14383"/>
              </a:xfrm>
              <a:custGeom>
                <a:avLst/>
                <a:gdLst>
                  <a:gd name="T0" fmla="*/ 0 w 5"/>
                  <a:gd name="T1" fmla="*/ 7 h 7"/>
                  <a:gd name="T2" fmla="*/ 0 w 5"/>
                  <a:gd name="T3" fmla="*/ 3 h 7"/>
                  <a:gd name="T4" fmla="*/ 5 w 5"/>
                  <a:gd name="T5" fmla="*/ 4 h 7"/>
                  <a:gd name="T6" fmla="*/ 0 w 5"/>
                  <a:gd name="T7" fmla="*/ 7 h 7"/>
                </a:gdLst>
                <a:ahLst/>
                <a:cxnLst>
                  <a:cxn ang="0">
                    <a:pos x="T0" y="T1"/>
                  </a:cxn>
                  <a:cxn ang="0">
                    <a:pos x="T2" y="T3"/>
                  </a:cxn>
                  <a:cxn ang="0">
                    <a:pos x="T4" y="T5"/>
                  </a:cxn>
                  <a:cxn ang="0">
                    <a:pos x="T6" y="T7"/>
                  </a:cxn>
                </a:cxnLst>
                <a:rect l="0" t="0" r="r" b="b"/>
                <a:pathLst>
                  <a:path w="5" h="7">
                    <a:moveTo>
                      <a:pt x="0" y="7"/>
                    </a:moveTo>
                    <a:cubicBezTo>
                      <a:pt x="0" y="3"/>
                      <a:pt x="0" y="3"/>
                      <a:pt x="0" y="3"/>
                    </a:cubicBezTo>
                    <a:cubicBezTo>
                      <a:pt x="0" y="1"/>
                      <a:pt x="5" y="0"/>
                      <a:pt x="5" y="4"/>
                    </a:cubicBezTo>
                    <a:cubicBezTo>
                      <a:pt x="2" y="4"/>
                      <a:pt x="3"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0" name="Freeform 1885"/>
              <p:cNvSpPr/>
              <p:nvPr>
                <p:custDataLst>
                  <p:tags r:id="rId104"/>
                </p:custDataLst>
              </p:nvPr>
            </p:nvSpPr>
            <p:spPr bwMode="auto">
              <a:xfrm>
                <a:off x="2860405" y="3186410"/>
                <a:ext cx="12329" cy="2055"/>
              </a:xfrm>
              <a:custGeom>
                <a:avLst/>
                <a:gdLst>
                  <a:gd name="T0" fmla="*/ 5 w 6"/>
                  <a:gd name="T1" fmla="*/ 1 h 1"/>
                  <a:gd name="T2" fmla="*/ 1 w 6"/>
                  <a:gd name="T3" fmla="*/ 1 h 1"/>
                  <a:gd name="T4" fmla="*/ 5 w 6"/>
                  <a:gd name="T5" fmla="*/ 1 h 1"/>
                </a:gdLst>
                <a:ahLst/>
                <a:cxnLst>
                  <a:cxn ang="0">
                    <a:pos x="T0" y="T1"/>
                  </a:cxn>
                  <a:cxn ang="0">
                    <a:pos x="T2" y="T3"/>
                  </a:cxn>
                  <a:cxn ang="0">
                    <a:pos x="T4" y="T5"/>
                  </a:cxn>
                </a:cxnLst>
                <a:rect l="0" t="0" r="r" b="b"/>
                <a:pathLst>
                  <a:path w="6" h="1">
                    <a:moveTo>
                      <a:pt x="5" y="1"/>
                    </a:moveTo>
                    <a:cubicBezTo>
                      <a:pt x="3" y="1"/>
                      <a:pt x="0" y="1"/>
                      <a:pt x="1" y="1"/>
                    </a:cubicBezTo>
                    <a:cubicBezTo>
                      <a:pt x="3" y="0"/>
                      <a:pt x="6"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1" name="Freeform 1886"/>
              <p:cNvSpPr/>
              <p:nvPr>
                <p:custDataLst>
                  <p:tags r:id="rId105"/>
                </p:custDataLst>
              </p:nvPr>
            </p:nvSpPr>
            <p:spPr bwMode="auto">
              <a:xfrm>
                <a:off x="2862460" y="3182300"/>
                <a:ext cx="8219" cy="2055"/>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0" y="1"/>
                      <a:pt x="1" y="1"/>
                      <a:pt x="0" y="0"/>
                    </a:cubicBezTo>
                    <a:cubicBezTo>
                      <a:pt x="4" y="0"/>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2" name="Freeform 1887"/>
              <p:cNvSpPr/>
              <p:nvPr>
                <p:custDataLst>
                  <p:tags r:id="rId106"/>
                </p:custDataLst>
              </p:nvPr>
            </p:nvSpPr>
            <p:spPr bwMode="auto">
              <a:xfrm>
                <a:off x="1931622" y="3281960"/>
                <a:ext cx="11302" cy="13356"/>
              </a:xfrm>
              <a:custGeom>
                <a:avLst/>
                <a:gdLst>
                  <a:gd name="T0" fmla="*/ 5 w 5"/>
                  <a:gd name="T1" fmla="*/ 5 h 6"/>
                  <a:gd name="T2" fmla="*/ 0 w 5"/>
                  <a:gd name="T3" fmla="*/ 6 h 6"/>
                  <a:gd name="T4" fmla="*/ 4 w 5"/>
                  <a:gd name="T5" fmla="*/ 1 h 6"/>
                  <a:gd name="T6" fmla="*/ 5 w 5"/>
                  <a:gd name="T7" fmla="*/ 5 h 6"/>
                </a:gdLst>
                <a:ahLst/>
                <a:cxnLst>
                  <a:cxn ang="0">
                    <a:pos x="T0" y="T1"/>
                  </a:cxn>
                  <a:cxn ang="0">
                    <a:pos x="T2" y="T3"/>
                  </a:cxn>
                  <a:cxn ang="0">
                    <a:pos x="T4" y="T5"/>
                  </a:cxn>
                  <a:cxn ang="0">
                    <a:pos x="T6" y="T7"/>
                  </a:cxn>
                </a:cxnLst>
                <a:rect l="0" t="0" r="r" b="b"/>
                <a:pathLst>
                  <a:path w="5" h="6">
                    <a:moveTo>
                      <a:pt x="5" y="5"/>
                    </a:moveTo>
                    <a:cubicBezTo>
                      <a:pt x="2" y="4"/>
                      <a:pt x="3" y="6"/>
                      <a:pt x="0" y="6"/>
                    </a:cubicBezTo>
                    <a:cubicBezTo>
                      <a:pt x="1" y="4"/>
                      <a:pt x="1" y="0"/>
                      <a:pt x="4" y="1"/>
                    </a:cubicBezTo>
                    <a:cubicBezTo>
                      <a:pt x="4" y="2"/>
                      <a:pt x="5" y="4"/>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3" name="Freeform 1888"/>
              <p:cNvSpPr/>
              <p:nvPr>
                <p:custDataLst>
                  <p:tags r:id="rId107"/>
                </p:custDataLst>
              </p:nvPr>
            </p:nvSpPr>
            <p:spPr bwMode="auto">
              <a:xfrm>
                <a:off x="1953198" y="3252165"/>
                <a:ext cx="19521" cy="12329"/>
              </a:xfrm>
              <a:custGeom>
                <a:avLst/>
                <a:gdLst>
                  <a:gd name="T0" fmla="*/ 0 w 9"/>
                  <a:gd name="T1" fmla="*/ 1 h 6"/>
                  <a:gd name="T2" fmla="*/ 3 w 9"/>
                  <a:gd name="T3" fmla="*/ 3 h 6"/>
                  <a:gd name="T4" fmla="*/ 5 w 9"/>
                  <a:gd name="T5" fmla="*/ 1 h 6"/>
                  <a:gd name="T6" fmla="*/ 0 w 9"/>
                  <a:gd name="T7" fmla="*/ 1 h 6"/>
                </a:gdLst>
                <a:ahLst/>
                <a:cxnLst>
                  <a:cxn ang="0">
                    <a:pos x="T0" y="T1"/>
                  </a:cxn>
                  <a:cxn ang="0">
                    <a:pos x="T2" y="T3"/>
                  </a:cxn>
                  <a:cxn ang="0">
                    <a:pos x="T4" y="T5"/>
                  </a:cxn>
                  <a:cxn ang="0">
                    <a:pos x="T6" y="T7"/>
                  </a:cxn>
                </a:cxnLst>
                <a:rect l="0" t="0" r="r" b="b"/>
                <a:pathLst>
                  <a:path w="9" h="6">
                    <a:moveTo>
                      <a:pt x="0" y="1"/>
                    </a:moveTo>
                    <a:cubicBezTo>
                      <a:pt x="2" y="0"/>
                      <a:pt x="3" y="1"/>
                      <a:pt x="3" y="3"/>
                    </a:cubicBezTo>
                    <a:cubicBezTo>
                      <a:pt x="4" y="3"/>
                      <a:pt x="5" y="2"/>
                      <a:pt x="5" y="1"/>
                    </a:cubicBezTo>
                    <a:cubicBezTo>
                      <a:pt x="9" y="5"/>
                      <a:pt x="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4" name="Freeform 1889"/>
              <p:cNvSpPr/>
              <p:nvPr>
                <p:custDataLst>
                  <p:tags r:id="rId108"/>
                </p:custDataLst>
              </p:nvPr>
            </p:nvSpPr>
            <p:spPr bwMode="auto">
              <a:xfrm>
                <a:off x="1829909" y="3230590"/>
                <a:ext cx="12329" cy="36987"/>
              </a:xfrm>
              <a:custGeom>
                <a:avLst/>
                <a:gdLst>
                  <a:gd name="T0" fmla="*/ 3 w 6"/>
                  <a:gd name="T1" fmla="*/ 17 h 17"/>
                  <a:gd name="T2" fmla="*/ 1 w 6"/>
                  <a:gd name="T3" fmla="*/ 0 h 17"/>
                  <a:gd name="T4" fmla="*/ 3 w 6"/>
                  <a:gd name="T5" fmla="*/ 17 h 17"/>
                </a:gdLst>
                <a:ahLst/>
                <a:cxnLst>
                  <a:cxn ang="0">
                    <a:pos x="T0" y="T1"/>
                  </a:cxn>
                  <a:cxn ang="0">
                    <a:pos x="T2" y="T3"/>
                  </a:cxn>
                  <a:cxn ang="0">
                    <a:pos x="T4" y="T5"/>
                  </a:cxn>
                </a:cxnLst>
                <a:rect l="0" t="0" r="r" b="b"/>
                <a:pathLst>
                  <a:path w="6" h="17">
                    <a:moveTo>
                      <a:pt x="3" y="17"/>
                    </a:moveTo>
                    <a:cubicBezTo>
                      <a:pt x="0" y="10"/>
                      <a:pt x="5" y="8"/>
                      <a:pt x="1" y="0"/>
                    </a:cubicBezTo>
                    <a:cubicBezTo>
                      <a:pt x="6" y="0"/>
                      <a:pt x="5" y="15"/>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5" name="Freeform 1890"/>
              <p:cNvSpPr/>
              <p:nvPr>
                <p:custDataLst>
                  <p:tags r:id="rId109"/>
                </p:custDataLst>
              </p:nvPr>
            </p:nvSpPr>
            <p:spPr bwMode="auto">
              <a:xfrm>
                <a:off x="1944979" y="3218260"/>
                <a:ext cx="23631" cy="19521"/>
              </a:xfrm>
              <a:custGeom>
                <a:avLst/>
                <a:gdLst>
                  <a:gd name="T0" fmla="*/ 6 w 11"/>
                  <a:gd name="T1" fmla="*/ 9 h 9"/>
                  <a:gd name="T2" fmla="*/ 0 w 11"/>
                  <a:gd name="T3" fmla="*/ 2 h 9"/>
                  <a:gd name="T4" fmla="*/ 3 w 11"/>
                  <a:gd name="T5" fmla="*/ 1 h 9"/>
                  <a:gd name="T6" fmla="*/ 7 w 11"/>
                  <a:gd name="T7" fmla="*/ 2 h 9"/>
                  <a:gd name="T8" fmla="*/ 6 w 11"/>
                  <a:gd name="T9" fmla="*/ 9 h 9"/>
                </a:gdLst>
                <a:ahLst/>
                <a:cxnLst>
                  <a:cxn ang="0">
                    <a:pos x="T0" y="T1"/>
                  </a:cxn>
                  <a:cxn ang="0">
                    <a:pos x="T2" y="T3"/>
                  </a:cxn>
                  <a:cxn ang="0">
                    <a:pos x="T4" y="T5"/>
                  </a:cxn>
                  <a:cxn ang="0">
                    <a:pos x="T6" y="T7"/>
                  </a:cxn>
                  <a:cxn ang="0">
                    <a:pos x="T8" y="T9"/>
                  </a:cxn>
                </a:cxnLst>
                <a:rect l="0" t="0" r="r" b="b"/>
                <a:pathLst>
                  <a:path w="11" h="9">
                    <a:moveTo>
                      <a:pt x="6" y="9"/>
                    </a:moveTo>
                    <a:cubicBezTo>
                      <a:pt x="3" y="9"/>
                      <a:pt x="2" y="5"/>
                      <a:pt x="0" y="2"/>
                    </a:cubicBezTo>
                    <a:cubicBezTo>
                      <a:pt x="1" y="3"/>
                      <a:pt x="4" y="5"/>
                      <a:pt x="3" y="1"/>
                    </a:cubicBezTo>
                    <a:cubicBezTo>
                      <a:pt x="5" y="0"/>
                      <a:pt x="6" y="5"/>
                      <a:pt x="7" y="2"/>
                    </a:cubicBezTo>
                    <a:cubicBezTo>
                      <a:pt x="11" y="6"/>
                      <a:pt x="2" y="5"/>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6" name="Freeform 1891"/>
              <p:cNvSpPr/>
              <p:nvPr>
                <p:custDataLst>
                  <p:tags r:id="rId110"/>
                </p:custDataLst>
              </p:nvPr>
            </p:nvSpPr>
            <p:spPr bwMode="auto">
              <a:xfrm>
                <a:off x="1923403" y="3202849"/>
                <a:ext cx="8219" cy="36987"/>
              </a:xfrm>
              <a:custGeom>
                <a:avLst/>
                <a:gdLst>
                  <a:gd name="T0" fmla="*/ 3 w 4"/>
                  <a:gd name="T1" fmla="*/ 17 h 17"/>
                  <a:gd name="T2" fmla="*/ 0 w 4"/>
                  <a:gd name="T3" fmla="*/ 10 h 17"/>
                  <a:gd name="T4" fmla="*/ 2 w 4"/>
                  <a:gd name="T5" fmla="*/ 0 h 17"/>
                  <a:gd name="T6" fmla="*/ 2 w 4"/>
                  <a:gd name="T7" fmla="*/ 9 h 17"/>
                  <a:gd name="T8" fmla="*/ 3 w 4"/>
                  <a:gd name="T9" fmla="*/ 17 h 17"/>
                </a:gdLst>
                <a:ahLst/>
                <a:cxnLst>
                  <a:cxn ang="0">
                    <a:pos x="T0" y="T1"/>
                  </a:cxn>
                  <a:cxn ang="0">
                    <a:pos x="T2" y="T3"/>
                  </a:cxn>
                  <a:cxn ang="0">
                    <a:pos x="T4" y="T5"/>
                  </a:cxn>
                  <a:cxn ang="0">
                    <a:pos x="T6" y="T7"/>
                  </a:cxn>
                  <a:cxn ang="0">
                    <a:pos x="T8" y="T9"/>
                  </a:cxn>
                </a:cxnLst>
                <a:rect l="0" t="0" r="r" b="b"/>
                <a:pathLst>
                  <a:path w="4" h="17">
                    <a:moveTo>
                      <a:pt x="3" y="17"/>
                    </a:moveTo>
                    <a:cubicBezTo>
                      <a:pt x="0" y="16"/>
                      <a:pt x="0" y="13"/>
                      <a:pt x="0" y="10"/>
                    </a:cubicBezTo>
                    <a:cubicBezTo>
                      <a:pt x="0" y="6"/>
                      <a:pt x="2" y="2"/>
                      <a:pt x="2" y="0"/>
                    </a:cubicBezTo>
                    <a:cubicBezTo>
                      <a:pt x="4" y="4"/>
                      <a:pt x="3" y="6"/>
                      <a:pt x="2" y="9"/>
                    </a:cubicBezTo>
                    <a:cubicBezTo>
                      <a:pt x="2" y="11"/>
                      <a:pt x="1" y="14"/>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7" name="Freeform 1892"/>
              <p:cNvSpPr/>
              <p:nvPr>
                <p:custDataLst>
                  <p:tags r:id="rId111"/>
                </p:custDataLst>
              </p:nvPr>
            </p:nvSpPr>
            <p:spPr bwMode="auto">
              <a:xfrm>
                <a:off x="2879926" y="3171000"/>
                <a:ext cx="12329" cy="2055"/>
              </a:xfrm>
              <a:custGeom>
                <a:avLst/>
                <a:gdLst>
                  <a:gd name="T0" fmla="*/ 3 w 6"/>
                  <a:gd name="T1" fmla="*/ 1 h 1"/>
                  <a:gd name="T2" fmla="*/ 3 w 6"/>
                  <a:gd name="T3" fmla="*/ 0 h 1"/>
                  <a:gd name="T4" fmla="*/ 3 w 6"/>
                  <a:gd name="T5" fmla="*/ 1 h 1"/>
                </a:gdLst>
                <a:ahLst/>
                <a:cxnLst>
                  <a:cxn ang="0">
                    <a:pos x="T0" y="T1"/>
                  </a:cxn>
                  <a:cxn ang="0">
                    <a:pos x="T2" y="T3"/>
                  </a:cxn>
                  <a:cxn ang="0">
                    <a:pos x="T4" y="T5"/>
                  </a:cxn>
                </a:cxnLst>
                <a:rect l="0" t="0" r="r" b="b"/>
                <a:pathLst>
                  <a:path w="6" h="1">
                    <a:moveTo>
                      <a:pt x="3" y="1"/>
                    </a:moveTo>
                    <a:cubicBezTo>
                      <a:pt x="0" y="1"/>
                      <a:pt x="5" y="0"/>
                      <a:pt x="3" y="0"/>
                    </a:cubicBezTo>
                    <a:cubicBezTo>
                      <a:pt x="6" y="0"/>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8" name="Freeform 1893"/>
              <p:cNvSpPr/>
              <p:nvPr>
                <p:custDataLst>
                  <p:tags r:id="rId112"/>
                </p:custDataLst>
              </p:nvPr>
            </p:nvSpPr>
            <p:spPr bwMode="auto">
              <a:xfrm>
                <a:off x="1816552" y="3097025"/>
                <a:ext cx="19521" cy="57535"/>
              </a:xfrm>
              <a:custGeom>
                <a:avLst/>
                <a:gdLst>
                  <a:gd name="T0" fmla="*/ 9 w 9"/>
                  <a:gd name="T1" fmla="*/ 26 h 27"/>
                  <a:gd name="T2" fmla="*/ 5 w 9"/>
                  <a:gd name="T3" fmla="*/ 27 h 27"/>
                  <a:gd name="T4" fmla="*/ 1 w 9"/>
                  <a:gd name="T5" fmla="*/ 20 h 27"/>
                  <a:gd name="T6" fmla="*/ 0 w 9"/>
                  <a:gd name="T7" fmla="*/ 11 h 27"/>
                  <a:gd name="T8" fmla="*/ 1 w 9"/>
                  <a:gd name="T9" fmla="*/ 0 h 27"/>
                  <a:gd name="T10" fmla="*/ 5 w 9"/>
                  <a:gd name="T11" fmla="*/ 2 h 27"/>
                  <a:gd name="T12" fmla="*/ 4 w 9"/>
                  <a:gd name="T13" fmla="*/ 14 h 27"/>
                  <a:gd name="T14" fmla="*/ 9 w 9"/>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7">
                    <a:moveTo>
                      <a:pt x="9" y="26"/>
                    </a:moveTo>
                    <a:cubicBezTo>
                      <a:pt x="9" y="27"/>
                      <a:pt x="7" y="27"/>
                      <a:pt x="5" y="27"/>
                    </a:cubicBezTo>
                    <a:cubicBezTo>
                      <a:pt x="6" y="23"/>
                      <a:pt x="2" y="18"/>
                      <a:pt x="1" y="20"/>
                    </a:cubicBezTo>
                    <a:cubicBezTo>
                      <a:pt x="0" y="17"/>
                      <a:pt x="0" y="14"/>
                      <a:pt x="0" y="11"/>
                    </a:cubicBezTo>
                    <a:cubicBezTo>
                      <a:pt x="1" y="8"/>
                      <a:pt x="1" y="4"/>
                      <a:pt x="1" y="0"/>
                    </a:cubicBezTo>
                    <a:cubicBezTo>
                      <a:pt x="1" y="1"/>
                      <a:pt x="3" y="2"/>
                      <a:pt x="5" y="2"/>
                    </a:cubicBezTo>
                    <a:cubicBezTo>
                      <a:pt x="2" y="7"/>
                      <a:pt x="3" y="11"/>
                      <a:pt x="4" y="14"/>
                    </a:cubicBezTo>
                    <a:cubicBezTo>
                      <a:pt x="6" y="18"/>
                      <a:pt x="8" y="21"/>
                      <a:pt x="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39" name="Freeform 1894"/>
              <p:cNvSpPr/>
              <p:nvPr>
                <p:custDataLst>
                  <p:tags r:id="rId113"/>
                </p:custDataLst>
              </p:nvPr>
            </p:nvSpPr>
            <p:spPr bwMode="auto">
              <a:xfrm>
                <a:off x="1931622" y="3107300"/>
                <a:ext cx="11302" cy="23631"/>
              </a:xfrm>
              <a:custGeom>
                <a:avLst/>
                <a:gdLst>
                  <a:gd name="T0" fmla="*/ 2 w 5"/>
                  <a:gd name="T1" fmla="*/ 11 h 11"/>
                  <a:gd name="T2" fmla="*/ 0 w 5"/>
                  <a:gd name="T3" fmla="*/ 4 h 11"/>
                  <a:gd name="T4" fmla="*/ 4 w 5"/>
                  <a:gd name="T5" fmla="*/ 3 h 11"/>
                  <a:gd name="T6" fmla="*/ 2 w 5"/>
                  <a:gd name="T7" fmla="*/ 11 h 11"/>
                </a:gdLst>
                <a:ahLst/>
                <a:cxnLst>
                  <a:cxn ang="0">
                    <a:pos x="T0" y="T1"/>
                  </a:cxn>
                  <a:cxn ang="0">
                    <a:pos x="T2" y="T3"/>
                  </a:cxn>
                  <a:cxn ang="0">
                    <a:pos x="T4" y="T5"/>
                  </a:cxn>
                  <a:cxn ang="0">
                    <a:pos x="T6" y="T7"/>
                  </a:cxn>
                </a:cxnLst>
                <a:rect l="0" t="0" r="r" b="b"/>
                <a:pathLst>
                  <a:path w="5" h="11">
                    <a:moveTo>
                      <a:pt x="2" y="11"/>
                    </a:moveTo>
                    <a:cubicBezTo>
                      <a:pt x="1" y="10"/>
                      <a:pt x="0" y="6"/>
                      <a:pt x="0" y="4"/>
                    </a:cubicBezTo>
                    <a:cubicBezTo>
                      <a:pt x="0" y="2"/>
                      <a:pt x="2" y="0"/>
                      <a:pt x="4" y="3"/>
                    </a:cubicBezTo>
                    <a:cubicBezTo>
                      <a:pt x="0" y="4"/>
                      <a:pt x="5" y="8"/>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0" name="Freeform 1895"/>
              <p:cNvSpPr/>
              <p:nvPr>
                <p:custDataLst>
                  <p:tags r:id="rId114"/>
                </p:custDataLst>
              </p:nvPr>
            </p:nvSpPr>
            <p:spPr bwMode="auto">
              <a:xfrm>
                <a:off x="1794976" y="3083669"/>
                <a:ext cx="9247" cy="23631"/>
              </a:xfrm>
              <a:custGeom>
                <a:avLst/>
                <a:gdLst>
                  <a:gd name="T0" fmla="*/ 4 w 4"/>
                  <a:gd name="T1" fmla="*/ 9 h 11"/>
                  <a:gd name="T2" fmla="*/ 4 w 4"/>
                  <a:gd name="T3" fmla="*/ 2 h 11"/>
                  <a:gd name="T4" fmla="*/ 4 w 4"/>
                  <a:gd name="T5" fmla="*/ 9 h 11"/>
                </a:gdLst>
                <a:ahLst/>
                <a:cxnLst>
                  <a:cxn ang="0">
                    <a:pos x="T0" y="T1"/>
                  </a:cxn>
                  <a:cxn ang="0">
                    <a:pos x="T2" y="T3"/>
                  </a:cxn>
                  <a:cxn ang="0">
                    <a:pos x="T4" y="T5"/>
                  </a:cxn>
                </a:cxnLst>
                <a:rect l="0" t="0" r="r" b="b"/>
                <a:pathLst>
                  <a:path w="4" h="11">
                    <a:moveTo>
                      <a:pt x="4" y="9"/>
                    </a:moveTo>
                    <a:cubicBezTo>
                      <a:pt x="0" y="11"/>
                      <a:pt x="1" y="0"/>
                      <a:pt x="4" y="2"/>
                    </a:cubicBezTo>
                    <a:cubicBezTo>
                      <a:pt x="4" y="4"/>
                      <a:pt x="4" y="6"/>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1" name="Freeform 1896"/>
              <p:cNvSpPr/>
              <p:nvPr>
                <p:custDataLst>
                  <p:tags r:id="rId115"/>
                </p:custDataLst>
              </p:nvPr>
            </p:nvSpPr>
            <p:spPr bwMode="auto">
              <a:xfrm>
                <a:off x="1927513" y="3075449"/>
                <a:ext cx="13356" cy="29795"/>
              </a:xfrm>
              <a:custGeom>
                <a:avLst/>
                <a:gdLst>
                  <a:gd name="T0" fmla="*/ 2 w 6"/>
                  <a:gd name="T1" fmla="*/ 13 h 14"/>
                  <a:gd name="T2" fmla="*/ 1 w 6"/>
                  <a:gd name="T3" fmla="*/ 0 h 14"/>
                  <a:gd name="T4" fmla="*/ 2 w 6"/>
                  <a:gd name="T5" fmla="*/ 13 h 14"/>
                </a:gdLst>
                <a:ahLst/>
                <a:cxnLst>
                  <a:cxn ang="0">
                    <a:pos x="T0" y="T1"/>
                  </a:cxn>
                  <a:cxn ang="0">
                    <a:pos x="T2" y="T3"/>
                  </a:cxn>
                  <a:cxn ang="0">
                    <a:pos x="T4" y="T5"/>
                  </a:cxn>
                </a:cxnLst>
                <a:rect l="0" t="0" r="r" b="b"/>
                <a:pathLst>
                  <a:path w="6" h="14">
                    <a:moveTo>
                      <a:pt x="2" y="13"/>
                    </a:moveTo>
                    <a:cubicBezTo>
                      <a:pt x="0" y="14"/>
                      <a:pt x="2" y="3"/>
                      <a:pt x="1" y="0"/>
                    </a:cubicBezTo>
                    <a:cubicBezTo>
                      <a:pt x="6" y="2"/>
                      <a:pt x="2" y="7"/>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2" name="Freeform 1897"/>
              <p:cNvSpPr/>
              <p:nvPr>
                <p:custDataLst>
                  <p:tags r:id="rId116"/>
                </p:custDataLst>
              </p:nvPr>
            </p:nvSpPr>
            <p:spPr bwMode="auto">
              <a:xfrm>
                <a:off x="1935732" y="3053874"/>
                <a:ext cx="25685" cy="47261"/>
              </a:xfrm>
              <a:custGeom>
                <a:avLst/>
                <a:gdLst>
                  <a:gd name="T0" fmla="*/ 1 w 12"/>
                  <a:gd name="T1" fmla="*/ 22 h 22"/>
                  <a:gd name="T2" fmla="*/ 10 w 12"/>
                  <a:gd name="T3" fmla="*/ 0 h 22"/>
                  <a:gd name="T4" fmla="*/ 1 w 12"/>
                  <a:gd name="T5" fmla="*/ 22 h 22"/>
                </a:gdLst>
                <a:ahLst/>
                <a:cxnLst>
                  <a:cxn ang="0">
                    <a:pos x="T0" y="T1"/>
                  </a:cxn>
                  <a:cxn ang="0">
                    <a:pos x="T2" y="T3"/>
                  </a:cxn>
                  <a:cxn ang="0">
                    <a:pos x="T4" y="T5"/>
                  </a:cxn>
                </a:cxnLst>
                <a:rect l="0" t="0" r="r" b="b"/>
                <a:pathLst>
                  <a:path w="12" h="22">
                    <a:moveTo>
                      <a:pt x="1" y="22"/>
                    </a:moveTo>
                    <a:cubicBezTo>
                      <a:pt x="0" y="14"/>
                      <a:pt x="5" y="5"/>
                      <a:pt x="10" y="0"/>
                    </a:cubicBezTo>
                    <a:cubicBezTo>
                      <a:pt x="12" y="6"/>
                      <a:pt x="3" y="13"/>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3" name="Freeform 1898"/>
              <p:cNvSpPr/>
              <p:nvPr>
                <p:custDataLst>
                  <p:tags r:id="rId117"/>
                </p:custDataLst>
              </p:nvPr>
            </p:nvSpPr>
            <p:spPr bwMode="auto">
              <a:xfrm>
                <a:off x="1812443" y="3071340"/>
                <a:ext cx="21576" cy="20548"/>
              </a:xfrm>
              <a:custGeom>
                <a:avLst/>
                <a:gdLst>
                  <a:gd name="T0" fmla="*/ 6 w 10"/>
                  <a:gd name="T1" fmla="*/ 10 h 10"/>
                  <a:gd name="T2" fmla="*/ 4 w 10"/>
                  <a:gd name="T3" fmla="*/ 1 h 10"/>
                  <a:gd name="T4" fmla="*/ 9 w 10"/>
                  <a:gd name="T5" fmla="*/ 0 h 10"/>
                  <a:gd name="T6" fmla="*/ 6 w 10"/>
                  <a:gd name="T7" fmla="*/ 10 h 10"/>
                </a:gdLst>
                <a:ahLst/>
                <a:cxnLst>
                  <a:cxn ang="0">
                    <a:pos x="T0" y="T1"/>
                  </a:cxn>
                  <a:cxn ang="0">
                    <a:pos x="T2" y="T3"/>
                  </a:cxn>
                  <a:cxn ang="0">
                    <a:pos x="T4" y="T5"/>
                  </a:cxn>
                  <a:cxn ang="0">
                    <a:pos x="T6" y="T7"/>
                  </a:cxn>
                </a:cxnLst>
                <a:rect l="0" t="0" r="r" b="b"/>
                <a:pathLst>
                  <a:path w="10" h="10">
                    <a:moveTo>
                      <a:pt x="6" y="10"/>
                    </a:moveTo>
                    <a:cubicBezTo>
                      <a:pt x="0" y="8"/>
                      <a:pt x="10" y="2"/>
                      <a:pt x="4" y="1"/>
                    </a:cubicBezTo>
                    <a:cubicBezTo>
                      <a:pt x="5" y="0"/>
                      <a:pt x="7" y="1"/>
                      <a:pt x="9" y="0"/>
                    </a:cubicBezTo>
                    <a:cubicBezTo>
                      <a:pt x="7" y="5"/>
                      <a:pt x="7" y="6"/>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4" name="Freeform 1899"/>
              <p:cNvSpPr/>
              <p:nvPr>
                <p:custDataLst>
                  <p:tags r:id="rId118"/>
                </p:custDataLst>
              </p:nvPr>
            </p:nvSpPr>
            <p:spPr bwMode="auto">
              <a:xfrm>
                <a:off x="1905937" y="3071340"/>
                <a:ext cx="15412" cy="14383"/>
              </a:xfrm>
              <a:custGeom>
                <a:avLst/>
                <a:gdLst>
                  <a:gd name="T0" fmla="*/ 2 w 7"/>
                  <a:gd name="T1" fmla="*/ 7 h 7"/>
                  <a:gd name="T2" fmla="*/ 2 w 7"/>
                  <a:gd name="T3" fmla="*/ 0 h 7"/>
                  <a:gd name="T4" fmla="*/ 7 w 7"/>
                  <a:gd name="T5" fmla="*/ 1 h 7"/>
                  <a:gd name="T6" fmla="*/ 2 w 7"/>
                  <a:gd name="T7" fmla="*/ 7 h 7"/>
                </a:gdLst>
                <a:ahLst/>
                <a:cxnLst>
                  <a:cxn ang="0">
                    <a:pos x="T0" y="T1"/>
                  </a:cxn>
                  <a:cxn ang="0">
                    <a:pos x="T2" y="T3"/>
                  </a:cxn>
                  <a:cxn ang="0">
                    <a:pos x="T4" y="T5"/>
                  </a:cxn>
                  <a:cxn ang="0">
                    <a:pos x="T6" y="T7"/>
                  </a:cxn>
                </a:cxnLst>
                <a:rect l="0" t="0" r="r" b="b"/>
                <a:pathLst>
                  <a:path w="7" h="7">
                    <a:moveTo>
                      <a:pt x="2" y="7"/>
                    </a:moveTo>
                    <a:cubicBezTo>
                      <a:pt x="0" y="7"/>
                      <a:pt x="2" y="2"/>
                      <a:pt x="2" y="0"/>
                    </a:cubicBezTo>
                    <a:cubicBezTo>
                      <a:pt x="5" y="2"/>
                      <a:pt x="4" y="1"/>
                      <a:pt x="7" y="1"/>
                    </a:cubicBezTo>
                    <a:cubicBezTo>
                      <a:pt x="6" y="4"/>
                      <a:pt x="3" y="4"/>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5" name="Freeform 1900"/>
              <p:cNvSpPr/>
              <p:nvPr>
                <p:custDataLst>
                  <p:tags r:id="rId119"/>
                </p:custDataLst>
              </p:nvPr>
            </p:nvSpPr>
            <p:spPr bwMode="auto">
              <a:xfrm>
                <a:off x="1887444" y="3053874"/>
                <a:ext cx="8219" cy="15412"/>
              </a:xfrm>
              <a:custGeom>
                <a:avLst/>
                <a:gdLst>
                  <a:gd name="T0" fmla="*/ 4 w 4"/>
                  <a:gd name="T1" fmla="*/ 7 h 7"/>
                  <a:gd name="T2" fmla="*/ 1 w 4"/>
                  <a:gd name="T3" fmla="*/ 3 h 7"/>
                  <a:gd name="T4" fmla="*/ 2 w 4"/>
                  <a:gd name="T5" fmla="*/ 0 h 7"/>
                  <a:gd name="T6" fmla="*/ 4 w 4"/>
                  <a:gd name="T7" fmla="*/ 7 h 7"/>
                </a:gdLst>
                <a:ahLst/>
                <a:cxnLst>
                  <a:cxn ang="0">
                    <a:pos x="T0" y="T1"/>
                  </a:cxn>
                  <a:cxn ang="0">
                    <a:pos x="T2" y="T3"/>
                  </a:cxn>
                  <a:cxn ang="0">
                    <a:pos x="T4" y="T5"/>
                  </a:cxn>
                  <a:cxn ang="0">
                    <a:pos x="T6" y="T7"/>
                  </a:cxn>
                </a:cxnLst>
                <a:rect l="0" t="0" r="r" b="b"/>
                <a:pathLst>
                  <a:path w="4" h="7">
                    <a:moveTo>
                      <a:pt x="4" y="7"/>
                    </a:moveTo>
                    <a:cubicBezTo>
                      <a:pt x="3" y="6"/>
                      <a:pt x="1" y="5"/>
                      <a:pt x="1" y="3"/>
                    </a:cubicBezTo>
                    <a:cubicBezTo>
                      <a:pt x="0" y="2"/>
                      <a:pt x="1" y="1"/>
                      <a:pt x="2" y="0"/>
                    </a:cubicBezTo>
                    <a:cubicBezTo>
                      <a:pt x="4" y="1"/>
                      <a:pt x="4" y="4"/>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6" name="Freeform 1901"/>
              <p:cNvSpPr/>
              <p:nvPr>
                <p:custDataLst>
                  <p:tags r:id="rId120"/>
                </p:custDataLst>
              </p:nvPr>
            </p:nvSpPr>
            <p:spPr bwMode="auto">
              <a:xfrm>
                <a:off x="1905937" y="3011750"/>
                <a:ext cx="17466" cy="31850"/>
              </a:xfrm>
              <a:custGeom>
                <a:avLst/>
                <a:gdLst>
                  <a:gd name="T0" fmla="*/ 4 w 8"/>
                  <a:gd name="T1" fmla="*/ 15 h 15"/>
                  <a:gd name="T2" fmla="*/ 4 w 8"/>
                  <a:gd name="T3" fmla="*/ 0 h 15"/>
                  <a:gd name="T4" fmla="*/ 8 w 8"/>
                  <a:gd name="T5" fmla="*/ 3 h 15"/>
                  <a:gd name="T6" fmla="*/ 4 w 8"/>
                  <a:gd name="T7" fmla="*/ 15 h 15"/>
                </a:gdLst>
                <a:ahLst/>
                <a:cxnLst>
                  <a:cxn ang="0">
                    <a:pos x="T0" y="T1"/>
                  </a:cxn>
                  <a:cxn ang="0">
                    <a:pos x="T2" y="T3"/>
                  </a:cxn>
                  <a:cxn ang="0">
                    <a:pos x="T4" y="T5"/>
                  </a:cxn>
                  <a:cxn ang="0">
                    <a:pos x="T6" y="T7"/>
                  </a:cxn>
                </a:cxnLst>
                <a:rect l="0" t="0" r="r" b="b"/>
                <a:pathLst>
                  <a:path w="8" h="15">
                    <a:moveTo>
                      <a:pt x="4" y="15"/>
                    </a:moveTo>
                    <a:cubicBezTo>
                      <a:pt x="2" y="11"/>
                      <a:pt x="0" y="2"/>
                      <a:pt x="4" y="0"/>
                    </a:cubicBezTo>
                    <a:cubicBezTo>
                      <a:pt x="6" y="2"/>
                      <a:pt x="3" y="4"/>
                      <a:pt x="8" y="3"/>
                    </a:cubicBezTo>
                    <a:cubicBezTo>
                      <a:pt x="5" y="4"/>
                      <a:pt x="4" y="10"/>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7" name="Freeform 1902"/>
              <p:cNvSpPr/>
              <p:nvPr>
                <p:custDataLst>
                  <p:tags r:id="rId121"/>
                </p:custDataLst>
              </p:nvPr>
            </p:nvSpPr>
            <p:spPr bwMode="auto">
              <a:xfrm>
                <a:off x="2420672" y="3062093"/>
                <a:ext cx="15412" cy="9247"/>
              </a:xfrm>
              <a:custGeom>
                <a:avLst/>
                <a:gdLst>
                  <a:gd name="T0" fmla="*/ 4 w 7"/>
                  <a:gd name="T1" fmla="*/ 3 h 4"/>
                  <a:gd name="T2" fmla="*/ 1 w 7"/>
                  <a:gd name="T3" fmla="*/ 3 h 4"/>
                  <a:gd name="T4" fmla="*/ 3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4"/>
                      <a:pt x="2" y="3"/>
                      <a:pt x="1" y="3"/>
                    </a:cubicBezTo>
                    <a:cubicBezTo>
                      <a:pt x="0" y="1"/>
                      <a:pt x="3" y="1"/>
                      <a:pt x="3" y="0"/>
                    </a:cubicBezTo>
                    <a:cubicBezTo>
                      <a:pt x="7" y="1"/>
                      <a:pt x="1"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8" name="Freeform 1903"/>
              <p:cNvSpPr/>
              <p:nvPr>
                <p:custDataLst>
                  <p:tags r:id="rId122"/>
                </p:custDataLst>
              </p:nvPr>
            </p:nvSpPr>
            <p:spPr bwMode="auto">
              <a:xfrm>
                <a:off x="1923403" y="2926474"/>
                <a:ext cx="19521" cy="44178"/>
              </a:xfrm>
              <a:custGeom>
                <a:avLst/>
                <a:gdLst>
                  <a:gd name="T0" fmla="*/ 3 w 9"/>
                  <a:gd name="T1" fmla="*/ 21 h 21"/>
                  <a:gd name="T2" fmla="*/ 0 w 9"/>
                  <a:gd name="T3" fmla="*/ 17 h 21"/>
                  <a:gd name="T4" fmla="*/ 0 w 9"/>
                  <a:gd name="T5" fmla="*/ 14 h 21"/>
                  <a:gd name="T6" fmla="*/ 1 w 9"/>
                  <a:gd name="T7" fmla="*/ 10 h 21"/>
                  <a:gd name="T8" fmla="*/ 9 w 9"/>
                  <a:gd name="T9" fmla="*/ 3 h 21"/>
                  <a:gd name="T10" fmla="*/ 5 w 9"/>
                  <a:gd name="T11" fmla="*/ 3 h 21"/>
                  <a:gd name="T12" fmla="*/ 3 w 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9" h="21">
                    <a:moveTo>
                      <a:pt x="3" y="21"/>
                    </a:moveTo>
                    <a:cubicBezTo>
                      <a:pt x="2" y="21"/>
                      <a:pt x="1" y="20"/>
                      <a:pt x="0" y="17"/>
                    </a:cubicBezTo>
                    <a:cubicBezTo>
                      <a:pt x="0" y="16"/>
                      <a:pt x="0" y="15"/>
                      <a:pt x="0" y="14"/>
                    </a:cubicBezTo>
                    <a:cubicBezTo>
                      <a:pt x="0" y="13"/>
                      <a:pt x="1" y="11"/>
                      <a:pt x="1" y="10"/>
                    </a:cubicBezTo>
                    <a:cubicBezTo>
                      <a:pt x="3" y="5"/>
                      <a:pt x="6" y="0"/>
                      <a:pt x="9" y="3"/>
                    </a:cubicBezTo>
                    <a:cubicBezTo>
                      <a:pt x="8" y="4"/>
                      <a:pt x="7" y="3"/>
                      <a:pt x="5" y="3"/>
                    </a:cubicBezTo>
                    <a:cubicBezTo>
                      <a:pt x="7" y="9"/>
                      <a:pt x="1" y="15"/>
                      <a:pt x="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49" name="Freeform 1904"/>
              <p:cNvSpPr/>
              <p:nvPr>
                <p:custDataLst>
                  <p:tags r:id="rId123"/>
                </p:custDataLst>
              </p:nvPr>
            </p:nvSpPr>
            <p:spPr bwMode="auto">
              <a:xfrm>
                <a:off x="2450467" y="3041545"/>
                <a:ext cx="13356" cy="6164"/>
              </a:xfrm>
              <a:custGeom>
                <a:avLst/>
                <a:gdLst>
                  <a:gd name="T0" fmla="*/ 4 w 6"/>
                  <a:gd name="T1" fmla="*/ 3 h 3"/>
                  <a:gd name="T2" fmla="*/ 3 w 6"/>
                  <a:gd name="T3" fmla="*/ 0 h 3"/>
                  <a:gd name="T4" fmla="*/ 6 w 6"/>
                  <a:gd name="T5" fmla="*/ 1 h 3"/>
                  <a:gd name="T6" fmla="*/ 4 w 6"/>
                  <a:gd name="T7" fmla="*/ 3 h 3"/>
                </a:gdLst>
                <a:ahLst/>
                <a:cxnLst>
                  <a:cxn ang="0">
                    <a:pos x="T0" y="T1"/>
                  </a:cxn>
                  <a:cxn ang="0">
                    <a:pos x="T2" y="T3"/>
                  </a:cxn>
                  <a:cxn ang="0">
                    <a:pos x="T4" y="T5"/>
                  </a:cxn>
                  <a:cxn ang="0">
                    <a:pos x="T6" y="T7"/>
                  </a:cxn>
                </a:cxnLst>
                <a:rect l="0" t="0" r="r" b="b"/>
                <a:pathLst>
                  <a:path w="6" h="3">
                    <a:moveTo>
                      <a:pt x="4" y="3"/>
                    </a:moveTo>
                    <a:cubicBezTo>
                      <a:pt x="3" y="2"/>
                      <a:pt x="0" y="0"/>
                      <a:pt x="3" y="0"/>
                    </a:cubicBezTo>
                    <a:cubicBezTo>
                      <a:pt x="4" y="0"/>
                      <a:pt x="5" y="0"/>
                      <a:pt x="6" y="1"/>
                    </a:cubicBezTo>
                    <a:cubicBezTo>
                      <a:pt x="6" y="2"/>
                      <a:pt x="5"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0" name="Freeform 1905"/>
              <p:cNvSpPr/>
              <p:nvPr>
                <p:custDataLst>
                  <p:tags r:id="rId124"/>
                </p:custDataLst>
              </p:nvPr>
            </p:nvSpPr>
            <p:spPr bwMode="auto">
              <a:xfrm>
                <a:off x="2424782" y="3009695"/>
                <a:ext cx="6164" cy="16439"/>
              </a:xfrm>
              <a:custGeom>
                <a:avLst/>
                <a:gdLst>
                  <a:gd name="T0" fmla="*/ 1 w 3"/>
                  <a:gd name="T1" fmla="*/ 8 h 8"/>
                  <a:gd name="T2" fmla="*/ 1 w 3"/>
                  <a:gd name="T3" fmla="*/ 0 h 8"/>
                  <a:gd name="T4" fmla="*/ 1 w 3"/>
                  <a:gd name="T5" fmla="*/ 8 h 8"/>
                </a:gdLst>
                <a:ahLst/>
                <a:cxnLst>
                  <a:cxn ang="0">
                    <a:pos x="T0" y="T1"/>
                  </a:cxn>
                  <a:cxn ang="0">
                    <a:pos x="T2" y="T3"/>
                  </a:cxn>
                  <a:cxn ang="0">
                    <a:pos x="T4" y="T5"/>
                  </a:cxn>
                </a:cxnLst>
                <a:rect l="0" t="0" r="r" b="b"/>
                <a:pathLst>
                  <a:path w="3" h="8">
                    <a:moveTo>
                      <a:pt x="1" y="8"/>
                    </a:moveTo>
                    <a:cubicBezTo>
                      <a:pt x="0" y="8"/>
                      <a:pt x="1" y="2"/>
                      <a:pt x="1" y="0"/>
                    </a:cubicBezTo>
                    <a:cubicBezTo>
                      <a:pt x="3" y="2"/>
                      <a:pt x="2" y="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1" name="Freeform 1906"/>
              <p:cNvSpPr/>
              <p:nvPr>
                <p:custDataLst>
                  <p:tags r:id="rId125"/>
                </p:custDataLst>
              </p:nvPr>
            </p:nvSpPr>
            <p:spPr bwMode="auto">
              <a:xfrm>
                <a:off x="2911776" y="3147369"/>
                <a:ext cx="10274" cy="5137"/>
              </a:xfrm>
              <a:custGeom>
                <a:avLst/>
                <a:gdLst>
                  <a:gd name="T0" fmla="*/ 0 w 5"/>
                  <a:gd name="T1" fmla="*/ 0 h 2"/>
                  <a:gd name="T2" fmla="*/ 3 w 5"/>
                  <a:gd name="T3" fmla="*/ 1 h 2"/>
                  <a:gd name="T4" fmla="*/ 0 w 5"/>
                  <a:gd name="T5" fmla="*/ 0 h 2"/>
                </a:gdLst>
                <a:ahLst/>
                <a:cxnLst>
                  <a:cxn ang="0">
                    <a:pos x="T0" y="T1"/>
                  </a:cxn>
                  <a:cxn ang="0">
                    <a:pos x="T2" y="T3"/>
                  </a:cxn>
                  <a:cxn ang="0">
                    <a:pos x="T4" y="T5"/>
                  </a:cxn>
                </a:cxnLst>
                <a:rect l="0" t="0" r="r" b="b"/>
                <a:pathLst>
                  <a:path w="5" h="2">
                    <a:moveTo>
                      <a:pt x="0" y="0"/>
                    </a:moveTo>
                    <a:cubicBezTo>
                      <a:pt x="0" y="0"/>
                      <a:pt x="3" y="1"/>
                      <a:pt x="3" y="1"/>
                    </a:cubicBezTo>
                    <a:cubicBezTo>
                      <a:pt x="5" y="2"/>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2" name="Freeform 1907"/>
              <p:cNvSpPr/>
              <p:nvPr>
                <p:custDataLst>
                  <p:tags r:id="rId126"/>
                </p:custDataLst>
              </p:nvPr>
            </p:nvSpPr>
            <p:spPr bwMode="auto">
              <a:xfrm>
                <a:off x="2454577" y="2996339"/>
                <a:ext cx="13356" cy="13356"/>
              </a:xfrm>
              <a:custGeom>
                <a:avLst/>
                <a:gdLst>
                  <a:gd name="T0" fmla="*/ 6 w 6"/>
                  <a:gd name="T1" fmla="*/ 6 h 6"/>
                  <a:gd name="T2" fmla="*/ 2 w 6"/>
                  <a:gd name="T3" fmla="*/ 0 h 6"/>
                  <a:gd name="T4" fmla="*/ 6 w 6"/>
                  <a:gd name="T5" fmla="*/ 6 h 6"/>
                </a:gdLst>
                <a:ahLst/>
                <a:cxnLst>
                  <a:cxn ang="0">
                    <a:pos x="T0" y="T1"/>
                  </a:cxn>
                  <a:cxn ang="0">
                    <a:pos x="T2" y="T3"/>
                  </a:cxn>
                  <a:cxn ang="0">
                    <a:pos x="T4" y="T5"/>
                  </a:cxn>
                </a:cxnLst>
                <a:rect l="0" t="0" r="r" b="b"/>
                <a:pathLst>
                  <a:path w="6" h="6">
                    <a:moveTo>
                      <a:pt x="6" y="6"/>
                    </a:moveTo>
                    <a:cubicBezTo>
                      <a:pt x="3" y="4"/>
                      <a:pt x="0" y="2"/>
                      <a:pt x="2" y="0"/>
                    </a:cubicBezTo>
                    <a:cubicBezTo>
                      <a:pt x="3" y="2"/>
                      <a:pt x="6" y="4"/>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3" name="Freeform 1908"/>
              <p:cNvSpPr/>
              <p:nvPr>
                <p:custDataLst>
                  <p:tags r:id="rId127"/>
                </p:custDataLst>
              </p:nvPr>
            </p:nvSpPr>
            <p:spPr bwMode="auto">
              <a:xfrm>
                <a:off x="1940870" y="2806267"/>
                <a:ext cx="12329" cy="19521"/>
              </a:xfrm>
              <a:custGeom>
                <a:avLst/>
                <a:gdLst>
                  <a:gd name="T0" fmla="*/ 3 w 6"/>
                  <a:gd name="T1" fmla="*/ 9 h 9"/>
                  <a:gd name="T2" fmla="*/ 4 w 6"/>
                  <a:gd name="T3" fmla="*/ 0 h 9"/>
                  <a:gd name="T4" fmla="*/ 3 w 6"/>
                  <a:gd name="T5" fmla="*/ 9 h 9"/>
                </a:gdLst>
                <a:ahLst/>
                <a:cxnLst>
                  <a:cxn ang="0">
                    <a:pos x="T0" y="T1"/>
                  </a:cxn>
                  <a:cxn ang="0">
                    <a:pos x="T2" y="T3"/>
                  </a:cxn>
                  <a:cxn ang="0">
                    <a:pos x="T4" y="T5"/>
                  </a:cxn>
                </a:cxnLst>
                <a:rect l="0" t="0" r="r" b="b"/>
                <a:pathLst>
                  <a:path w="6" h="9">
                    <a:moveTo>
                      <a:pt x="3" y="9"/>
                    </a:moveTo>
                    <a:cubicBezTo>
                      <a:pt x="0" y="8"/>
                      <a:pt x="4" y="3"/>
                      <a:pt x="4" y="0"/>
                    </a:cubicBezTo>
                    <a:cubicBezTo>
                      <a:pt x="6" y="2"/>
                      <a:pt x="5" y="6"/>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4" name="Freeform 1909"/>
              <p:cNvSpPr/>
              <p:nvPr>
                <p:custDataLst>
                  <p:tags r:id="rId128"/>
                </p:custDataLst>
              </p:nvPr>
            </p:nvSpPr>
            <p:spPr bwMode="auto">
              <a:xfrm>
                <a:off x="2450467" y="2976818"/>
                <a:ext cx="10274" cy="9247"/>
              </a:xfrm>
              <a:custGeom>
                <a:avLst/>
                <a:gdLst>
                  <a:gd name="T0" fmla="*/ 3 w 5"/>
                  <a:gd name="T1" fmla="*/ 4 h 4"/>
                  <a:gd name="T2" fmla="*/ 0 w 5"/>
                  <a:gd name="T3" fmla="*/ 0 h 4"/>
                  <a:gd name="T4" fmla="*/ 2 w 5"/>
                  <a:gd name="T5" fmla="*/ 0 h 4"/>
                  <a:gd name="T6" fmla="*/ 3 w 5"/>
                  <a:gd name="T7" fmla="*/ 0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1" y="3"/>
                      <a:pt x="2" y="1"/>
                      <a:pt x="0" y="0"/>
                    </a:cubicBezTo>
                    <a:cubicBezTo>
                      <a:pt x="0" y="0"/>
                      <a:pt x="1" y="0"/>
                      <a:pt x="2" y="0"/>
                    </a:cubicBezTo>
                    <a:cubicBezTo>
                      <a:pt x="2" y="0"/>
                      <a:pt x="3" y="0"/>
                      <a:pt x="3" y="0"/>
                    </a:cubicBezTo>
                    <a:cubicBezTo>
                      <a:pt x="5" y="1"/>
                      <a:pt x="5"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5" name="Freeform 1910"/>
              <p:cNvSpPr/>
              <p:nvPr>
                <p:custDataLst>
                  <p:tags r:id="rId129"/>
                </p:custDataLst>
              </p:nvPr>
            </p:nvSpPr>
            <p:spPr bwMode="auto">
              <a:xfrm>
                <a:off x="2913831" y="3135039"/>
                <a:ext cx="6164" cy="8219"/>
              </a:xfrm>
              <a:custGeom>
                <a:avLst/>
                <a:gdLst>
                  <a:gd name="T0" fmla="*/ 3 w 3"/>
                  <a:gd name="T1" fmla="*/ 4 h 4"/>
                  <a:gd name="T2" fmla="*/ 0 w 3"/>
                  <a:gd name="T3" fmla="*/ 3 h 4"/>
                  <a:gd name="T4" fmla="*/ 1 w 3"/>
                  <a:gd name="T5" fmla="*/ 2 h 4"/>
                  <a:gd name="T6" fmla="*/ 3 w 3"/>
                  <a:gd name="T7" fmla="*/ 4 h 4"/>
                </a:gdLst>
                <a:ahLst/>
                <a:cxnLst>
                  <a:cxn ang="0">
                    <a:pos x="T0" y="T1"/>
                  </a:cxn>
                  <a:cxn ang="0">
                    <a:pos x="T2" y="T3"/>
                  </a:cxn>
                  <a:cxn ang="0">
                    <a:pos x="T4" y="T5"/>
                  </a:cxn>
                  <a:cxn ang="0">
                    <a:pos x="T6" y="T7"/>
                  </a:cxn>
                </a:cxnLst>
                <a:rect l="0" t="0" r="r" b="b"/>
                <a:pathLst>
                  <a:path w="3" h="4">
                    <a:moveTo>
                      <a:pt x="3" y="4"/>
                    </a:moveTo>
                    <a:cubicBezTo>
                      <a:pt x="2" y="3"/>
                      <a:pt x="1" y="3"/>
                      <a:pt x="0" y="3"/>
                    </a:cubicBezTo>
                    <a:cubicBezTo>
                      <a:pt x="1" y="3"/>
                      <a:pt x="0" y="0"/>
                      <a:pt x="1" y="2"/>
                    </a:cubicBezTo>
                    <a:cubicBezTo>
                      <a:pt x="2" y="3"/>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6" name="Freeform 1911"/>
              <p:cNvSpPr/>
              <p:nvPr>
                <p:custDataLst>
                  <p:tags r:id="rId130"/>
                </p:custDataLst>
              </p:nvPr>
            </p:nvSpPr>
            <p:spPr bwMode="auto">
              <a:xfrm>
                <a:off x="2992942" y="3173054"/>
                <a:ext cx="205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7" name="Freeform 1912"/>
              <p:cNvSpPr/>
              <p:nvPr>
                <p:custDataLst>
                  <p:tags r:id="rId131"/>
                </p:custDataLst>
              </p:nvPr>
            </p:nvSpPr>
            <p:spPr bwMode="auto">
              <a:xfrm>
                <a:off x="2465878" y="2911064"/>
                <a:ext cx="8219" cy="17466"/>
              </a:xfrm>
              <a:custGeom>
                <a:avLst/>
                <a:gdLst>
                  <a:gd name="T0" fmla="*/ 1 w 4"/>
                  <a:gd name="T1" fmla="*/ 8 h 8"/>
                  <a:gd name="T2" fmla="*/ 0 w 4"/>
                  <a:gd name="T3" fmla="*/ 6 h 8"/>
                  <a:gd name="T4" fmla="*/ 0 w 4"/>
                  <a:gd name="T5" fmla="*/ 4 h 8"/>
                  <a:gd name="T6" fmla="*/ 0 w 4"/>
                  <a:gd name="T7" fmla="*/ 4 h 8"/>
                  <a:gd name="T8" fmla="*/ 0 w 4"/>
                  <a:gd name="T9" fmla="*/ 4 h 8"/>
                  <a:gd name="T10" fmla="*/ 0 w 4"/>
                  <a:gd name="T11" fmla="*/ 3 h 8"/>
                  <a:gd name="T12" fmla="*/ 0 w 4"/>
                  <a:gd name="T13" fmla="*/ 3 h 8"/>
                  <a:gd name="T14" fmla="*/ 0 w 4"/>
                  <a:gd name="T15" fmla="*/ 3 h 8"/>
                  <a:gd name="T16" fmla="*/ 0 w 4"/>
                  <a:gd name="T17" fmla="*/ 3 h 8"/>
                  <a:gd name="T18" fmla="*/ 0 w 4"/>
                  <a:gd name="T19" fmla="*/ 3 h 8"/>
                  <a:gd name="T20" fmla="*/ 0 w 4"/>
                  <a:gd name="T21" fmla="*/ 4 h 8"/>
                  <a:gd name="T22" fmla="*/ 0 w 4"/>
                  <a:gd name="T23" fmla="*/ 4 h 8"/>
                  <a:gd name="T24" fmla="*/ 0 w 4"/>
                  <a:gd name="T25" fmla="*/ 3 h 8"/>
                  <a:gd name="T26" fmla="*/ 4 w 4"/>
                  <a:gd name="T27" fmla="*/ 0 h 8"/>
                  <a:gd name="T28" fmla="*/ 2 w 4"/>
                  <a:gd name="T29" fmla="*/ 3 h 8"/>
                  <a:gd name="T30" fmla="*/ 2 w 4"/>
                  <a:gd name="T31" fmla="*/ 4 h 8"/>
                  <a:gd name="T32" fmla="*/ 2 w 4"/>
                  <a:gd name="T33" fmla="*/ 4 h 8"/>
                  <a:gd name="T34" fmla="*/ 2 w 4"/>
                  <a:gd name="T35" fmla="*/ 4 h 8"/>
                  <a:gd name="T36" fmla="*/ 2 w 4"/>
                  <a:gd name="T37" fmla="*/ 4 h 8"/>
                  <a:gd name="T38" fmla="*/ 2 w 4"/>
                  <a:gd name="T39" fmla="*/ 4 h 8"/>
                  <a:gd name="T40" fmla="*/ 2 w 4"/>
                  <a:gd name="T41" fmla="*/ 4 h 8"/>
                  <a:gd name="T42" fmla="*/ 2 w 4"/>
                  <a:gd name="T43" fmla="*/ 4 h 8"/>
                  <a:gd name="T44" fmla="*/ 2 w 4"/>
                  <a:gd name="T45" fmla="*/ 4 h 8"/>
                  <a:gd name="T46" fmla="*/ 2 w 4"/>
                  <a:gd name="T47" fmla="*/ 4 h 8"/>
                  <a:gd name="T48" fmla="*/ 2 w 4"/>
                  <a:gd name="T49" fmla="*/ 4 h 8"/>
                  <a:gd name="T50" fmla="*/ 1 w 4"/>
                  <a:gd name="T51" fmla="*/ 5 h 8"/>
                  <a:gd name="T52" fmla="*/ 1 w 4"/>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8">
                    <a:moveTo>
                      <a:pt x="1" y="8"/>
                    </a:moveTo>
                    <a:cubicBezTo>
                      <a:pt x="0" y="7"/>
                      <a:pt x="0" y="6"/>
                      <a:pt x="0" y="6"/>
                    </a:cubicBezTo>
                    <a:cubicBezTo>
                      <a:pt x="0" y="5"/>
                      <a:pt x="0" y="5"/>
                      <a:pt x="0" y="4"/>
                    </a:cubicBezTo>
                    <a:cubicBezTo>
                      <a:pt x="0" y="4"/>
                      <a:pt x="0" y="4"/>
                      <a:pt x="0" y="4"/>
                    </a:cubicBezTo>
                    <a:cubicBezTo>
                      <a:pt x="0" y="4"/>
                      <a:pt x="0" y="4"/>
                      <a:pt x="0" y="4"/>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4"/>
                    </a:cubicBezTo>
                    <a:cubicBezTo>
                      <a:pt x="0" y="4"/>
                      <a:pt x="0" y="4"/>
                      <a:pt x="0" y="4"/>
                    </a:cubicBezTo>
                    <a:cubicBezTo>
                      <a:pt x="0" y="3"/>
                      <a:pt x="0" y="3"/>
                      <a:pt x="0" y="3"/>
                    </a:cubicBezTo>
                    <a:cubicBezTo>
                      <a:pt x="1" y="2"/>
                      <a:pt x="3" y="0"/>
                      <a:pt x="4" y="0"/>
                    </a:cubicBezTo>
                    <a:cubicBezTo>
                      <a:pt x="4" y="1"/>
                      <a:pt x="3" y="2"/>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1" y="4"/>
                      <a:pt x="2" y="4"/>
                      <a:pt x="2" y="4"/>
                    </a:cubicBezTo>
                    <a:cubicBezTo>
                      <a:pt x="2" y="4"/>
                      <a:pt x="2" y="4"/>
                      <a:pt x="2" y="4"/>
                    </a:cubicBezTo>
                    <a:cubicBezTo>
                      <a:pt x="2" y="4"/>
                      <a:pt x="2" y="4"/>
                      <a:pt x="2" y="4"/>
                    </a:cubicBezTo>
                    <a:cubicBezTo>
                      <a:pt x="2" y="4"/>
                      <a:pt x="2" y="4"/>
                      <a:pt x="2" y="4"/>
                    </a:cubicBezTo>
                    <a:cubicBezTo>
                      <a:pt x="1" y="5"/>
                      <a:pt x="1" y="5"/>
                      <a:pt x="1" y="5"/>
                    </a:cubicBezTo>
                    <a:cubicBezTo>
                      <a:pt x="1" y="6"/>
                      <a:pt x="1" y="7"/>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8" name="Freeform 1913"/>
              <p:cNvSpPr/>
              <p:nvPr>
                <p:custDataLst>
                  <p:tags r:id="rId132"/>
                </p:custDataLst>
              </p:nvPr>
            </p:nvSpPr>
            <p:spPr bwMode="auto">
              <a:xfrm>
                <a:off x="2992942" y="3177164"/>
                <a:ext cx="2055" cy="9247"/>
              </a:xfrm>
              <a:custGeom>
                <a:avLst/>
                <a:gdLst>
                  <a:gd name="T0" fmla="*/ 0 w 1"/>
                  <a:gd name="T1" fmla="*/ 4 h 4"/>
                  <a:gd name="T2" fmla="*/ 0 w 1"/>
                  <a:gd name="T3" fmla="*/ 3 h 4"/>
                  <a:gd name="T4" fmla="*/ 0 w 1"/>
                  <a:gd name="T5" fmla="*/ 1 h 4"/>
                  <a:gd name="T6" fmla="*/ 0 w 1"/>
                  <a:gd name="T7" fmla="*/ 0 h 4"/>
                  <a:gd name="T8" fmla="*/ 1 w 1"/>
                  <a:gd name="T9" fmla="*/ 0 h 4"/>
                  <a:gd name="T10" fmla="*/ 1 w 1"/>
                  <a:gd name="T11" fmla="*/ 0 h 4"/>
                  <a:gd name="T12" fmla="*/ 1 w 1"/>
                  <a:gd name="T13" fmla="*/ 0 h 4"/>
                  <a:gd name="T14" fmla="*/ 1 w 1"/>
                  <a:gd name="T15" fmla="*/ 0 h 4"/>
                  <a:gd name="T16" fmla="*/ 1 w 1"/>
                  <a:gd name="T17" fmla="*/ 0 h 4"/>
                  <a:gd name="T18" fmla="*/ 0 w 1"/>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0" y="4"/>
                    </a:moveTo>
                    <a:cubicBezTo>
                      <a:pt x="0" y="3"/>
                      <a:pt x="0" y="3"/>
                      <a:pt x="0" y="3"/>
                    </a:cubicBezTo>
                    <a:cubicBezTo>
                      <a:pt x="0" y="2"/>
                      <a:pt x="0" y="1"/>
                      <a:pt x="0" y="1"/>
                    </a:cubicBezTo>
                    <a:cubicBezTo>
                      <a:pt x="0" y="1"/>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ubicBezTo>
                      <a:pt x="1" y="1"/>
                      <a:pt x="1"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59" name="Freeform 1914"/>
              <p:cNvSpPr/>
              <p:nvPr>
                <p:custDataLst>
                  <p:tags r:id="rId133"/>
                </p:custDataLst>
              </p:nvPr>
            </p:nvSpPr>
            <p:spPr bwMode="auto">
              <a:xfrm>
                <a:off x="2997051" y="3168944"/>
                <a:ext cx="0" cy="411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0" name="Freeform 1915"/>
              <p:cNvSpPr/>
              <p:nvPr>
                <p:custDataLst>
                  <p:tags r:id="rId134"/>
                </p:custDataLst>
              </p:nvPr>
            </p:nvSpPr>
            <p:spPr bwMode="auto">
              <a:xfrm>
                <a:off x="2002514" y="2636744"/>
                <a:ext cx="6164" cy="14383"/>
              </a:xfrm>
              <a:custGeom>
                <a:avLst/>
                <a:gdLst>
                  <a:gd name="T0" fmla="*/ 2 w 3"/>
                  <a:gd name="T1" fmla="*/ 7 h 7"/>
                  <a:gd name="T2" fmla="*/ 0 w 3"/>
                  <a:gd name="T3" fmla="*/ 5 h 7"/>
                  <a:gd name="T4" fmla="*/ 0 w 3"/>
                  <a:gd name="T5" fmla="*/ 4 h 7"/>
                  <a:gd name="T6" fmla="*/ 1 w 3"/>
                  <a:gd name="T7" fmla="*/ 3 h 7"/>
                  <a:gd name="T8" fmla="*/ 2 w 3"/>
                  <a:gd name="T9" fmla="*/ 0 h 7"/>
                  <a:gd name="T10" fmla="*/ 3 w 3"/>
                  <a:gd name="T11" fmla="*/ 4 h 7"/>
                  <a:gd name="T12" fmla="*/ 2 w 3"/>
                  <a:gd name="T13" fmla="*/ 5 h 7"/>
                  <a:gd name="T14" fmla="*/ 2 w 3"/>
                  <a:gd name="T15" fmla="*/ 6 h 7"/>
                  <a:gd name="T16" fmla="*/ 2 w 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7"/>
                    </a:moveTo>
                    <a:cubicBezTo>
                      <a:pt x="1" y="7"/>
                      <a:pt x="1" y="6"/>
                      <a:pt x="0" y="5"/>
                    </a:cubicBezTo>
                    <a:cubicBezTo>
                      <a:pt x="0" y="5"/>
                      <a:pt x="0" y="4"/>
                      <a:pt x="0" y="4"/>
                    </a:cubicBezTo>
                    <a:cubicBezTo>
                      <a:pt x="0" y="4"/>
                      <a:pt x="1" y="3"/>
                      <a:pt x="1" y="3"/>
                    </a:cubicBezTo>
                    <a:cubicBezTo>
                      <a:pt x="1" y="2"/>
                      <a:pt x="2" y="1"/>
                      <a:pt x="2" y="0"/>
                    </a:cubicBezTo>
                    <a:cubicBezTo>
                      <a:pt x="3" y="1"/>
                      <a:pt x="3" y="2"/>
                      <a:pt x="3" y="4"/>
                    </a:cubicBezTo>
                    <a:cubicBezTo>
                      <a:pt x="3" y="4"/>
                      <a:pt x="3" y="5"/>
                      <a:pt x="2" y="5"/>
                    </a:cubicBezTo>
                    <a:cubicBezTo>
                      <a:pt x="2" y="6"/>
                      <a:pt x="2" y="6"/>
                      <a:pt x="2" y="6"/>
                    </a:cubicBezTo>
                    <a:cubicBezTo>
                      <a:pt x="2" y="6"/>
                      <a:pt x="2"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1" name="Freeform 1916"/>
              <p:cNvSpPr/>
              <p:nvPr>
                <p:custDataLst>
                  <p:tags r:id="rId135"/>
                </p:custDataLst>
              </p:nvPr>
            </p:nvSpPr>
            <p:spPr bwMode="auto">
              <a:xfrm>
                <a:off x="2913831" y="3117574"/>
                <a:ext cx="10274" cy="7192"/>
              </a:xfrm>
              <a:custGeom>
                <a:avLst/>
                <a:gdLst>
                  <a:gd name="T0" fmla="*/ 4 w 5"/>
                  <a:gd name="T1" fmla="*/ 2 h 3"/>
                  <a:gd name="T2" fmla="*/ 0 w 5"/>
                  <a:gd name="T3" fmla="*/ 1 h 3"/>
                  <a:gd name="T4" fmla="*/ 4 w 5"/>
                  <a:gd name="T5" fmla="*/ 3 h 3"/>
                  <a:gd name="T6" fmla="*/ 4 w 5"/>
                  <a:gd name="T7" fmla="*/ 2 h 3"/>
                </a:gdLst>
                <a:ahLst/>
                <a:cxnLst>
                  <a:cxn ang="0">
                    <a:pos x="T0" y="T1"/>
                  </a:cxn>
                  <a:cxn ang="0">
                    <a:pos x="T2" y="T3"/>
                  </a:cxn>
                  <a:cxn ang="0">
                    <a:pos x="T4" y="T5"/>
                  </a:cxn>
                  <a:cxn ang="0">
                    <a:pos x="T6" y="T7"/>
                  </a:cxn>
                </a:cxnLst>
                <a:rect l="0" t="0" r="r" b="b"/>
                <a:pathLst>
                  <a:path w="5" h="3">
                    <a:moveTo>
                      <a:pt x="4" y="2"/>
                    </a:moveTo>
                    <a:cubicBezTo>
                      <a:pt x="2" y="0"/>
                      <a:pt x="2" y="2"/>
                      <a:pt x="0" y="1"/>
                    </a:cubicBezTo>
                    <a:cubicBezTo>
                      <a:pt x="0" y="1"/>
                      <a:pt x="1" y="2"/>
                      <a:pt x="4" y="3"/>
                    </a:cubicBezTo>
                    <a:cubicBezTo>
                      <a:pt x="5" y="3"/>
                      <a:pt x="1"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2" name="Freeform 1917"/>
              <p:cNvSpPr/>
              <p:nvPr>
                <p:custDataLst>
                  <p:tags r:id="rId136"/>
                </p:custDataLst>
              </p:nvPr>
            </p:nvSpPr>
            <p:spPr bwMode="auto">
              <a:xfrm>
                <a:off x="2992942" y="3164834"/>
                <a:ext cx="2055" cy="4110"/>
              </a:xfrm>
              <a:custGeom>
                <a:avLst/>
                <a:gdLst>
                  <a:gd name="T0" fmla="*/ 1 w 1"/>
                  <a:gd name="T1" fmla="*/ 0 h 2"/>
                  <a:gd name="T2" fmla="*/ 1 w 1"/>
                  <a:gd name="T3" fmla="*/ 1 h 2"/>
                  <a:gd name="T4" fmla="*/ 0 w 1"/>
                  <a:gd name="T5" fmla="*/ 2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1"/>
                    </a:cubicBezTo>
                    <a:cubicBezTo>
                      <a:pt x="0" y="1"/>
                      <a:pt x="0" y="1"/>
                      <a:pt x="0" y="2"/>
                    </a:cubicBezTo>
                    <a:cubicBezTo>
                      <a:pt x="0" y="2"/>
                      <a:pt x="0" y="2"/>
                      <a:pt x="0" y="2"/>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3" name="Freeform 1918"/>
              <p:cNvSpPr/>
              <p:nvPr>
                <p:custDataLst>
                  <p:tags r:id="rId137"/>
                </p:custDataLst>
              </p:nvPr>
            </p:nvSpPr>
            <p:spPr bwMode="auto">
              <a:xfrm>
                <a:off x="2965202" y="3152505"/>
                <a:ext cx="8219" cy="10274"/>
              </a:xfrm>
              <a:custGeom>
                <a:avLst/>
                <a:gdLst>
                  <a:gd name="T0" fmla="*/ 4 w 4"/>
                  <a:gd name="T1" fmla="*/ 2 h 5"/>
                  <a:gd name="T2" fmla="*/ 0 w 4"/>
                  <a:gd name="T3" fmla="*/ 1 h 5"/>
                  <a:gd name="T4" fmla="*/ 0 w 4"/>
                  <a:gd name="T5" fmla="*/ 2 h 5"/>
                  <a:gd name="T6" fmla="*/ 0 w 4"/>
                  <a:gd name="T7" fmla="*/ 2 h 5"/>
                  <a:gd name="T8" fmla="*/ 1 w 4"/>
                  <a:gd name="T9" fmla="*/ 2 h 5"/>
                  <a:gd name="T10" fmla="*/ 3 w 4"/>
                  <a:gd name="T11" fmla="*/ 3 h 5"/>
                  <a:gd name="T12" fmla="*/ 4 w 4"/>
                  <a:gd name="T13" fmla="*/ 3 h 5"/>
                  <a:gd name="T14" fmla="*/ 4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2"/>
                    </a:moveTo>
                    <a:cubicBezTo>
                      <a:pt x="3" y="0"/>
                      <a:pt x="3" y="5"/>
                      <a:pt x="0" y="1"/>
                    </a:cubicBezTo>
                    <a:cubicBezTo>
                      <a:pt x="0" y="1"/>
                      <a:pt x="0" y="2"/>
                      <a:pt x="0" y="2"/>
                    </a:cubicBezTo>
                    <a:cubicBezTo>
                      <a:pt x="0" y="2"/>
                      <a:pt x="0" y="2"/>
                      <a:pt x="0" y="2"/>
                    </a:cubicBezTo>
                    <a:cubicBezTo>
                      <a:pt x="1" y="2"/>
                      <a:pt x="1" y="2"/>
                      <a:pt x="1" y="2"/>
                    </a:cubicBezTo>
                    <a:cubicBezTo>
                      <a:pt x="1" y="2"/>
                      <a:pt x="2" y="3"/>
                      <a:pt x="3" y="3"/>
                    </a:cubicBezTo>
                    <a:cubicBezTo>
                      <a:pt x="3" y="4"/>
                      <a:pt x="3" y="4"/>
                      <a:pt x="4" y="3"/>
                    </a:cubicBezTo>
                    <a:cubicBezTo>
                      <a:pt x="4" y="3"/>
                      <a:pt x="4"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4" name="Freeform 1919"/>
              <p:cNvSpPr/>
              <p:nvPr>
                <p:custDataLst>
                  <p:tags r:id="rId138"/>
                </p:custDataLst>
              </p:nvPr>
            </p:nvSpPr>
            <p:spPr bwMode="auto">
              <a:xfrm>
                <a:off x="2988832" y="3168944"/>
                <a:ext cx="0" cy="2055"/>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0"/>
                      <a:pt x="0" y="0"/>
                    </a:cubicBez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5" name="Freeform 1920"/>
              <p:cNvSpPr/>
              <p:nvPr>
                <p:custDataLst>
                  <p:tags r:id="rId139"/>
                </p:custDataLst>
              </p:nvPr>
            </p:nvSpPr>
            <p:spPr bwMode="auto">
              <a:xfrm>
                <a:off x="2963147" y="3152505"/>
                <a:ext cx="8219" cy="6164"/>
              </a:xfrm>
              <a:custGeom>
                <a:avLst/>
                <a:gdLst>
                  <a:gd name="T0" fmla="*/ 3 w 4"/>
                  <a:gd name="T1" fmla="*/ 3 h 3"/>
                  <a:gd name="T2" fmla="*/ 0 w 4"/>
                  <a:gd name="T3" fmla="*/ 0 h 3"/>
                  <a:gd name="T4" fmla="*/ 1 w 4"/>
                  <a:gd name="T5" fmla="*/ 0 h 3"/>
                  <a:gd name="T6" fmla="*/ 3 w 4"/>
                  <a:gd name="T7" fmla="*/ 3 h 3"/>
                </a:gdLst>
                <a:ahLst/>
                <a:cxnLst>
                  <a:cxn ang="0">
                    <a:pos x="T0" y="T1"/>
                  </a:cxn>
                  <a:cxn ang="0">
                    <a:pos x="T2" y="T3"/>
                  </a:cxn>
                  <a:cxn ang="0">
                    <a:pos x="T4" y="T5"/>
                  </a:cxn>
                  <a:cxn ang="0">
                    <a:pos x="T6" y="T7"/>
                  </a:cxn>
                </a:cxnLst>
                <a:rect l="0" t="0" r="r" b="b"/>
                <a:pathLst>
                  <a:path w="4" h="3">
                    <a:moveTo>
                      <a:pt x="3" y="3"/>
                    </a:moveTo>
                    <a:cubicBezTo>
                      <a:pt x="2" y="2"/>
                      <a:pt x="1" y="1"/>
                      <a:pt x="0" y="0"/>
                    </a:cubicBezTo>
                    <a:cubicBezTo>
                      <a:pt x="1" y="1"/>
                      <a:pt x="1" y="1"/>
                      <a:pt x="1" y="0"/>
                    </a:cubicBezTo>
                    <a:cubicBezTo>
                      <a:pt x="4" y="3"/>
                      <a:pt x="2"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6" name="Freeform 1921"/>
              <p:cNvSpPr/>
              <p:nvPr>
                <p:custDataLst>
                  <p:tags r:id="rId140"/>
                </p:custDataLst>
              </p:nvPr>
            </p:nvSpPr>
            <p:spPr bwMode="auto">
              <a:xfrm>
                <a:off x="2983695" y="3166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7" name="Freeform 1922"/>
              <p:cNvSpPr/>
              <p:nvPr>
                <p:custDataLst>
                  <p:tags r:id="rId141"/>
                </p:custDataLst>
              </p:nvPr>
            </p:nvSpPr>
            <p:spPr bwMode="auto">
              <a:xfrm>
                <a:off x="2091899" y="2470303"/>
                <a:ext cx="27740" cy="27740"/>
              </a:xfrm>
              <a:custGeom>
                <a:avLst/>
                <a:gdLst>
                  <a:gd name="T0" fmla="*/ 1 w 13"/>
                  <a:gd name="T1" fmla="*/ 13 h 13"/>
                  <a:gd name="T2" fmla="*/ 4 w 13"/>
                  <a:gd name="T3" fmla="*/ 7 h 13"/>
                  <a:gd name="T4" fmla="*/ 11 w 13"/>
                  <a:gd name="T5" fmla="*/ 0 h 13"/>
                  <a:gd name="T6" fmla="*/ 10 w 13"/>
                  <a:gd name="T7" fmla="*/ 6 h 13"/>
                  <a:gd name="T8" fmla="*/ 5 w 13"/>
                  <a:gd name="T9" fmla="*/ 8 h 13"/>
                  <a:gd name="T10" fmla="*/ 1 w 13"/>
                  <a:gd name="T11" fmla="*/ 13 h 13"/>
                </a:gdLst>
                <a:ahLst/>
                <a:cxnLst>
                  <a:cxn ang="0">
                    <a:pos x="T0" y="T1"/>
                  </a:cxn>
                  <a:cxn ang="0">
                    <a:pos x="T2" y="T3"/>
                  </a:cxn>
                  <a:cxn ang="0">
                    <a:pos x="T4" y="T5"/>
                  </a:cxn>
                  <a:cxn ang="0">
                    <a:pos x="T6" y="T7"/>
                  </a:cxn>
                  <a:cxn ang="0">
                    <a:pos x="T8" y="T9"/>
                  </a:cxn>
                  <a:cxn ang="0">
                    <a:pos x="T10" y="T11"/>
                  </a:cxn>
                </a:cxnLst>
                <a:rect l="0" t="0" r="r" b="b"/>
                <a:pathLst>
                  <a:path w="13" h="13">
                    <a:moveTo>
                      <a:pt x="1" y="13"/>
                    </a:moveTo>
                    <a:cubicBezTo>
                      <a:pt x="0" y="11"/>
                      <a:pt x="1" y="9"/>
                      <a:pt x="4" y="7"/>
                    </a:cubicBezTo>
                    <a:cubicBezTo>
                      <a:pt x="6" y="5"/>
                      <a:pt x="9" y="2"/>
                      <a:pt x="11" y="0"/>
                    </a:cubicBezTo>
                    <a:cubicBezTo>
                      <a:pt x="13" y="1"/>
                      <a:pt x="6" y="5"/>
                      <a:pt x="10" y="6"/>
                    </a:cubicBezTo>
                    <a:cubicBezTo>
                      <a:pt x="8" y="6"/>
                      <a:pt x="6" y="7"/>
                      <a:pt x="5" y="8"/>
                    </a:cubicBezTo>
                    <a:cubicBezTo>
                      <a:pt x="4" y="9"/>
                      <a:pt x="3" y="11"/>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8" name="Oval 1923"/>
              <p:cNvSpPr>
                <a:spLocks noChangeArrowheads="1"/>
              </p:cNvSpPr>
              <p:nvPr>
                <p:custDataLst>
                  <p:tags r:id="rId142"/>
                </p:custDataLst>
              </p:nvPr>
            </p:nvSpPr>
            <p:spPr bwMode="auto">
              <a:xfrm>
                <a:off x="2985749" y="3168944"/>
                <a:ext cx="1027" cy="10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69" name="Freeform 1924"/>
              <p:cNvSpPr/>
              <p:nvPr>
                <p:custDataLst>
                  <p:tags r:id="rId143"/>
                </p:custDataLst>
              </p:nvPr>
            </p:nvSpPr>
            <p:spPr bwMode="auto">
              <a:xfrm>
                <a:off x="2985749" y="3171000"/>
                <a:ext cx="308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1" name="Freeform 1926"/>
              <p:cNvSpPr/>
              <p:nvPr>
                <p:custDataLst>
                  <p:tags r:id="rId144"/>
                </p:custDataLst>
              </p:nvPr>
            </p:nvSpPr>
            <p:spPr bwMode="auto">
              <a:xfrm>
                <a:off x="2967256" y="3132985"/>
                <a:ext cx="4110" cy="8219"/>
              </a:xfrm>
              <a:custGeom>
                <a:avLst/>
                <a:gdLst>
                  <a:gd name="T0" fmla="*/ 2 w 2"/>
                  <a:gd name="T1" fmla="*/ 4 h 4"/>
                  <a:gd name="T2" fmla="*/ 1 w 2"/>
                  <a:gd name="T3" fmla="*/ 2 h 4"/>
                  <a:gd name="T4" fmla="*/ 1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2"/>
                      <a:pt x="1" y="2"/>
                    </a:cubicBezTo>
                    <a:cubicBezTo>
                      <a:pt x="0" y="0"/>
                      <a:pt x="2" y="4"/>
                      <a:pt x="1" y="2"/>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2" name="Freeform 1927"/>
              <p:cNvSpPr/>
              <p:nvPr>
                <p:custDataLst>
                  <p:tags r:id="rId145"/>
                </p:custDataLst>
              </p:nvPr>
            </p:nvSpPr>
            <p:spPr bwMode="auto">
              <a:xfrm>
                <a:off x="2981640" y="3160725"/>
                <a:ext cx="4110" cy="6164"/>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0" y="0"/>
                      <a:pt x="0" y="0"/>
                      <a:pt x="1" y="1"/>
                    </a:cubicBezTo>
                    <a:cubicBezTo>
                      <a:pt x="2"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3" name="Freeform 1928"/>
              <p:cNvSpPr/>
              <p:nvPr>
                <p:custDataLst>
                  <p:tags r:id="rId146"/>
                </p:custDataLst>
              </p:nvPr>
            </p:nvSpPr>
            <p:spPr bwMode="auto">
              <a:xfrm>
                <a:off x="2969311" y="3132985"/>
                <a:ext cx="2055" cy="8219"/>
              </a:xfrm>
              <a:custGeom>
                <a:avLst/>
                <a:gdLst>
                  <a:gd name="T0" fmla="*/ 0 w 1"/>
                  <a:gd name="T1" fmla="*/ 2 h 4"/>
                  <a:gd name="T2" fmla="*/ 0 w 1"/>
                  <a:gd name="T3" fmla="*/ 1 h 4"/>
                  <a:gd name="T4" fmla="*/ 1 w 1"/>
                  <a:gd name="T5" fmla="*/ 4 h 4"/>
                  <a:gd name="T6" fmla="*/ 0 w 1"/>
                  <a:gd name="T7" fmla="*/ 2 h 4"/>
                </a:gdLst>
                <a:ahLst/>
                <a:cxnLst>
                  <a:cxn ang="0">
                    <a:pos x="T0" y="T1"/>
                  </a:cxn>
                  <a:cxn ang="0">
                    <a:pos x="T2" y="T3"/>
                  </a:cxn>
                  <a:cxn ang="0">
                    <a:pos x="T4" y="T5"/>
                  </a:cxn>
                  <a:cxn ang="0">
                    <a:pos x="T6" y="T7"/>
                  </a:cxn>
                </a:cxnLst>
                <a:rect l="0" t="0" r="r" b="b"/>
                <a:pathLst>
                  <a:path w="1" h="4">
                    <a:moveTo>
                      <a:pt x="0" y="2"/>
                    </a:moveTo>
                    <a:cubicBezTo>
                      <a:pt x="0" y="0"/>
                      <a:pt x="0" y="1"/>
                      <a:pt x="0" y="1"/>
                    </a:cubicBezTo>
                    <a:cubicBezTo>
                      <a:pt x="1" y="3"/>
                      <a:pt x="0" y="2"/>
                      <a:pt x="1" y="4"/>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4" name="Freeform 1929"/>
              <p:cNvSpPr/>
              <p:nvPr>
                <p:custDataLst>
                  <p:tags r:id="rId147"/>
                </p:custDataLst>
              </p:nvPr>
            </p:nvSpPr>
            <p:spPr bwMode="auto">
              <a:xfrm>
                <a:off x="2988832" y="31730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5" name="Freeform 1930"/>
              <p:cNvSpPr/>
              <p:nvPr>
                <p:custDataLst>
                  <p:tags r:id="rId148"/>
                </p:custDataLst>
              </p:nvPr>
            </p:nvSpPr>
            <p:spPr bwMode="auto">
              <a:xfrm>
                <a:off x="2988832" y="317305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6" name="Freeform 1931"/>
              <p:cNvSpPr/>
              <p:nvPr>
                <p:custDataLst>
                  <p:tags r:id="rId149"/>
                </p:custDataLst>
              </p:nvPr>
            </p:nvSpPr>
            <p:spPr bwMode="auto">
              <a:xfrm>
                <a:off x="2988832" y="31730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7" name="Freeform 1932"/>
              <p:cNvSpPr/>
              <p:nvPr>
                <p:custDataLst>
                  <p:tags r:id="rId150"/>
                </p:custDataLst>
              </p:nvPr>
            </p:nvSpPr>
            <p:spPr bwMode="auto">
              <a:xfrm>
                <a:off x="2988832" y="317305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8" name="Freeform 1933"/>
              <p:cNvSpPr/>
              <p:nvPr>
                <p:custDataLst>
                  <p:tags r:id="rId151"/>
                </p:custDataLst>
              </p:nvPr>
            </p:nvSpPr>
            <p:spPr bwMode="auto">
              <a:xfrm>
                <a:off x="2988832" y="317305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79" name="Freeform 1934"/>
              <p:cNvSpPr/>
              <p:nvPr>
                <p:custDataLst>
                  <p:tags r:id="rId152"/>
                </p:custDataLst>
              </p:nvPr>
            </p:nvSpPr>
            <p:spPr bwMode="auto">
              <a:xfrm>
                <a:off x="2988832" y="3171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80" name="Freeform 1935"/>
              <p:cNvSpPr/>
              <p:nvPr>
                <p:custDataLst>
                  <p:tags r:id="rId153"/>
                </p:custDataLst>
              </p:nvPr>
            </p:nvSpPr>
            <p:spPr bwMode="auto">
              <a:xfrm>
                <a:off x="2988832" y="3171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82" name="Freeform 1937"/>
              <p:cNvSpPr/>
              <p:nvPr>
                <p:custDataLst>
                  <p:tags r:id="rId154"/>
                </p:custDataLst>
              </p:nvPr>
            </p:nvSpPr>
            <p:spPr bwMode="auto">
              <a:xfrm>
                <a:off x="2988832" y="3166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88" name="Freeform 1943"/>
              <p:cNvSpPr/>
              <p:nvPr>
                <p:custDataLst>
                  <p:tags r:id="rId155"/>
                </p:custDataLst>
              </p:nvPr>
            </p:nvSpPr>
            <p:spPr bwMode="auto">
              <a:xfrm>
                <a:off x="2985749" y="3173054"/>
                <a:ext cx="5137" cy="4110"/>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2"/>
                      <a:pt x="1" y="1"/>
                      <a:pt x="0" y="0"/>
                    </a:cubicBezTo>
                    <a:cubicBezTo>
                      <a:pt x="0" y="0"/>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2" name="Freeform 1947"/>
              <p:cNvSpPr/>
              <p:nvPr>
                <p:custDataLst>
                  <p:tags r:id="rId156"/>
                </p:custDataLst>
              </p:nvPr>
            </p:nvSpPr>
            <p:spPr bwMode="auto">
              <a:xfrm>
                <a:off x="2990887" y="3166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3" name="Freeform 1948"/>
              <p:cNvSpPr/>
              <p:nvPr>
                <p:custDataLst>
                  <p:tags r:id="rId157"/>
                </p:custDataLst>
              </p:nvPr>
            </p:nvSpPr>
            <p:spPr bwMode="auto">
              <a:xfrm>
                <a:off x="3589869" y="2448727"/>
                <a:ext cx="19521" cy="12329"/>
              </a:xfrm>
              <a:custGeom>
                <a:avLst/>
                <a:gdLst>
                  <a:gd name="T0" fmla="*/ 0 w 9"/>
                  <a:gd name="T1" fmla="*/ 3 h 6"/>
                  <a:gd name="T2" fmla="*/ 2 w 9"/>
                  <a:gd name="T3" fmla="*/ 0 h 6"/>
                  <a:gd name="T4" fmla="*/ 9 w 9"/>
                  <a:gd name="T5" fmla="*/ 6 h 6"/>
                  <a:gd name="T6" fmla="*/ 0 w 9"/>
                  <a:gd name="T7" fmla="*/ 3 h 6"/>
                </a:gdLst>
                <a:ahLst/>
                <a:cxnLst>
                  <a:cxn ang="0">
                    <a:pos x="T0" y="T1"/>
                  </a:cxn>
                  <a:cxn ang="0">
                    <a:pos x="T2" y="T3"/>
                  </a:cxn>
                  <a:cxn ang="0">
                    <a:pos x="T4" y="T5"/>
                  </a:cxn>
                  <a:cxn ang="0">
                    <a:pos x="T6" y="T7"/>
                  </a:cxn>
                </a:cxnLst>
                <a:rect l="0" t="0" r="r" b="b"/>
                <a:pathLst>
                  <a:path w="9" h="6">
                    <a:moveTo>
                      <a:pt x="0" y="3"/>
                    </a:moveTo>
                    <a:cubicBezTo>
                      <a:pt x="0" y="2"/>
                      <a:pt x="1" y="1"/>
                      <a:pt x="2" y="0"/>
                    </a:cubicBezTo>
                    <a:cubicBezTo>
                      <a:pt x="5" y="0"/>
                      <a:pt x="7" y="4"/>
                      <a:pt x="9" y="6"/>
                    </a:cubicBezTo>
                    <a:cubicBezTo>
                      <a:pt x="6" y="5"/>
                      <a:pt x="3"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4" name="Freeform 1950"/>
              <p:cNvSpPr/>
              <p:nvPr>
                <p:custDataLst>
                  <p:tags r:id="rId158"/>
                </p:custDataLst>
              </p:nvPr>
            </p:nvSpPr>
            <p:spPr bwMode="auto">
              <a:xfrm>
                <a:off x="3716241" y="2450782"/>
                <a:ext cx="10274" cy="15412"/>
              </a:xfrm>
              <a:custGeom>
                <a:avLst/>
                <a:gdLst>
                  <a:gd name="T0" fmla="*/ 0 w 5"/>
                  <a:gd name="T1" fmla="*/ 1 h 7"/>
                  <a:gd name="T2" fmla="*/ 5 w 5"/>
                  <a:gd name="T3" fmla="*/ 3 h 7"/>
                  <a:gd name="T4" fmla="*/ 4 w 5"/>
                  <a:gd name="T5" fmla="*/ 6 h 7"/>
                  <a:gd name="T6" fmla="*/ 0 w 5"/>
                  <a:gd name="T7" fmla="*/ 1 h 7"/>
                </a:gdLst>
                <a:ahLst/>
                <a:cxnLst>
                  <a:cxn ang="0">
                    <a:pos x="T0" y="T1"/>
                  </a:cxn>
                  <a:cxn ang="0">
                    <a:pos x="T2" y="T3"/>
                  </a:cxn>
                  <a:cxn ang="0">
                    <a:pos x="T4" y="T5"/>
                  </a:cxn>
                  <a:cxn ang="0">
                    <a:pos x="T6" y="T7"/>
                  </a:cxn>
                </a:cxnLst>
                <a:rect l="0" t="0" r="r" b="b"/>
                <a:pathLst>
                  <a:path w="5" h="7">
                    <a:moveTo>
                      <a:pt x="0" y="1"/>
                    </a:moveTo>
                    <a:cubicBezTo>
                      <a:pt x="2" y="0"/>
                      <a:pt x="3" y="1"/>
                      <a:pt x="5" y="3"/>
                    </a:cubicBezTo>
                    <a:cubicBezTo>
                      <a:pt x="4" y="4"/>
                      <a:pt x="4" y="5"/>
                      <a:pt x="4" y="6"/>
                    </a:cubicBezTo>
                    <a:cubicBezTo>
                      <a:pt x="2" y="7"/>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5" name="Freeform 1951"/>
              <p:cNvSpPr/>
              <p:nvPr>
                <p:custDataLst>
                  <p:tags r:id="rId159"/>
                </p:custDataLst>
              </p:nvPr>
            </p:nvSpPr>
            <p:spPr bwMode="auto">
              <a:xfrm>
                <a:off x="3728570" y="2450782"/>
                <a:ext cx="15412" cy="17466"/>
              </a:xfrm>
              <a:custGeom>
                <a:avLst/>
                <a:gdLst>
                  <a:gd name="T0" fmla="*/ 1 w 7"/>
                  <a:gd name="T1" fmla="*/ 0 h 8"/>
                  <a:gd name="T2" fmla="*/ 7 w 7"/>
                  <a:gd name="T3" fmla="*/ 5 h 8"/>
                  <a:gd name="T4" fmla="*/ 0 w 7"/>
                  <a:gd name="T5" fmla="*/ 2 h 8"/>
                  <a:gd name="T6" fmla="*/ 1 w 7"/>
                  <a:gd name="T7" fmla="*/ 0 h 8"/>
                </a:gdLst>
                <a:ahLst/>
                <a:cxnLst>
                  <a:cxn ang="0">
                    <a:pos x="T0" y="T1"/>
                  </a:cxn>
                  <a:cxn ang="0">
                    <a:pos x="T2" y="T3"/>
                  </a:cxn>
                  <a:cxn ang="0">
                    <a:pos x="T4" y="T5"/>
                  </a:cxn>
                  <a:cxn ang="0">
                    <a:pos x="T6" y="T7"/>
                  </a:cxn>
                </a:cxnLst>
                <a:rect l="0" t="0" r="r" b="b"/>
                <a:pathLst>
                  <a:path w="7" h="8">
                    <a:moveTo>
                      <a:pt x="1" y="0"/>
                    </a:moveTo>
                    <a:cubicBezTo>
                      <a:pt x="3" y="0"/>
                      <a:pt x="3" y="3"/>
                      <a:pt x="7" y="5"/>
                    </a:cubicBezTo>
                    <a:cubicBezTo>
                      <a:pt x="5" y="8"/>
                      <a:pt x="2" y="5"/>
                      <a:pt x="0" y="2"/>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7" name="Freeform 1953"/>
              <p:cNvSpPr/>
              <p:nvPr>
                <p:custDataLst>
                  <p:tags r:id="rId160"/>
                </p:custDataLst>
              </p:nvPr>
            </p:nvSpPr>
            <p:spPr bwMode="auto">
              <a:xfrm>
                <a:off x="3662816" y="2647018"/>
                <a:ext cx="42124" cy="38014"/>
              </a:xfrm>
              <a:custGeom>
                <a:avLst/>
                <a:gdLst>
                  <a:gd name="T0" fmla="*/ 0 w 20"/>
                  <a:gd name="T1" fmla="*/ 4 h 18"/>
                  <a:gd name="T2" fmla="*/ 8 w 20"/>
                  <a:gd name="T3" fmla="*/ 10 h 18"/>
                  <a:gd name="T4" fmla="*/ 6 w 20"/>
                  <a:gd name="T5" fmla="*/ 3 h 18"/>
                  <a:gd name="T6" fmla="*/ 11 w 20"/>
                  <a:gd name="T7" fmla="*/ 6 h 18"/>
                  <a:gd name="T8" fmla="*/ 13 w 20"/>
                  <a:gd name="T9" fmla="*/ 9 h 18"/>
                  <a:gd name="T10" fmla="*/ 16 w 20"/>
                  <a:gd name="T11" fmla="*/ 8 h 18"/>
                  <a:gd name="T12" fmla="*/ 20 w 20"/>
                  <a:gd name="T13" fmla="*/ 15 h 18"/>
                  <a:gd name="T14" fmla="*/ 15 w 20"/>
                  <a:gd name="T15" fmla="*/ 11 h 18"/>
                  <a:gd name="T16" fmla="*/ 8 w 20"/>
                  <a:gd name="T17" fmla="*/ 17 h 18"/>
                  <a:gd name="T18" fmla="*/ 0 w 20"/>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8">
                    <a:moveTo>
                      <a:pt x="0" y="4"/>
                    </a:moveTo>
                    <a:cubicBezTo>
                      <a:pt x="4" y="0"/>
                      <a:pt x="4" y="10"/>
                      <a:pt x="8" y="10"/>
                    </a:cubicBezTo>
                    <a:cubicBezTo>
                      <a:pt x="13" y="7"/>
                      <a:pt x="8" y="5"/>
                      <a:pt x="6" y="3"/>
                    </a:cubicBezTo>
                    <a:cubicBezTo>
                      <a:pt x="10" y="1"/>
                      <a:pt x="10" y="4"/>
                      <a:pt x="11" y="6"/>
                    </a:cubicBezTo>
                    <a:cubicBezTo>
                      <a:pt x="11" y="7"/>
                      <a:pt x="12" y="9"/>
                      <a:pt x="13" y="9"/>
                    </a:cubicBezTo>
                    <a:cubicBezTo>
                      <a:pt x="13" y="10"/>
                      <a:pt x="14" y="9"/>
                      <a:pt x="16" y="8"/>
                    </a:cubicBezTo>
                    <a:cubicBezTo>
                      <a:pt x="17" y="10"/>
                      <a:pt x="18" y="13"/>
                      <a:pt x="20" y="15"/>
                    </a:cubicBezTo>
                    <a:cubicBezTo>
                      <a:pt x="17" y="18"/>
                      <a:pt x="17" y="13"/>
                      <a:pt x="15" y="11"/>
                    </a:cubicBezTo>
                    <a:cubicBezTo>
                      <a:pt x="13" y="17"/>
                      <a:pt x="10" y="11"/>
                      <a:pt x="8" y="17"/>
                    </a:cubicBezTo>
                    <a:cubicBezTo>
                      <a:pt x="7" y="12"/>
                      <a:pt x="4" y="9"/>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8" name="Freeform 1954"/>
              <p:cNvSpPr/>
              <p:nvPr>
                <p:custDataLst>
                  <p:tags r:id="rId161"/>
                </p:custDataLst>
              </p:nvPr>
            </p:nvSpPr>
            <p:spPr bwMode="auto">
              <a:xfrm>
                <a:off x="2985749" y="316894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99" name="Freeform 1955"/>
              <p:cNvSpPr/>
              <p:nvPr>
                <p:custDataLst>
                  <p:tags r:id="rId162"/>
                </p:custDataLst>
              </p:nvPr>
            </p:nvSpPr>
            <p:spPr bwMode="auto">
              <a:xfrm>
                <a:off x="2985749" y="31709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0" name="Freeform 1956"/>
              <p:cNvSpPr/>
              <p:nvPr>
                <p:custDataLst>
                  <p:tags r:id="rId163"/>
                </p:custDataLst>
              </p:nvPr>
            </p:nvSpPr>
            <p:spPr bwMode="auto">
              <a:xfrm>
                <a:off x="2983695" y="3170999"/>
                <a:ext cx="2055" cy="0"/>
              </a:xfrm>
              <a:custGeom>
                <a:avLst/>
                <a:gdLst>
                  <a:gd name="T0" fmla="*/ 1 w 1"/>
                  <a:gd name="T1" fmla="*/ 0 w 1"/>
                  <a:gd name="T2" fmla="*/ 0 w 1"/>
                  <a:gd name="T3" fmla="*/ 0 w 1"/>
                  <a:gd name="T4" fmla="*/ 1 w 1"/>
                  <a:gd name="T5" fmla="*/ 0 w 1"/>
                  <a:gd name="T6" fmla="*/ 0 w 1"/>
                  <a:gd name="T7" fmla="*/ 0 w 1"/>
                  <a:gd name="T8" fmla="*/ 0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1" y="0"/>
                    </a:moveTo>
                    <a:cubicBezTo>
                      <a:pt x="0" y="0"/>
                      <a:pt x="0" y="0"/>
                      <a:pt x="0" y="0"/>
                    </a:cubicBezTo>
                    <a:cubicBezTo>
                      <a:pt x="0" y="0"/>
                      <a:pt x="0" y="0"/>
                      <a:pt x="0" y="0"/>
                    </a:cubicBezTo>
                    <a:cubicBezTo>
                      <a:pt x="0" y="0"/>
                      <a:pt x="0" y="0"/>
                      <a:pt x="0" y="0"/>
                    </a:cubicBezTo>
                    <a:cubicBezTo>
                      <a:pt x="0" y="0"/>
                      <a:pt x="0" y="0"/>
                      <a:pt x="1"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1" name="Freeform 1957"/>
              <p:cNvSpPr/>
              <p:nvPr>
                <p:custDataLst>
                  <p:tags r:id="rId164"/>
                </p:custDataLst>
              </p:nvPr>
            </p:nvSpPr>
            <p:spPr bwMode="auto">
              <a:xfrm>
                <a:off x="2983695" y="31709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2" name="Freeform 1958"/>
              <p:cNvSpPr/>
              <p:nvPr>
                <p:custDataLst>
                  <p:tags r:id="rId165"/>
                </p:custDataLst>
              </p:nvPr>
            </p:nvSpPr>
            <p:spPr bwMode="auto">
              <a:xfrm>
                <a:off x="3865216" y="2768252"/>
                <a:ext cx="19521" cy="17466"/>
              </a:xfrm>
              <a:custGeom>
                <a:avLst/>
                <a:gdLst>
                  <a:gd name="T0" fmla="*/ 0 w 9"/>
                  <a:gd name="T1" fmla="*/ 2 h 8"/>
                  <a:gd name="T2" fmla="*/ 6 w 9"/>
                  <a:gd name="T3" fmla="*/ 0 h 8"/>
                  <a:gd name="T4" fmla="*/ 9 w 9"/>
                  <a:gd name="T5" fmla="*/ 3 h 8"/>
                  <a:gd name="T6" fmla="*/ 0 w 9"/>
                  <a:gd name="T7" fmla="*/ 2 h 8"/>
                </a:gdLst>
                <a:ahLst/>
                <a:cxnLst>
                  <a:cxn ang="0">
                    <a:pos x="T0" y="T1"/>
                  </a:cxn>
                  <a:cxn ang="0">
                    <a:pos x="T2" y="T3"/>
                  </a:cxn>
                  <a:cxn ang="0">
                    <a:pos x="T4" y="T5"/>
                  </a:cxn>
                  <a:cxn ang="0">
                    <a:pos x="T6" y="T7"/>
                  </a:cxn>
                </a:cxnLst>
                <a:rect l="0" t="0" r="r" b="b"/>
                <a:pathLst>
                  <a:path w="9" h="8">
                    <a:moveTo>
                      <a:pt x="0" y="2"/>
                    </a:moveTo>
                    <a:cubicBezTo>
                      <a:pt x="4" y="4"/>
                      <a:pt x="3" y="2"/>
                      <a:pt x="6" y="0"/>
                    </a:cubicBezTo>
                    <a:cubicBezTo>
                      <a:pt x="7" y="1"/>
                      <a:pt x="8" y="1"/>
                      <a:pt x="9" y="3"/>
                    </a:cubicBezTo>
                    <a:cubicBezTo>
                      <a:pt x="6" y="2"/>
                      <a:pt x="1" y="8"/>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3" name="Freeform 1959"/>
              <p:cNvSpPr/>
              <p:nvPr>
                <p:custDataLst>
                  <p:tags r:id="rId166"/>
                </p:custDataLst>
              </p:nvPr>
            </p:nvSpPr>
            <p:spPr bwMode="auto">
              <a:xfrm>
                <a:off x="3993643" y="2738457"/>
                <a:ext cx="16439" cy="13356"/>
              </a:xfrm>
              <a:custGeom>
                <a:avLst/>
                <a:gdLst>
                  <a:gd name="T0" fmla="*/ 2 w 8"/>
                  <a:gd name="T1" fmla="*/ 0 h 6"/>
                  <a:gd name="T2" fmla="*/ 2 w 8"/>
                  <a:gd name="T3" fmla="*/ 6 h 6"/>
                  <a:gd name="T4" fmla="*/ 2 w 8"/>
                  <a:gd name="T5" fmla="*/ 0 h 6"/>
                </a:gdLst>
                <a:ahLst/>
                <a:cxnLst>
                  <a:cxn ang="0">
                    <a:pos x="T0" y="T1"/>
                  </a:cxn>
                  <a:cxn ang="0">
                    <a:pos x="T2" y="T3"/>
                  </a:cxn>
                  <a:cxn ang="0">
                    <a:pos x="T4" y="T5"/>
                  </a:cxn>
                </a:cxnLst>
                <a:rect l="0" t="0" r="r" b="b"/>
                <a:pathLst>
                  <a:path w="8" h="6">
                    <a:moveTo>
                      <a:pt x="2" y="0"/>
                    </a:moveTo>
                    <a:cubicBezTo>
                      <a:pt x="5" y="1"/>
                      <a:pt x="8" y="5"/>
                      <a:pt x="2" y="6"/>
                    </a:cubicBezTo>
                    <a:cubicBezTo>
                      <a:pt x="0" y="3"/>
                      <a:pt x="4"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5" name="Freeform 1961"/>
              <p:cNvSpPr/>
              <p:nvPr>
                <p:custDataLst>
                  <p:tags r:id="rId167"/>
                </p:custDataLst>
              </p:nvPr>
            </p:nvSpPr>
            <p:spPr bwMode="auto">
              <a:xfrm>
                <a:off x="3839531" y="2913118"/>
                <a:ext cx="11302" cy="17466"/>
              </a:xfrm>
              <a:custGeom>
                <a:avLst/>
                <a:gdLst>
                  <a:gd name="T0" fmla="*/ 2 w 5"/>
                  <a:gd name="T1" fmla="*/ 0 h 8"/>
                  <a:gd name="T2" fmla="*/ 3 w 5"/>
                  <a:gd name="T3" fmla="*/ 8 h 8"/>
                  <a:gd name="T4" fmla="*/ 2 w 5"/>
                  <a:gd name="T5" fmla="*/ 0 h 8"/>
                </a:gdLst>
                <a:ahLst/>
                <a:cxnLst>
                  <a:cxn ang="0">
                    <a:pos x="T0" y="T1"/>
                  </a:cxn>
                  <a:cxn ang="0">
                    <a:pos x="T2" y="T3"/>
                  </a:cxn>
                  <a:cxn ang="0">
                    <a:pos x="T4" y="T5"/>
                  </a:cxn>
                </a:cxnLst>
                <a:rect l="0" t="0" r="r" b="b"/>
                <a:pathLst>
                  <a:path w="5" h="8">
                    <a:moveTo>
                      <a:pt x="2" y="0"/>
                    </a:moveTo>
                    <a:cubicBezTo>
                      <a:pt x="5" y="1"/>
                      <a:pt x="4" y="7"/>
                      <a:pt x="3" y="8"/>
                    </a:cubicBezTo>
                    <a:cubicBezTo>
                      <a:pt x="0" y="8"/>
                      <a:pt x="3"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6" name="Freeform 1962"/>
              <p:cNvSpPr/>
              <p:nvPr>
                <p:custDataLst>
                  <p:tags r:id="rId168"/>
                </p:custDataLst>
              </p:nvPr>
            </p:nvSpPr>
            <p:spPr bwMode="auto">
              <a:xfrm>
                <a:off x="3801517" y="2990173"/>
                <a:ext cx="12329" cy="16439"/>
              </a:xfrm>
              <a:custGeom>
                <a:avLst/>
                <a:gdLst>
                  <a:gd name="T0" fmla="*/ 0 w 6"/>
                  <a:gd name="T1" fmla="*/ 0 h 8"/>
                  <a:gd name="T2" fmla="*/ 6 w 6"/>
                  <a:gd name="T3" fmla="*/ 7 h 8"/>
                  <a:gd name="T4" fmla="*/ 0 w 6"/>
                  <a:gd name="T5" fmla="*/ 0 h 8"/>
                </a:gdLst>
                <a:ahLst/>
                <a:cxnLst>
                  <a:cxn ang="0">
                    <a:pos x="T0" y="T1"/>
                  </a:cxn>
                  <a:cxn ang="0">
                    <a:pos x="T2" y="T3"/>
                  </a:cxn>
                  <a:cxn ang="0">
                    <a:pos x="T4" y="T5"/>
                  </a:cxn>
                </a:cxnLst>
                <a:rect l="0" t="0" r="r" b="b"/>
                <a:pathLst>
                  <a:path w="6" h="8">
                    <a:moveTo>
                      <a:pt x="0" y="0"/>
                    </a:moveTo>
                    <a:cubicBezTo>
                      <a:pt x="2" y="2"/>
                      <a:pt x="4" y="4"/>
                      <a:pt x="6" y="7"/>
                    </a:cubicBezTo>
                    <a:cubicBezTo>
                      <a:pt x="0" y="8"/>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7" name="Freeform 1963"/>
              <p:cNvSpPr/>
              <p:nvPr>
                <p:custDataLst>
                  <p:tags r:id="rId169"/>
                </p:custDataLst>
              </p:nvPr>
            </p:nvSpPr>
            <p:spPr bwMode="auto">
              <a:xfrm>
                <a:off x="3480963" y="3069285"/>
                <a:ext cx="11302" cy="8219"/>
              </a:xfrm>
              <a:custGeom>
                <a:avLst/>
                <a:gdLst>
                  <a:gd name="T0" fmla="*/ 0 w 5"/>
                  <a:gd name="T1" fmla="*/ 1 h 4"/>
                  <a:gd name="T2" fmla="*/ 3 w 5"/>
                  <a:gd name="T3" fmla="*/ 0 h 4"/>
                  <a:gd name="T4" fmla="*/ 3 w 5"/>
                  <a:gd name="T5" fmla="*/ 3 h 4"/>
                  <a:gd name="T6" fmla="*/ 0 w 5"/>
                  <a:gd name="T7" fmla="*/ 3 h 4"/>
                  <a:gd name="T8" fmla="*/ 0 w 5"/>
                  <a:gd name="T9" fmla="*/ 1 h 4"/>
                </a:gdLst>
                <a:ahLst/>
                <a:cxnLst>
                  <a:cxn ang="0">
                    <a:pos x="T0" y="T1"/>
                  </a:cxn>
                  <a:cxn ang="0">
                    <a:pos x="T2" y="T3"/>
                  </a:cxn>
                  <a:cxn ang="0">
                    <a:pos x="T4" y="T5"/>
                  </a:cxn>
                  <a:cxn ang="0">
                    <a:pos x="T6" y="T7"/>
                  </a:cxn>
                  <a:cxn ang="0">
                    <a:pos x="T8" y="T9"/>
                  </a:cxn>
                </a:cxnLst>
                <a:rect l="0" t="0" r="r" b="b"/>
                <a:pathLst>
                  <a:path w="5" h="4">
                    <a:moveTo>
                      <a:pt x="0" y="1"/>
                    </a:moveTo>
                    <a:cubicBezTo>
                      <a:pt x="1" y="1"/>
                      <a:pt x="2" y="0"/>
                      <a:pt x="3" y="0"/>
                    </a:cubicBezTo>
                    <a:cubicBezTo>
                      <a:pt x="3" y="1"/>
                      <a:pt x="5" y="3"/>
                      <a:pt x="3" y="3"/>
                    </a:cubicBezTo>
                    <a:cubicBezTo>
                      <a:pt x="1" y="4"/>
                      <a:pt x="0" y="4"/>
                      <a:pt x="0" y="3"/>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8" name="Freeform 1964"/>
              <p:cNvSpPr/>
              <p:nvPr>
                <p:custDataLst>
                  <p:tags r:id="rId170"/>
                </p:custDataLst>
              </p:nvPr>
            </p:nvSpPr>
            <p:spPr bwMode="auto">
              <a:xfrm>
                <a:off x="3458360" y="3081614"/>
                <a:ext cx="16439" cy="10274"/>
              </a:xfrm>
              <a:custGeom>
                <a:avLst/>
                <a:gdLst>
                  <a:gd name="T0" fmla="*/ 3 w 8"/>
                  <a:gd name="T1" fmla="*/ 0 h 5"/>
                  <a:gd name="T2" fmla="*/ 8 w 8"/>
                  <a:gd name="T3" fmla="*/ 2 h 5"/>
                  <a:gd name="T4" fmla="*/ 1 w 8"/>
                  <a:gd name="T5" fmla="*/ 4 h 5"/>
                  <a:gd name="T6" fmla="*/ 3 w 8"/>
                  <a:gd name="T7" fmla="*/ 0 h 5"/>
                </a:gdLst>
                <a:ahLst/>
                <a:cxnLst>
                  <a:cxn ang="0">
                    <a:pos x="T0" y="T1"/>
                  </a:cxn>
                  <a:cxn ang="0">
                    <a:pos x="T2" y="T3"/>
                  </a:cxn>
                  <a:cxn ang="0">
                    <a:pos x="T4" y="T5"/>
                  </a:cxn>
                  <a:cxn ang="0">
                    <a:pos x="T6" y="T7"/>
                  </a:cxn>
                </a:cxnLst>
                <a:rect l="0" t="0" r="r" b="b"/>
                <a:pathLst>
                  <a:path w="8" h="5">
                    <a:moveTo>
                      <a:pt x="3" y="0"/>
                    </a:moveTo>
                    <a:cubicBezTo>
                      <a:pt x="6" y="0"/>
                      <a:pt x="7" y="1"/>
                      <a:pt x="8" y="2"/>
                    </a:cubicBezTo>
                    <a:cubicBezTo>
                      <a:pt x="4" y="2"/>
                      <a:pt x="4" y="5"/>
                      <a:pt x="1" y="4"/>
                    </a:cubicBezTo>
                    <a:cubicBezTo>
                      <a:pt x="0" y="2"/>
                      <a:pt x="4"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09" name="Oval 1965"/>
              <p:cNvSpPr>
                <a:spLocks noChangeArrowheads="1"/>
              </p:cNvSpPr>
              <p:nvPr>
                <p:custDataLst>
                  <p:tags r:id="rId171"/>
                </p:custDataLst>
              </p:nvPr>
            </p:nvSpPr>
            <p:spPr bwMode="auto">
              <a:xfrm>
                <a:off x="2985749" y="3170999"/>
                <a:ext cx="1027" cy="10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0" name="Freeform 1966"/>
              <p:cNvSpPr/>
              <p:nvPr>
                <p:custDataLst>
                  <p:tags r:id="rId172"/>
                </p:custDataLst>
              </p:nvPr>
            </p:nvSpPr>
            <p:spPr bwMode="auto">
              <a:xfrm>
                <a:off x="2985749" y="3170999"/>
                <a:ext cx="308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1" name="Freeform 1967"/>
              <p:cNvSpPr/>
              <p:nvPr>
                <p:custDataLst>
                  <p:tags r:id="rId173"/>
                </p:custDataLst>
              </p:nvPr>
            </p:nvSpPr>
            <p:spPr bwMode="auto">
              <a:xfrm>
                <a:off x="3671035" y="3099080"/>
                <a:ext cx="6164" cy="12329"/>
              </a:xfrm>
              <a:custGeom>
                <a:avLst/>
                <a:gdLst>
                  <a:gd name="T0" fmla="*/ 1 w 3"/>
                  <a:gd name="T1" fmla="*/ 0 h 6"/>
                  <a:gd name="T2" fmla="*/ 3 w 3"/>
                  <a:gd name="T3" fmla="*/ 3 h 6"/>
                  <a:gd name="T4" fmla="*/ 0 w 3"/>
                  <a:gd name="T5" fmla="*/ 6 h 6"/>
                  <a:gd name="T6" fmla="*/ 1 w 3"/>
                  <a:gd name="T7" fmla="*/ 0 h 6"/>
                </a:gdLst>
                <a:ahLst/>
                <a:cxnLst>
                  <a:cxn ang="0">
                    <a:pos x="T0" y="T1"/>
                  </a:cxn>
                  <a:cxn ang="0">
                    <a:pos x="T2" y="T3"/>
                  </a:cxn>
                  <a:cxn ang="0">
                    <a:pos x="T4" y="T5"/>
                  </a:cxn>
                  <a:cxn ang="0">
                    <a:pos x="T6" y="T7"/>
                  </a:cxn>
                </a:cxnLst>
                <a:rect l="0" t="0" r="r" b="b"/>
                <a:pathLst>
                  <a:path w="3" h="6">
                    <a:moveTo>
                      <a:pt x="1" y="0"/>
                    </a:moveTo>
                    <a:cubicBezTo>
                      <a:pt x="2" y="1"/>
                      <a:pt x="2" y="2"/>
                      <a:pt x="3" y="3"/>
                    </a:cubicBezTo>
                    <a:cubicBezTo>
                      <a:pt x="2" y="5"/>
                      <a:pt x="2" y="6"/>
                      <a:pt x="0" y="6"/>
                    </a:cubicBezTo>
                    <a:cubicBezTo>
                      <a:pt x="0" y="3"/>
                      <a:pt x="1"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2" name="Freeform 1968"/>
              <p:cNvSpPr/>
              <p:nvPr>
                <p:custDataLst>
                  <p:tags r:id="rId174"/>
                </p:custDataLst>
              </p:nvPr>
            </p:nvSpPr>
            <p:spPr bwMode="auto">
              <a:xfrm>
                <a:off x="2988832" y="31709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3" name="Freeform 1969"/>
              <p:cNvSpPr/>
              <p:nvPr>
                <p:custDataLst>
                  <p:tags r:id="rId175"/>
                </p:custDataLst>
              </p:nvPr>
            </p:nvSpPr>
            <p:spPr bwMode="auto">
              <a:xfrm>
                <a:off x="3562129" y="3132985"/>
                <a:ext cx="27740" cy="42124"/>
              </a:xfrm>
              <a:custGeom>
                <a:avLst/>
                <a:gdLst>
                  <a:gd name="T0" fmla="*/ 10 w 13"/>
                  <a:gd name="T1" fmla="*/ 0 h 20"/>
                  <a:gd name="T2" fmla="*/ 13 w 13"/>
                  <a:gd name="T3" fmla="*/ 5 h 20"/>
                  <a:gd name="T4" fmla="*/ 11 w 13"/>
                  <a:gd name="T5" fmla="*/ 11 h 20"/>
                  <a:gd name="T6" fmla="*/ 0 w 13"/>
                  <a:gd name="T7" fmla="*/ 20 h 20"/>
                  <a:gd name="T8" fmla="*/ 2 w 13"/>
                  <a:gd name="T9" fmla="*/ 16 h 20"/>
                  <a:gd name="T10" fmla="*/ 6 w 13"/>
                  <a:gd name="T11" fmla="*/ 11 h 20"/>
                  <a:gd name="T12" fmla="*/ 9 w 13"/>
                  <a:gd name="T13" fmla="*/ 6 h 20"/>
                  <a:gd name="T14" fmla="*/ 10 w 1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10" y="0"/>
                    </a:moveTo>
                    <a:cubicBezTo>
                      <a:pt x="12" y="1"/>
                      <a:pt x="13" y="3"/>
                      <a:pt x="13" y="5"/>
                    </a:cubicBezTo>
                    <a:cubicBezTo>
                      <a:pt x="13" y="7"/>
                      <a:pt x="12" y="9"/>
                      <a:pt x="11" y="11"/>
                    </a:cubicBezTo>
                    <a:cubicBezTo>
                      <a:pt x="9" y="15"/>
                      <a:pt x="5" y="18"/>
                      <a:pt x="0" y="20"/>
                    </a:cubicBezTo>
                    <a:cubicBezTo>
                      <a:pt x="0" y="19"/>
                      <a:pt x="1" y="17"/>
                      <a:pt x="2" y="16"/>
                    </a:cubicBezTo>
                    <a:cubicBezTo>
                      <a:pt x="3" y="14"/>
                      <a:pt x="5" y="13"/>
                      <a:pt x="6" y="11"/>
                    </a:cubicBezTo>
                    <a:cubicBezTo>
                      <a:pt x="7" y="10"/>
                      <a:pt x="8" y="8"/>
                      <a:pt x="9" y="6"/>
                    </a:cubicBezTo>
                    <a:cubicBezTo>
                      <a:pt x="10" y="4"/>
                      <a:pt x="10"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4" name="Freeform 1970"/>
              <p:cNvSpPr/>
              <p:nvPr>
                <p:custDataLst>
                  <p:tags r:id="rId176"/>
                </p:custDataLst>
              </p:nvPr>
            </p:nvSpPr>
            <p:spPr bwMode="auto">
              <a:xfrm>
                <a:off x="3483018" y="3188465"/>
                <a:ext cx="30822" cy="14383"/>
              </a:xfrm>
              <a:custGeom>
                <a:avLst/>
                <a:gdLst>
                  <a:gd name="T0" fmla="*/ 6 w 14"/>
                  <a:gd name="T1" fmla="*/ 0 h 7"/>
                  <a:gd name="T2" fmla="*/ 7 w 14"/>
                  <a:gd name="T3" fmla="*/ 4 h 7"/>
                  <a:gd name="T4" fmla="*/ 10 w 14"/>
                  <a:gd name="T5" fmla="*/ 3 h 7"/>
                  <a:gd name="T6" fmla="*/ 6 w 14"/>
                  <a:gd name="T7" fmla="*/ 7 h 7"/>
                  <a:gd name="T8" fmla="*/ 0 w 14"/>
                  <a:gd name="T9" fmla="*/ 5 h 7"/>
                  <a:gd name="T10" fmla="*/ 1 w 14"/>
                  <a:gd name="T11" fmla="*/ 4 h 7"/>
                  <a:gd name="T12" fmla="*/ 3 w 14"/>
                  <a:gd name="T13" fmla="*/ 2 h 7"/>
                  <a:gd name="T14" fmla="*/ 6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6" y="0"/>
                    </a:moveTo>
                    <a:cubicBezTo>
                      <a:pt x="10" y="0"/>
                      <a:pt x="6" y="2"/>
                      <a:pt x="7" y="4"/>
                    </a:cubicBezTo>
                    <a:cubicBezTo>
                      <a:pt x="9" y="5"/>
                      <a:pt x="11" y="4"/>
                      <a:pt x="10" y="3"/>
                    </a:cubicBezTo>
                    <a:cubicBezTo>
                      <a:pt x="14" y="5"/>
                      <a:pt x="8" y="6"/>
                      <a:pt x="6" y="7"/>
                    </a:cubicBezTo>
                    <a:cubicBezTo>
                      <a:pt x="2" y="7"/>
                      <a:pt x="4" y="5"/>
                      <a:pt x="0" y="5"/>
                    </a:cubicBezTo>
                    <a:cubicBezTo>
                      <a:pt x="0" y="5"/>
                      <a:pt x="1" y="4"/>
                      <a:pt x="1" y="4"/>
                    </a:cubicBezTo>
                    <a:cubicBezTo>
                      <a:pt x="2" y="3"/>
                      <a:pt x="2" y="3"/>
                      <a:pt x="3" y="2"/>
                    </a:cubicBezTo>
                    <a:cubicBezTo>
                      <a:pt x="4" y="1"/>
                      <a:pt x="5"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5" name="Freeform 1971"/>
              <p:cNvSpPr/>
              <p:nvPr>
                <p:custDataLst>
                  <p:tags r:id="rId177"/>
                </p:custDataLst>
              </p:nvPr>
            </p:nvSpPr>
            <p:spPr bwMode="auto">
              <a:xfrm>
                <a:off x="2990887" y="3170999"/>
                <a:ext cx="205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0"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6" name="Freeform 1972"/>
              <p:cNvSpPr/>
              <p:nvPr>
                <p:custDataLst>
                  <p:tags r:id="rId178"/>
                </p:custDataLst>
              </p:nvPr>
            </p:nvSpPr>
            <p:spPr bwMode="auto">
              <a:xfrm>
                <a:off x="3018627" y="3184355"/>
                <a:ext cx="14383" cy="8219"/>
              </a:xfrm>
              <a:custGeom>
                <a:avLst/>
                <a:gdLst>
                  <a:gd name="T0" fmla="*/ 3 w 7"/>
                  <a:gd name="T1" fmla="*/ 2 h 4"/>
                  <a:gd name="T2" fmla="*/ 7 w 7"/>
                  <a:gd name="T3" fmla="*/ 4 h 4"/>
                  <a:gd name="T4" fmla="*/ 0 w 7"/>
                  <a:gd name="T5" fmla="*/ 1 h 4"/>
                  <a:gd name="T6" fmla="*/ 3 w 7"/>
                  <a:gd name="T7" fmla="*/ 2 h 4"/>
                </a:gdLst>
                <a:ahLst/>
                <a:cxnLst>
                  <a:cxn ang="0">
                    <a:pos x="T0" y="T1"/>
                  </a:cxn>
                  <a:cxn ang="0">
                    <a:pos x="T2" y="T3"/>
                  </a:cxn>
                  <a:cxn ang="0">
                    <a:pos x="T4" y="T5"/>
                  </a:cxn>
                  <a:cxn ang="0">
                    <a:pos x="T6" y="T7"/>
                  </a:cxn>
                </a:cxnLst>
                <a:rect l="0" t="0" r="r" b="b"/>
                <a:pathLst>
                  <a:path w="7" h="4">
                    <a:moveTo>
                      <a:pt x="3" y="2"/>
                    </a:moveTo>
                    <a:cubicBezTo>
                      <a:pt x="4" y="2"/>
                      <a:pt x="6" y="3"/>
                      <a:pt x="7" y="4"/>
                    </a:cubicBezTo>
                    <a:cubicBezTo>
                      <a:pt x="5" y="3"/>
                      <a:pt x="4" y="3"/>
                      <a:pt x="0" y="1"/>
                    </a:cubicBezTo>
                    <a:cubicBezTo>
                      <a:pt x="0" y="0"/>
                      <a:pt x="2"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7" name="Freeform 1973"/>
              <p:cNvSpPr/>
              <p:nvPr>
                <p:custDataLst>
                  <p:tags r:id="rId179"/>
                </p:custDataLst>
              </p:nvPr>
            </p:nvSpPr>
            <p:spPr bwMode="auto">
              <a:xfrm>
                <a:off x="3458360" y="3428879"/>
                <a:ext cx="22603" cy="11302"/>
              </a:xfrm>
              <a:custGeom>
                <a:avLst/>
                <a:gdLst>
                  <a:gd name="T0" fmla="*/ 4 w 11"/>
                  <a:gd name="T1" fmla="*/ 3 h 5"/>
                  <a:gd name="T2" fmla="*/ 5 w 11"/>
                  <a:gd name="T3" fmla="*/ 2 h 5"/>
                  <a:gd name="T4" fmla="*/ 5 w 11"/>
                  <a:gd name="T5" fmla="*/ 0 h 5"/>
                  <a:gd name="T6" fmla="*/ 9 w 11"/>
                  <a:gd name="T7" fmla="*/ 1 h 5"/>
                  <a:gd name="T8" fmla="*/ 10 w 11"/>
                  <a:gd name="T9" fmla="*/ 5 h 5"/>
                  <a:gd name="T10" fmla="*/ 4 w 11"/>
                  <a:gd name="T11" fmla="*/ 4 h 5"/>
                  <a:gd name="T12" fmla="*/ 0 w 11"/>
                  <a:gd name="T13" fmla="*/ 1 h 5"/>
                  <a:gd name="T14" fmla="*/ 4 w 11"/>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5">
                    <a:moveTo>
                      <a:pt x="4" y="3"/>
                    </a:moveTo>
                    <a:cubicBezTo>
                      <a:pt x="4" y="3"/>
                      <a:pt x="4" y="2"/>
                      <a:pt x="5" y="2"/>
                    </a:cubicBezTo>
                    <a:cubicBezTo>
                      <a:pt x="5" y="0"/>
                      <a:pt x="5" y="0"/>
                      <a:pt x="5" y="0"/>
                    </a:cubicBezTo>
                    <a:cubicBezTo>
                      <a:pt x="7" y="1"/>
                      <a:pt x="8" y="2"/>
                      <a:pt x="9" y="1"/>
                    </a:cubicBezTo>
                    <a:cubicBezTo>
                      <a:pt x="9" y="2"/>
                      <a:pt x="11" y="4"/>
                      <a:pt x="10" y="5"/>
                    </a:cubicBezTo>
                    <a:cubicBezTo>
                      <a:pt x="8" y="4"/>
                      <a:pt x="6" y="4"/>
                      <a:pt x="4" y="4"/>
                    </a:cubicBezTo>
                    <a:cubicBezTo>
                      <a:pt x="1" y="3"/>
                      <a:pt x="0" y="3"/>
                      <a:pt x="0" y="1"/>
                    </a:cubicBezTo>
                    <a:cubicBezTo>
                      <a:pt x="1" y="2"/>
                      <a:pt x="2"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8" name="Freeform 1974"/>
              <p:cNvSpPr/>
              <p:nvPr>
                <p:custDataLst>
                  <p:tags r:id="rId180"/>
                </p:custDataLst>
              </p:nvPr>
            </p:nvSpPr>
            <p:spPr bwMode="auto">
              <a:xfrm>
                <a:off x="3177876" y="3442236"/>
                <a:ext cx="15412" cy="6164"/>
              </a:xfrm>
              <a:custGeom>
                <a:avLst/>
                <a:gdLst>
                  <a:gd name="T0" fmla="*/ 6 w 7"/>
                  <a:gd name="T1" fmla="*/ 0 h 3"/>
                  <a:gd name="T2" fmla="*/ 4 w 7"/>
                  <a:gd name="T3" fmla="*/ 3 h 3"/>
                  <a:gd name="T4" fmla="*/ 0 w 7"/>
                  <a:gd name="T5" fmla="*/ 2 h 3"/>
                  <a:gd name="T6" fmla="*/ 3 w 7"/>
                  <a:gd name="T7" fmla="*/ 1 h 3"/>
                  <a:gd name="T8" fmla="*/ 6 w 7"/>
                  <a:gd name="T9" fmla="*/ 0 h 3"/>
                </a:gdLst>
                <a:ahLst/>
                <a:cxnLst>
                  <a:cxn ang="0">
                    <a:pos x="T0" y="T1"/>
                  </a:cxn>
                  <a:cxn ang="0">
                    <a:pos x="T2" y="T3"/>
                  </a:cxn>
                  <a:cxn ang="0">
                    <a:pos x="T4" y="T5"/>
                  </a:cxn>
                  <a:cxn ang="0">
                    <a:pos x="T6" y="T7"/>
                  </a:cxn>
                  <a:cxn ang="0">
                    <a:pos x="T8" y="T9"/>
                  </a:cxn>
                </a:cxnLst>
                <a:rect l="0" t="0" r="r" b="b"/>
                <a:pathLst>
                  <a:path w="7" h="3">
                    <a:moveTo>
                      <a:pt x="6" y="0"/>
                    </a:moveTo>
                    <a:cubicBezTo>
                      <a:pt x="7" y="2"/>
                      <a:pt x="6" y="3"/>
                      <a:pt x="4" y="3"/>
                    </a:cubicBezTo>
                    <a:cubicBezTo>
                      <a:pt x="3" y="3"/>
                      <a:pt x="2" y="3"/>
                      <a:pt x="0" y="2"/>
                    </a:cubicBezTo>
                    <a:cubicBezTo>
                      <a:pt x="1" y="2"/>
                      <a:pt x="2" y="1"/>
                      <a:pt x="3" y="1"/>
                    </a:cubicBezTo>
                    <a:cubicBezTo>
                      <a:pt x="4" y="1"/>
                      <a:pt x="5"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19" name="Freeform 1975"/>
              <p:cNvSpPr/>
              <p:nvPr>
                <p:custDataLst>
                  <p:tags r:id="rId181"/>
                </p:custDataLst>
              </p:nvPr>
            </p:nvSpPr>
            <p:spPr bwMode="auto">
              <a:xfrm>
                <a:off x="3173766" y="3501826"/>
                <a:ext cx="19521" cy="25685"/>
              </a:xfrm>
              <a:custGeom>
                <a:avLst/>
                <a:gdLst>
                  <a:gd name="T0" fmla="*/ 1 w 9"/>
                  <a:gd name="T1" fmla="*/ 0 h 12"/>
                  <a:gd name="T2" fmla="*/ 5 w 9"/>
                  <a:gd name="T3" fmla="*/ 1 h 12"/>
                  <a:gd name="T4" fmla="*/ 9 w 9"/>
                  <a:gd name="T5" fmla="*/ 6 h 12"/>
                  <a:gd name="T6" fmla="*/ 8 w 9"/>
                  <a:gd name="T7" fmla="*/ 12 h 12"/>
                  <a:gd name="T8" fmla="*/ 4 w 9"/>
                  <a:gd name="T9" fmla="*/ 4 h 12"/>
                  <a:gd name="T10" fmla="*/ 2 w 9"/>
                  <a:gd name="T11" fmla="*/ 4 h 12"/>
                  <a:gd name="T12" fmla="*/ 1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1" y="0"/>
                    </a:moveTo>
                    <a:cubicBezTo>
                      <a:pt x="2" y="0"/>
                      <a:pt x="4" y="2"/>
                      <a:pt x="5" y="1"/>
                    </a:cubicBezTo>
                    <a:cubicBezTo>
                      <a:pt x="6" y="4"/>
                      <a:pt x="8" y="8"/>
                      <a:pt x="9" y="6"/>
                    </a:cubicBezTo>
                    <a:cubicBezTo>
                      <a:pt x="9" y="8"/>
                      <a:pt x="8" y="9"/>
                      <a:pt x="8" y="12"/>
                    </a:cubicBezTo>
                    <a:cubicBezTo>
                      <a:pt x="6" y="8"/>
                      <a:pt x="2" y="5"/>
                      <a:pt x="4" y="4"/>
                    </a:cubicBezTo>
                    <a:cubicBezTo>
                      <a:pt x="2" y="1"/>
                      <a:pt x="3" y="3"/>
                      <a:pt x="2" y="4"/>
                    </a:cubicBezTo>
                    <a:cubicBezTo>
                      <a:pt x="0" y="3"/>
                      <a:pt x="3"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0" name="Freeform 1976"/>
              <p:cNvSpPr/>
              <p:nvPr>
                <p:custDataLst>
                  <p:tags r:id="rId182"/>
                </p:custDataLst>
              </p:nvPr>
            </p:nvSpPr>
            <p:spPr bwMode="auto">
              <a:xfrm>
                <a:off x="3090546" y="3428879"/>
                <a:ext cx="6164" cy="15412"/>
              </a:xfrm>
              <a:custGeom>
                <a:avLst/>
                <a:gdLst>
                  <a:gd name="T0" fmla="*/ 1 w 3"/>
                  <a:gd name="T1" fmla="*/ 0 h 7"/>
                  <a:gd name="T2" fmla="*/ 3 w 3"/>
                  <a:gd name="T3" fmla="*/ 6 h 7"/>
                  <a:gd name="T4" fmla="*/ 0 w 3"/>
                  <a:gd name="T5" fmla="*/ 4 h 7"/>
                  <a:gd name="T6" fmla="*/ 1 w 3"/>
                  <a:gd name="T7" fmla="*/ 0 h 7"/>
                </a:gdLst>
                <a:ahLst/>
                <a:cxnLst>
                  <a:cxn ang="0">
                    <a:pos x="T0" y="T1"/>
                  </a:cxn>
                  <a:cxn ang="0">
                    <a:pos x="T2" y="T3"/>
                  </a:cxn>
                  <a:cxn ang="0">
                    <a:pos x="T4" y="T5"/>
                  </a:cxn>
                  <a:cxn ang="0">
                    <a:pos x="T6" y="T7"/>
                  </a:cxn>
                </a:cxnLst>
                <a:rect l="0" t="0" r="r" b="b"/>
                <a:pathLst>
                  <a:path w="3" h="7">
                    <a:moveTo>
                      <a:pt x="1" y="0"/>
                    </a:moveTo>
                    <a:cubicBezTo>
                      <a:pt x="3" y="3"/>
                      <a:pt x="3" y="5"/>
                      <a:pt x="3" y="6"/>
                    </a:cubicBezTo>
                    <a:cubicBezTo>
                      <a:pt x="2" y="7"/>
                      <a:pt x="1" y="6"/>
                      <a:pt x="0" y="4"/>
                    </a:cubicBezTo>
                    <a:cubicBezTo>
                      <a:pt x="3"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1" name="Freeform 1977"/>
              <p:cNvSpPr/>
              <p:nvPr>
                <p:custDataLst>
                  <p:tags r:id="rId183"/>
                </p:custDataLst>
              </p:nvPr>
            </p:nvSpPr>
            <p:spPr bwMode="auto">
              <a:xfrm>
                <a:off x="3114176" y="3510045"/>
                <a:ext cx="8219" cy="8219"/>
              </a:xfrm>
              <a:custGeom>
                <a:avLst/>
                <a:gdLst>
                  <a:gd name="T0" fmla="*/ 1 w 4"/>
                  <a:gd name="T1" fmla="*/ 3 h 4"/>
                  <a:gd name="T2" fmla="*/ 4 w 4"/>
                  <a:gd name="T3" fmla="*/ 1 h 4"/>
                  <a:gd name="T4" fmla="*/ 4 w 4"/>
                  <a:gd name="T5" fmla="*/ 4 h 4"/>
                  <a:gd name="T6" fmla="*/ 1 w 4"/>
                  <a:gd name="T7" fmla="*/ 3 h 4"/>
                </a:gdLst>
                <a:ahLst/>
                <a:cxnLst>
                  <a:cxn ang="0">
                    <a:pos x="T0" y="T1"/>
                  </a:cxn>
                  <a:cxn ang="0">
                    <a:pos x="T2" y="T3"/>
                  </a:cxn>
                  <a:cxn ang="0">
                    <a:pos x="T4" y="T5"/>
                  </a:cxn>
                  <a:cxn ang="0">
                    <a:pos x="T6" y="T7"/>
                  </a:cxn>
                </a:cxnLst>
                <a:rect l="0" t="0" r="r" b="b"/>
                <a:pathLst>
                  <a:path w="4" h="4">
                    <a:moveTo>
                      <a:pt x="1" y="3"/>
                    </a:moveTo>
                    <a:cubicBezTo>
                      <a:pt x="0" y="0"/>
                      <a:pt x="3" y="0"/>
                      <a:pt x="4" y="1"/>
                    </a:cubicBezTo>
                    <a:cubicBezTo>
                      <a:pt x="4" y="2"/>
                      <a:pt x="4" y="3"/>
                      <a:pt x="4" y="4"/>
                    </a:cubicBezTo>
                    <a:cubicBezTo>
                      <a:pt x="3" y="2"/>
                      <a:pt x="3"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2" name="Freeform 1978"/>
              <p:cNvSpPr>
                <a:spLocks noEditPoints="1"/>
              </p:cNvSpPr>
              <p:nvPr>
                <p:custDataLst>
                  <p:tags r:id="rId184"/>
                </p:custDataLst>
              </p:nvPr>
            </p:nvSpPr>
            <p:spPr bwMode="auto">
              <a:xfrm>
                <a:off x="1919294" y="2373726"/>
                <a:ext cx="2163735" cy="1880167"/>
              </a:xfrm>
              <a:custGeom>
                <a:avLst/>
                <a:gdLst>
                  <a:gd name="T0" fmla="*/ 513 w 1014"/>
                  <a:gd name="T1" fmla="*/ 226 h 882"/>
                  <a:gd name="T2" fmla="*/ 546 w 1014"/>
                  <a:gd name="T3" fmla="*/ 287 h 882"/>
                  <a:gd name="T4" fmla="*/ 513 w 1014"/>
                  <a:gd name="T5" fmla="*/ 316 h 882"/>
                  <a:gd name="T6" fmla="*/ 523 w 1014"/>
                  <a:gd name="T7" fmla="*/ 326 h 882"/>
                  <a:gd name="T8" fmla="*/ 512 w 1014"/>
                  <a:gd name="T9" fmla="*/ 338 h 882"/>
                  <a:gd name="T10" fmla="*/ 483 w 1014"/>
                  <a:gd name="T11" fmla="*/ 333 h 882"/>
                  <a:gd name="T12" fmla="*/ 478 w 1014"/>
                  <a:gd name="T13" fmla="*/ 331 h 882"/>
                  <a:gd name="T14" fmla="*/ 475 w 1014"/>
                  <a:gd name="T15" fmla="*/ 317 h 882"/>
                  <a:gd name="T16" fmla="*/ 475 w 1014"/>
                  <a:gd name="T17" fmla="*/ 316 h 882"/>
                  <a:gd name="T18" fmla="*/ 475 w 1014"/>
                  <a:gd name="T19" fmla="*/ 315 h 882"/>
                  <a:gd name="T20" fmla="*/ 484 w 1014"/>
                  <a:gd name="T21" fmla="*/ 312 h 882"/>
                  <a:gd name="T22" fmla="*/ 474 w 1014"/>
                  <a:gd name="T23" fmla="*/ 315 h 882"/>
                  <a:gd name="T24" fmla="*/ 451 w 1014"/>
                  <a:gd name="T25" fmla="*/ 319 h 882"/>
                  <a:gd name="T26" fmla="*/ 417 w 1014"/>
                  <a:gd name="T27" fmla="*/ 309 h 882"/>
                  <a:gd name="T28" fmla="*/ 290 w 1014"/>
                  <a:gd name="T29" fmla="*/ 358 h 882"/>
                  <a:gd name="T30" fmla="*/ 232 w 1014"/>
                  <a:gd name="T31" fmla="*/ 368 h 882"/>
                  <a:gd name="T32" fmla="*/ 109 w 1014"/>
                  <a:gd name="T33" fmla="*/ 485 h 882"/>
                  <a:gd name="T34" fmla="*/ 184 w 1014"/>
                  <a:gd name="T35" fmla="*/ 611 h 882"/>
                  <a:gd name="T36" fmla="*/ 130 w 1014"/>
                  <a:gd name="T37" fmla="*/ 615 h 882"/>
                  <a:gd name="T38" fmla="*/ 267 w 1014"/>
                  <a:gd name="T39" fmla="*/ 732 h 882"/>
                  <a:gd name="T40" fmla="*/ 85 w 1014"/>
                  <a:gd name="T41" fmla="*/ 629 h 882"/>
                  <a:gd name="T42" fmla="*/ 171 w 1014"/>
                  <a:gd name="T43" fmla="*/ 746 h 882"/>
                  <a:gd name="T44" fmla="*/ 57 w 1014"/>
                  <a:gd name="T45" fmla="*/ 649 h 882"/>
                  <a:gd name="T46" fmla="*/ 212 w 1014"/>
                  <a:gd name="T47" fmla="*/ 807 h 882"/>
                  <a:gd name="T48" fmla="*/ 414 w 1014"/>
                  <a:gd name="T49" fmla="*/ 861 h 882"/>
                  <a:gd name="T50" fmla="*/ 652 w 1014"/>
                  <a:gd name="T51" fmla="*/ 863 h 882"/>
                  <a:gd name="T52" fmla="*/ 824 w 1014"/>
                  <a:gd name="T53" fmla="*/ 766 h 882"/>
                  <a:gd name="T54" fmla="*/ 976 w 1014"/>
                  <a:gd name="T55" fmla="*/ 557 h 882"/>
                  <a:gd name="T56" fmla="*/ 1004 w 1014"/>
                  <a:gd name="T57" fmla="*/ 305 h 882"/>
                  <a:gd name="T58" fmla="*/ 996 w 1014"/>
                  <a:gd name="T59" fmla="*/ 349 h 882"/>
                  <a:gd name="T60" fmla="*/ 919 w 1014"/>
                  <a:gd name="T61" fmla="*/ 594 h 882"/>
                  <a:gd name="T62" fmla="*/ 927 w 1014"/>
                  <a:gd name="T63" fmla="*/ 556 h 882"/>
                  <a:gd name="T64" fmla="*/ 956 w 1014"/>
                  <a:gd name="T65" fmla="*/ 363 h 882"/>
                  <a:gd name="T66" fmla="*/ 880 w 1014"/>
                  <a:gd name="T67" fmla="*/ 89 h 882"/>
                  <a:gd name="T68" fmla="*/ 836 w 1014"/>
                  <a:gd name="T69" fmla="*/ 131 h 882"/>
                  <a:gd name="T70" fmla="*/ 729 w 1014"/>
                  <a:gd name="T71" fmla="*/ 110 h 882"/>
                  <a:gd name="T72" fmla="*/ 784 w 1014"/>
                  <a:gd name="T73" fmla="*/ 312 h 882"/>
                  <a:gd name="T74" fmla="*/ 726 w 1014"/>
                  <a:gd name="T75" fmla="*/ 212 h 882"/>
                  <a:gd name="T76" fmla="*/ 601 w 1014"/>
                  <a:gd name="T77" fmla="*/ 87 h 882"/>
                  <a:gd name="T78" fmla="*/ 711 w 1014"/>
                  <a:gd name="T79" fmla="*/ 221 h 882"/>
                  <a:gd name="T80" fmla="*/ 575 w 1014"/>
                  <a:gd name="T81" fmla="*/ 108 h 882"/>
                  <a:gd name="T82" fmla="*/ 477 w 1014"/>
                  <a:gd name="T83" fmla="*/ 175 h 882"/>
                  <a:gd name="T84" fmla="*/ 489 w 1014"/>
                  <a:gd name="T85" fmla="*/ 148 h 882"/>
                  <a:gd name="T86" fmla="*/ 724 w 1014"/>
                  <a:gd name="T87" fmla="*/ 334 h 882"/>
                  <a:gd name="T88" fmla="*/ 713 w 1014"/>
                  <a:gd name="T89" fmla="*/ 429 h 882"/>
                  <a:gd name="T90" fmla="*/ 724 w 1014"/>
                  <a:gd name="T91" fmla="*/ 368 h 882"/>
                  <a:gd name="T92" fmla="*/ 723 w 1014"/>
                  <a:gd name="T93" fmla="*/ 258 h 882"/>
                  <a:gd name="T94" fmla="*/ 759 w 1014"/>
                  <a:gd name="T95" fmla="*/ 368 h 882"/>
                  <a:gd name="T96" fmla="*/ 738 w 1014"/>
                  <a:gd name="T97" fmla="*/ 445 h 882"/>
                  <a:gd name="T98" fmla="*/ 512 w 1014"/>
                  <a:gd name="T99" fmla="*/ 342 h 882"/>
                  <a:gd name="T100" fmla="*/ 876 w 1014"/>
                  <a:gd name="T101" fmla="*/ 642 h 882"/>
                  <a:gd name="T102" fmla="*/ 820 w 1014"/>
                  <a:gd name="T103" fmla="*/ 770 h 882"/>
                  <a:gd name="T104" fmla="*/ 477 w 1014"/>
                  <a:gd name="T105" fmla="*/ 320 h 882"/>
                  <a:gd name="T106" fmla="*/ 547 w 1014"/>
                  <a:gd name="T107" fmla="*/ 839 h 882"/>
                  <a:gd name="T108" fmla="*/ 354 w 1014"/>
                  <a:gd name="T109" fmla="*/ 812 h 882"/>
                  <a:gd name="T110" fmla="*/ 378 w 1014"/>
                  <a:gd name="T111" fmla="*/ 789 h 882"/>
                  <a:gd name="T112" fmla="*/ 239 w 1014"/>
                  <a:gd name="T113" fmla="*/ 787 h 882"/>
                  <a:gd name="T114" fmla="*/ 305 w 1014"/>
                  <a:gd name="T115" fmla="*/ 768 h 882"/>
                  <a:gd name="T116" fmla="*/ 299 w 1014"/>
                  <a:gd name="T117" fmla="*/ 688 h 882"/>
                  <a:gd name="T118" fmla="*/ 294 w 1014"/>
                  <a:gd name="T119" fmla="*/ 687 h 882"/>
                  <a:gd name="T120" fmla="*/ 242 w 1014"/>
                  <a:gd name="T121" fmla="*/ 770 h 882"/>
                  <a:gd name="T122" fmla="*/ 206 w 1014"/>
                  <a:gd name="T123" fmla="*/ 745 h 882"/>
                  <a:gd name="T124" fmla="*/ 142 w 1014"/>
                  <a:gd name="T125" fmla="*/ 503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4" h="882">
                    <a:moveTo>
                      <a:pt x="469" y="191"/>
                    </a:moveTo>
                    <a:cubicBezTo>
                      <a:pt x="469" y="191"/>
                      <a:pt x="470" y="192"/>
                      <a:pt x="471" y="192"/>
                    </a:cubicBezTo>
                    <a:cubicBezTo>
                      <a:pt x="472" y="193"/>
                      <a:pt x="472" y="193"/>
                      <a:pt x="473" y="193"/>
                    </a:cubicBezTo>
                    <a:cubicBezTo>
                      <a:pt x="474" y="193"/>
                      <a:pt x="474" y="193"/>
                      <a:pt x="475" y="193"/>
                    </a:cubicBezTo>
                    <a:cubicBezTo>
                      <a:pt x="476" y="193"/>
                      <a:pt x="476" y="193"/>
                      <a:pt x="477" y="192"/>
                    </a:cubicBezTo>
                    <a:cubicBezTo>
                      <a:pt x="477" y="197"/>
                      <a:pt x="479" y="196"/>
                      <a:pt x="480" y="196"/>
                    </a:cubicBezTo>
                    <a:cubicBezTo>
                      <a:pt x="480" y="196"/>
                      <a:pt x="481" y="196"/>
                      <a:pt x="481" y="196"/>
                    </a:cubicBezTo>
                    <a:cubicBezTo>
                      <a:pt x="481" y="196"/>
                      <a:pt x="482" y="196"/>
                      <a:pt x="482" y="197"/>
                    </a:cubicBezTo>
                    <a:cubicBezTo>
                      <a:pt x="482" y="198"/>
                      <a:pt x="483" y="199"/>
                      <a:pt x="483" y="202"/>
                    </a:cubicBezTo>
                    <a:cubicBezTo>
                      <a:pt x="484" y="203"/>
                      <a:pt x="483" y="196"/>
                      <a:pt x="485" y="197"/>
                    </a:cubicBezTo>
                    <a:cubicBezTo>
                      <a:pt x="485" y="199"/>
                      <a:pt x="486" y="201"/>
                      <a:pt x="487" y="202"/>
                    </a:cubicBezTo>
                    <a:cubicBezTo>
                      <a:pt x="488" y="199"/>
                      <a:pt x="489" y="201"/>
                      <a:pt x="489" y="205"/>
                    </a:cubicBezTo>
                    <a:cubicBezTo>
                      <a:pt x="489" y="205"/>
                      <a:pt x="489" y="207"/>
                      <a:pt x="488" y="207"/>
                    </a:cubicBezTo>
                    <a:cubicBezTo>
                      <a:pt x="488" y="205"/>
                      <a:pt x="487" y="205"/>
                      <a:pt x="486" y="205"/>
                    </a:cubicBezTo>
                    <a:cubicBezTo>
                      <a:pt x="485" y="205"/>
                      <a:pt x="484" y="206"/>
                      <a:pt x="484" y="207"/>
                    </a:cubicBezTo>
                    <a:cubicBezTo>
                      <a:pt x="486" y="207"/>
                      <a:pt x="488" y="210"/>
                      <a:pt x="490" y="207"/>
                    </a:cubicBezTo>
                    <a:cubicBezTo>
                      <a:pt x="489" y="207"/>
                      <a:pt x="489" y="207"/>
                      <a:pt x="489" y="206"/>
                    </a:cubicBezTo>
                    <a:cubicBezTo>
                      <a:pt x="490" y="206"/>
                      <a:pt x="490" y="204"/>
                      <a:pt x="491" y="204"/>
                    </a:cubicBezTo>
                    <a:cubicBezTo>
                      <a:pt x="491" y="206"/>
                      <a:pt x="490" y="207"/>
                      <a:pt x="491" y="207"/>
                    </a:cubicBezTo>
                    <a:cubicBezTo>
                      <a:pt x="491" y="206"/>
                      <a:pt x="492" y="204"/>
                      <a:pt x="492" y="204"/>
                    </a:cubicBezTo>
                    <a:cubicBezTo>
                      <a:pt x="493" y="206"/>
                      <a:pt x="494" y="207"/>
                      <a:pt x="495" y="208"/>
                    </a:cubicBezTo>
                    <a:cubicBezTo>
                      <a:pt x="495" y="208"/>
                      <a:pt x="496" y="208"/>
                      <a:pt x="496" y="208"/>
                    </a:cubicBezTo>
                    <a:cubicBezTo>
                      <a:pt x="497" y="208"/>
                      <a:pt x="497" y="208"/>
                      <a:pt x="498" y="207"/>
                    </a:cubicBezTo>
                    <a:cubicBezTo>
                      <a:pt x="498" y="209"/>
                      <a:pt x="499" y="210"/>
                      <a:pt x="499" y="211"/>
                    </a:cubicBezTo>
                    <a:cubicBezTo>
                      <a:pt x="500" y="211"/>
                      <a:pt x="501" y="211"/>
                      <a:pt x="502" y="212"/>
                    </a:cubicBezTo>
                    <a:cubicBezTo>
                      <a:pt x="503" y="212"/>
                      <a:pt x="504" y="213"/>
                      <a:pt x="503" y="220"/>
                    </a:cubicBezTo>
                    <a:cubicBezTo>
                      <a:pt x="504" y="219"/>
                      <a:pt x="505" y="219"/>
                      <a:pt x="506" y="219"/>
                    </a:cubicBezTo>
                    <a:cubicBezTo>
                      <a:pt x="507" y="220"/>
                      <a:pt x="507" y="221"/>
                      <a:pt x="507" y="224"/>
                    </a:cubicBezTo>
                    <a:cubicBezTo>
                      <a:pt x="508" y="224"/>
                      <a:pt x="509" y="220"/>
                      <a:pt x="509" y="221"/>
                    </a:cubicBezTo>
                    <a:cubicBezTo>
                      <a:pt x="509" y="224"/>
                      <a:pt x="510" y="224"/>
                      <a:pt x="512" y="223"/>
                    </a:cubicBezTo>
                    <a:cubicBezTo>
                      <a:pt x="513" y="223"/>
                      <a:pt x="513" y="223"/>
                      <a:pt x="513" y="223"/>
                    </a:cubicBezTo>
                    <a:cubicBezTo>
                      <a:pt x="514" y="222"/>
                      <a:pt x="514" y="222"/>
                      <a:pt x="515" y="222"/>
                    </a:cubicBezTo>
                    <a:cubicBezTo>
                      <a:pt x="515" y="222"/>
                      <a:pt x="516" y="222"/>
                      <a:pt x="516" y="223"/>
                    </a:cubicBezTo>
                    <a:cubicBezTo>
                      <a:pt x="514" y="227"/>
                      <a:pt x="514" y="221"/>
                      <a:pt x="513" y="227"/>
                    </a:cubicBezTo>
                    <a:cubicBezTo>
                      <a:pt x="514" y="226"/>
                      <a:pt x="515" y="226"/>
                      <a:pt x="516" y="226"/>
                    </a:cubicBezTo>
                    <a:cubicBezTo>
                      <a:pt x="516" y="227"/>
                      <a:pt x="516" y="227"/>
                      <a:pt x="517" y="227"/>
                    </a:cubicBezTo>
                    <a:cubicBezTo>
                      <a:pt x="517" y="228"/>
                      <a:pt x="517" y="228"/>
                      <a:pt x="517" y="228"/>
                    </a:cubicBezTo>
                    <a:cubicBezTo>
                      <a:pt x="517" y="228"/>
                      <a:pt x="517" y="228"/>
                      <a:pt x="517" y="228"/>
                    </a:cubicBezTo>
                    <a:cubicBezTo>
                      <a:pt x="517" y="228"/>
                      <a:pt x="517" y="228"/>
                      <a:pt x="517" y="228"/>
                    </a:cubicBezTo>
                    <a:cubicBezTo>
                      <a:pt x="521" y="230"/>
                      <a:pt x="512" y="225"/>
                      <a:pt x="513" y="226"/>
                    </a:cubicBezTo>
                    <a:cubicBezTo>
                      <a:pt x="513" y="226"/>
                      <a:pt x="513" y="226"/>
                      <a:pt x="513" y="226"/>
                    </a:cubicBezTo>
                    <a:cubicBezTo>
                      <a:pt x="513" y="226"/>
                      <a:pt x="513" y="226"/>
                      <a:pt x="513" y="226"/>
                    </a:cubicBezTo>
                    <a:cubicBezTo>
                      <a:pt x="513" y="226"/>
                      <a:pt x="513" y="226"/>
                      <a:pt x="513" y="226"/>
                    </a:cubicBezTo>
                    <a:cubicBezTo>
                      <a:pt x="513" y="226"/>
                      <a:pt x="513" y="226"/>
                      <a:pt x="513" y="226"/>
                    </a:cubicBezTo>
                    <a:cubicBezTo>
                      <a:pt x="513" y="226"/>
                      <a:pt x="513" y="226"/>
                      <a:pt x="513" y="226"/>
                    </a:cubicBezTo>
                    <a:cubicBezTo>
                      <a:pt x="513" y="227"/>
                      <a:pt x="514" y="227"/>
                      <a:pt x="514" y="227"/>
                    </a:cubicBezTo>
                    <a:cubicBezTo>
                      <a:pt x="517" y="231"/>
                      <a:pt x="520" y="234"/>
                      <a:pt x="523" y="236"/>
                    </a:cubicBezTo>
                    <a:cubicBezTo>
                      <a:pt x="522" y="238"/>
                      <a:pt x="520" y="236"/>
                      <a:pt x="519" y="239"/>
                    </a:cubicBezTo>
                    <a:cubicBezTo>
                      <a:pt x="519" y="239"/>
                      <a:pt x="520" y="239"/>
                      <a:pt x="521" y="240"/>
                    </a:cubicBezTo>
                    <a:cubicBezTo>
                      <a:pt x="521" y="240"/>
                      <a:pt x="521" y="240"/>
                      <a:pt x="521" y="240"/>
                    </a:cubicBezTo>
                    <a:cubicBezTo>
                      <a:pt x="521" y="240"/>
                      <a:pt x="521" y="240"/>
                      <a:pt x="521" y="240"/>
                    </a:cubicBezTo>
                    <a:cubicBezTo>
                      <a:pt x="521" y="240"/>
                      <a:pt x="521" y="240"/>
                      <a:pt x="521" y="240"/>
                    </a:cubicBezTo>
                    <a:cubicBezTo>
                      <a:pt x="521" y="241"/>
                      <a:pt x="521" y="241"/>
                      <a:pt x="521" y="241"/>
                    </a:cubicBezTo>
                    <a:cubicBezTo>
                      <a:pt x="521" y="241"/>
                      <a:pt x="521" y="241"/>
                      <a:pt x="521" y="240"/>
                    </a:cubicBezTo>
                    <a:cubicBezTo>
                      <a:pt x="521" y="241"/>
                      <a:pt x="520" y="242"/>
                      <a:pt x="519" y="244"/>
                    </a:cubicBezTo>
                    <a:cubicBezTo>
                      <a:pt x="519" y="243"/>
                      <a:pt x="519" y="243"/>
                      <a:pt x="519" y="243"/>
                    </a:cubicBezTo>
                    <a:cubicBezTo>
                      <a:pt x="519" y="243"/>
                      <a:pt x="519" y="243"/>
                      <a:pt x="519" y="243"/>
                    </a:cubicBezTo>
                    <a:cubicBezTo>
                      <a:pt x="519" y="244"/>
                      <a:pt x="519" y="244"/>
                      <a:pt x="519" y="244"/>
                    </a:cubicBezTo>
                    <a:cubicBezTo>
                      <a:pt x="519" y="245"/>
                      <a:pt x="518" y="247"/>
                      <a:pt x="519" y="249"/>
                    </a:cubicBezTo>
                    <a:cubicBezTo>
                      <a:pt x="520" y="247"/>
                      <a:pt x="520" y="245"/>
                      <a:pt x="521" y="245"/>
                    </a:cubicBezTo>
                    <a:cubicBezTo>
                      <a:pt x="521" y="245"/>
                      <a:pt x="522" y="245"/>
                      <a:pt x="522" y="245"/>
                    </a:cubicBezTo>
                    <a:cubicBezTo>
                      <a:pt x="521" y="246"/>
                      <a:pt x="520" y="249"/>
                      <a:pt x="520" y="249"/>
                    </a:cubicBezTo>
                    <a:cubicBezTo>
                      <a:pt x="521" y="249"/>
                      <a:pt x="522" y="250"/>
                      <a:pt x="522" y="250"/>
                    </a:cubicBezTo>
                    <a:cubicBezTo>
                      <a:pt x="523" y="250"/>
                      <a:pt x="523" y="250"/>
                      <a:pt x="524" y="250"/>
                    </a:cubicBezTo>
                    <a:cubicBezTo>
                      <a:pt x="525" y="250"/>
                      <a:pt x="525" y="250"/>
                      <a:pt x="526" y="249"/>
                    </a:cubicBezTo>
                    <a:cubicBezTo>
                      <a:pt x="523" y="252"/>
                      <a:pt x="526" y="250"/>
                      <a:pt x="526" y="250"/>
                    </a:cubicBezTo>
                    <a:cubicBezTo>
                      <a:pt x="526" y="251"/>
                      <a:pt x="525" y="252"/>
                      <a:pt x="525" y="252"/>
                    </a:cubicBezTo>
                    <a:cubicBezTo>
                      <a:pt x="524" y="254"/>
                      <a:pt x="525" y="254"/>
                      <a:pt x="526" y="255"/>
                    </a:cubicBezTo>
                    <a:cubicBezTo>
                      <a:pt x="527" y="255"/>
                      <a:pt x="528" y="255"/>
                      <a:pt x="529" y="256"/>
                    </a:cubicBezTo>
                    <a:cubicBezTo>
                      <a:pt x="530" y="256"/>
                      <a:pt x="531" y="256"/>
                      <a:pt x="531" y="256"/>
                    </a:cubicBezTo>
                    <a:cubicBezTo>
                      <a:pt x="532" y="256"/>
                      <a:pt x="532" y="256"/>
                      <a:pt x="532" y="257"/>
                    </a:cubicBezTo>
                    <a:cubicBezTo>
                      <a:pt x="533" y="257"/>
                      <a:pt x="533" y="258"/>
                      <a:pt x="532" y="259"/>
                    </a:cubicBezTo>
                    <a:cubicBezTo>
                      <a:pt x="534" y="257"/>
                      <a:pt x="538" y="255"/>
                      <a:pt x="536" y="258"/>
                    </a:cubicBezTo>
                    <a:cubicBezTo>
                      <a:pt x="534" y="260"/>
                      <a:pt x="534" y="259"/>
                      <a:pt x="532" y="261"/>
                    </a:cubicBezTo>
                    <a:cubicBezTo>
                      <a:pt x="533" y="261"/>
                      <a:pt x="535" y="262"/>
                      <a:pt x="535" y="263"/>
                    </a:cubicBezTo>
                    <a:cubicBezTo>
                      <a:pt x="536" y="263"/>
                      <a:pt x="536" y="264"/>
                      <a:pt x="537" y="264"/>
                    </a:cubicBezTo>
                    <a:cubicBezTo>
                      <a:pt x="537" y="264"/>
                      <a:pt x="537" y="264"/>
                      <a:pt x="537" y="265"/>
                    </a:cubicBezTo>
                    <a:cubicBezTo>
                      <a:pt x="538" y="265"/>
                      <a:pt x="538" y="265"/>
                      <a:pt x="538" y="265"/>
                    </a:cubicBezTo>
                    <a:cubicBezTo>
                      <a:pt x="538" y="266"/>
                      <a:pt x="538" y="267"/>
                      <a:pt x="539" y="267"/>
                    </a:cubicBezTo>
                    <a:cubicBezTo>
                      <a:pt x="539" y="267"/>
                      <a:pt x="539" y="268"/>
                      <a:pt x="539" y="268"/>
                    </a:cubicBezTo>
                    <a:cubicBezTo>
                      <a:pt x="540" y="268"/>
                      <a:pt x="540" y="268"/>
                      <a:pt x="540" y="269"/>
                    </a:cubicBezTo>
                    <a:cubicBezTo>
                      <a:pt x="541" y="270"/>
                      <a:pt x="542" y="271"/>
                      <a:pt x="542" y="272"/>
                    </a:cubicBezTo>
                    <a:cubicBezTo>
                      <a:pt x="543" y="272"/>
                      <a:pt x="542" y="272"/>
                      <a:pt x="543" y="271"/>
                    </a:cubicBezTo>
                    <a:cubicBezTo>
                      <a:pt x="543" y="273"/>
                      <a:pt x="543" y="274"/>
                      <a:pt x="543" y="275"/>
                    </a:cubicBezTo>
                    <a:cubicBezTo>
                      <a:pt x="543" y="276"/>
                      <a:pt x="543" y="277"/>
                      <a:pt x="545" y="277"/>
                    </a:cubicBezTo>
                    <a:cubicBezTo>
                      <a:pt x="544" y="280"/>
                      <a:pt x="547" y="282"/>
                      <a:pt x="547" y="283"/>
                    </a:cubicBezTo>
                    <a:cubicBezTo>
                      <a:pt x="548" y="283"/>
                      <a:pt x="549" y="281"/>
                      <a:pt x="550" y="281"/>
                    </a:cubicBezTo>
                    <a:cubicBezTo>
                      <a:pt x="548" y="283"/>
                      <a:pt x="547" y="284"/>
                      <a:pt x="547" y="284"/>
                    </a:cubicBezTo>
                    <a:cubicBezTo>
                      <a:pt x="546" y="285"/>
                      <a:pt x="546" y="285"/>
                      <a:pt x="546" y="286"/>
                    </a:cubicBezTo>
                    <a:cubicBezTo>
                      <a:pt x="546" y="286"/>
                      <a:pt x="546" y="286"/>
                      <a:pt x="546" y="287"/>
                    </a:cubicBezTo>
                    <a:cubicBezTo>
                      <a:pt x="545" y="287"/>
                      <a:pt x="546" y="288"/>
                      <a:pt x="546" y="288"/>
                    </a:cubicBezTo>
                    <a:cubicBezTo>
                      <a:pt x="546" y="289"/>
                      <a:pt x="546" y="289"/>
                      <a:pt x="547" y="290"/>
                    </a:cubicBezTo>
                    <a:cubicBezTo>
                      <a:pt x="542" y="292"/>
                      <a:pt x="542" y="294"/>
                      <a:pt x="548" y="292"/>
                    </a:cubicBezTo>
                    <a:cubicBezTo>
                      <a:pt x="548" y="291"/>
                      <a:pt x="547" y="291"/>
                      <a:pt x="545" y="292"/>
                    </a:cubicBezTo>
                    <a:cubicBezTo>
                      <a:pt x="546" y="291"/>
                      <a:pt x="545" y="291"/>
                      <a:pt x="549" y="290"/>
                    </a:cubicBezTo>
                    <a:cubicBezTo>
                      <a:pt x="549" y="291"/>
                      <a:pt x="552" y="293"/>
                      <a:pt x="547" y="293"/>
                    </a:cubicBezTo>
                    <a:cubicBezTo>
                      <a:pt x="549" y="294"/>
                      <a:pt x="548" y="295"/>
                      <a:pt x="548" y="296"/>
                    </a:cubicBezTo>
                    <a:cubicBezTo>
                      <a:pt x="547" y="297"/>
                      <a:pt x="547" y="297"/>
                      <a:pt x="547" y="298"/>
                    </a:cubicBezTo>
                    <a:cubicBezTo>
                      <a:pt x="547" y="298"/>
                      <a:pt x="547" y="299"/>
                      <a:pt x="548" y="299"/>
                    </a:cubicBezTo>
                    <a:cubicBezTo>
                      <a:pt x="543" y="301"/>
                      <a:pt x="542" y="302"/>
                      <a:pt x="543" y="302"/>
                    </a:cubicBezTo>
                    <a:cubicBezTo>
                      <a:pt x="543" y="303"/>
                      <a:pt x="544" y="304"/>
                      <a:pt x="541" y="304"/>
                    </a:cubicBezTo>
                    <a:cubicBezTo>
                      <a:pt x="543" y="304"/>
                      <a:pt x="543" y="304"/>
                      <a:pt x="543" y="305"/>
                    </a:cubicBezTo>
                    <a:cubicBezTo>
                      <a:pt x="543" y="305"/>
                      <a:pt x="542" y="306"/>
                      <a:pt x="539" y="306"/>
                    </a:cubicBezTo>
                    <a:cubicBezTo>
                      <a:pt x="538" y="306"/>
                      <a:pt x="538" y="305"/>
                      <a:pt x="537" y="305"/>
                    </a:cubicBezTo>
                    <a:cubicBezTo>
                      <a:pt x="537" y="305"/>
                      <a:pt x="537" y="304"/>
                      <a:pt x="535" y="304"/>
                    </a:cubicBezTo>
                    <a:cubicBezTo>
                      <a:pt x="536" y="304"/>
                      <a:pt x="536" y="305"/>
                      <a:pt x="533" y="305"/>
                    </a:cubicBezTo>
                    <a:cubicBezTo>
                      <a:pt x="535" y="305"/>
                      <a:pt x="536" y="306"/>
                      <a:pt x="536" y="306"/>
                    </a:cubicBezTo>
                    <a:cubicBezTo>
                      <a:pt x="536" y="306"/>
                      <a:pt x="535" y="307"/>
                      <a:pt x="534" y="307"/>
                    </a:cubicBezTo>
                    <a:cubicBezTo>
                      <a:pt x="539" y="307"/>
                      <a:pt x="535" y="308"/>
                      <a:pt x="534" y="308"/>
                    </a:cubicBezTo>
                    <a:cubicBezTo>
                      <a:pt x="538" y="308"/>
                      <a:pt x="535" y="307"/>
                      <a:pt x="538" y="307"/>
                    </a:cubicBezTo>
                    <a:cubicBezTo>
                      <a:pt x="539" y="307"/>
                      <a:pt x="540" y="308"/>
                      <a:pt x="539" y="309"/>
                    </a:cubicBezTo>
                    <a:cubicBezTo>
                      <a:pt x="539" y="309"/>
                      <a:pt x="537" y="310"/>
                      <a:pt x="536" y="311"/>
                    </a:cubicBezTo>
                    <a:cubicBezTo>
                      <a:pt x="536" y="310"/>
                      <a:pt x="535" y="310"/>
                      <a:pt x="533" y="310"/>
                    </a:cubicBezTo>
                    <a:cubicBezTo>
                      <a:pt x="535" y="311"/>
                      <a:pt x="529" y="312"/>
                      <a:pt x="536" y="312"/>
                    </a:cubicBezTo>
                    <a:cubicBezTo>
                      <a:pt x="537" y="312"/>
                      <a:pt x="534" y="311"/>
                      <a:pt x="537" y="311"/>
                    </a:cubicBezTo>
                    <a:cubicBezTo>
                      <a:pt x="539" y="312"/>
                      <a:pt x="538" y="313"/>
                      <a:pt x="535" y="313"/>
                    </a:cubicBezTo>
                    <a:cubicBezTo>
                      <a:pt x="535" y="313"/>
                      <a:pt x="535" y="312"/>
                      <a:pt x="534" y="313"/>
                    </a:cubicBezTo>
                    <a:cubicBezTo>
                      <a:pt x="533" y="314"/>
                      <a:pt x="535" y="314"/>
                      <a:pt x="536" y="314"/>
                    </a:cubicBezTo>
                    <a:cubicBezTo>
                      <a:pt x="535" y="314"/>
                      <a:pt x="535" y="314"/>
                      <a:pt x="534" y="315"/>
                    </a:cubicBezTo>
                    <a:cubicBezTo>
                      <a:pt x="533" y="315"/>
                      <a:pt x="533" y="315"/>
                      <a:pt x="532" y="315"/>
                    </a:cubicBezTo>
                    <a:cubicBezTo>
                      <a:pt x="531" y="315"/>
                      <a:pt x="531" y="316"/>
                      <a:pt x="530" y="316"/>
                    </a:cubicBezTo>
                    <a:cubicBezTo>
                      <a:pt x="530" y="317"/>
                      <a:pt x="530" y="317"/>
                      <a:pt x="529" y="318"/>
                    </a:cubicBezTo>
                    <a:cubicBezTo>
                      <a:pt x="533" y="318"/>
                      <a:pt x="532" y="319"/>
                      <a:pt x="532" y="320"/>
                    </a:cubicBezTo>
                    <a:cubicBezTo>
                      <a:pt x="531" y="320"/>
                      <a:pt x="530" y="320"/>
                      <a:pt x="529" y="319"/>
                    </a:cubicBezTo>
                    <a:cubicBezTo>
                      <a:pt x="526" y="319"/>
                      <a:pt x="528" y="319"/>
                      <a:pt x="525" y="319"/>
                    </a:cubicBezTo>
                    <a:cubicBezTo>
                      <a:pt x="524" y="319"/>
                      <a:pt x="526" y="320"/>
                      <a:pt x="521" y="321"/>
                    </a:cubicBezTo>
                    <a:cubicBezTo>
                      <a:pt x="522" y="321"/>
                      <a:pt x="524" y="321"/>
                      <a:pt x="524" y="322"/>
                    </a:cubicBezTo>
                    <a:cubicBezTo>
                      <a:pt x="524" y="322"/>
                      <a:pt x="523" y="322"/>
                      <a:pt x="519" y="322"/>
                    </a:cubicBezTo>
                    <a:cubicBezTo>
                      <a:pt x="519" y="321"/>
                      <a:pt x="518" y="321"/>
                      <a:pt x="518" y="321"/>
                    </a:cubicBezTo>
                    <a:cubicBezTo>
                      <a:pt x="518" y="320"/>
                      <a:pt x="518" y="320"/>
                      <a:pt x="519" y="320"/>
                    </a:cubicBezTo>
                    <a:cubicBezTo>
                      <a:pt x="517" y="320"/>
                      <a:pt x="518" y="319"/>
                      <a:pt x="518" y="319"/>
                    </a:cubicBezTo>
                    <a:cubicBezTo>
                      <a:pt x="518" y="318"/>
                      <a:pt x="518" y="318"/>
                      <a:pt x="514" y="318"/>
                    </a:cubicBezTo>
                    <a:cubicBezTo>
                      <a:pt x="516" y="318"/>
                      <a:pt x="518" y="318"/>
                      <a:pt x="518" y="318"/>
                    </a:cubicBezTo>
                    <a:cubicBezTo>
                      <a:pt x="516" y="317"/>
                      <a:pt x="514" y="317"/>
                      <a:pt x="511" y="317"/>
                    </a:cubicBezTo>
                    <a:cubicBezTo>
                      <a:pt x="515" y="317"/>
                      <a:pt x="514" y="317"/>
                      <a:pt x="513" y="316"/>
                    </a:cubicBezTo>
                    <a:cubicBezTo>
                      <a:pt x="512" y="316"/>
                      <a:pt x="511" y="316"/>
                      <a:pt x="514" y="316"/>
                    </a:cubicBezTo>
                    <a:cubicBezTo>
                      <a:pt x="515" y="316"/>
                      <a:pt x="511" y="316"/>
                      <a:pt x="511" y="316"/>
                    </a:cubicBezTo>
                    <a:cubicBezTo>
                      <a:pt x="512" y="315"/>
                      <a:pt x="515" y="315"/>
                      <a:pt x="515" y="315"/>
                    </a:cubicBezTo>
                    <a:cubicBezTo>
                      <a:pt x="515" y="315"/>
                      <a:pt x="514" y="315"/>
                      <a:pt x="514" y="315"/>
                    </a:cubicBezTo>
                    <a:cubicBezTo>
                      <a:pt x="513" y="314"/>
                      <a:pt x="513" y="314"/>
                      <a:pt x="513" y="314"/>
                    </a:cubicBezTo>
                    <a:cubicBezTo>
                      <a:pt x="512" y="314"/>
                      <a:pt x="512" y="314"/>
                      <a:pt x="512" y="313"/>
                    </a:cubicBezTo>
                    <a:cubicBezTo>
                      <a:pt x="511" y="313"/>
                      <a:pt x="511" y="312"/>
                      <a:pt x="512" y="312"/>
                    </a:cubicBezTo>
                    <a:cubicBezTo>
                      <a:pt x="512" y="312"/>
                      <a:pt x="512" y="311"/>
                      <a:pt x="513" y="311"/>
                    </a:cubicBezTo>
                    <a:cubicBezTo>
                      <a:pt x="513" y="311"/>
                      <a:pt x="513" y="310"/>
                      <a:pt x="513" y="310"/>
                    </a:cubicBezTo>
                    <a:cubicBezTo>
                      <a:pt x="513" y="310"/>
                      <a:pt x="513" y="309"/>
                      <a:pt x="513" y="309"/>
                    </a:cubicBezTo>
                    <a:cubicBezTo>
                      <a:pt x="513" y="309"/>
                      <a:pt x="513" y="309"/>
                      <a:pt x="512" y="308"/>
                    </a:cubicBezTo>
                    <a:cubicBezTo>
                      <a:pt x="512" y="309"/>
                      <a:pt x="512" y="309"/>
                      <a:pt x="512" y="309"/>
                    </a:cubicBezTo>
                    <a:cubicBezTo>
                      <a:pt x="511" y="310"/>
                      <a:pt x="510" y="310"/>
                      <a:pt x="508" y="310"/>
                    </a:cubicBezTo>
                    <a:cubicBezTo>
                      <a:pt x="508" y="310"/>
                      <a:pt x="511" y="309"/>
                      <a:pt x="508" y="310"/>
                    </a:cubicBezTo>
                    <a:cubicBezTo>
                      <a:pt x="507" y="310"/>
                      <a:pt x="508" y="310"/>
                      <a:pt x="506" y="311"/>
                    </a:cubicBezTo>
                    <a:cubicBezTo>
                      <a:pt x="505" y="311"/>
                      <a:pt x="506" y="310"/>
                      <a:pt x="507" y="310"/>
                    </a:cubicBezTo>
                    <a:cubicBezTo>
                      <a:pt x="508" y="310"/>
                      <a:pt x="509" y="309"/>
                      <a:pt x="508" y="309"/>
                    </a:cubicBezTo>
                    <a:cubicBezTo>
                      <a:pt x="508" y="310"/>
                      <a:pt x="504" y="310"/>
                      <a:pt x="504" y="310"/>
                    </a:cubicBezTo>
                    <a:cubicBezTo>
                      <a:pt x="502" y="311"/>
                      <a:pt x="505" y="310"/>
                      <a:pt x="501" y="311"/>
                    </a:cubicBezTo>
                    <a:cubicBezTo>
                      <a:pt x="503" y="311"/>
                      <a:pt x="503" y="311"/>
                      <a:pt x="505" y="310"/>
                    </a:cubicBezTo>
                    <a:cubicBezTo>
                      <a:pt x="505" y="311"/>
                      <a:pt x="502" y="311"/>
                      <a:pt x="502" y="311"/>
                    </a:cubicBezTo>
                    <a:cubicBezTo>
                      <a:pt x="505" y="311"/>
                      <a:pt x="506" y="311"/>
                      <a:pt x="507" y="311"/>
                    </a:cubicBezTo>
                    <a:cubicBezTo>
                      <a:pt x="508" y="312"/>
                      <a:pt x="508" y="312"/>
                      <a:pt x="508" y="312"/>
                    </a:cubicBezTo>
                    <a:cubicBezTo>
                      <a:pt x="508" y="313"/>
                      <a:pt x="508" y="313"/>
                      <a:pt x="508" y="313"/>
                    </a:cubicBezTo>
                    <a:cubicBezTo>
                      <a:pt x="507" y="313"/>
                      <a:pt x="507" y="313"/>
                      <a:pt x="507" y="314"/>
                    </a:cubicBezTo>
                    <a:cubicBezTo>
                      <a:pt x="508" y="314"/>
                      <a:pt x="508" y="314"/>
                      <a:pt x="510" y="315"/>
                    </a:cubicBezTo>
                    <a:cubicBezTo>
                      <a:pt x="504" y="315"/>
                      <a:pt x="507" y="315"/>
                      <a:pt x="510" y="315"/>
                    </a:cubicBezTo>
                    <a:cubicBezTo>
                      <a:pt x="508" y="315"/>
                      <a:pt x="506" y="315"/>
                      <a:pt x="503" y="315"/>
                    </a:cubicBezTo>
                    <a:cubicBezTo>
                      <a:pt x="507" y="316"/>
                      <a:pt x="507" y="316"/>
                      <a:pt x="506" y="316"/>
                    </a:cubicBezTo>
                    <a:cubicBezTo>
                      <a:pt x="506" y="316"/>
                      <a:pt x="505" y="317"/>
                      <a:pt x="508" y="317"/>
                    </a:cubicBezTo>
                    <a:cubicBezTo>
                      <a:pt x="506" y="317"/>
                      <a:pt x="505" y="317"/>
                      <a:pt x="505" y="317"/>
                    </a:cubicBezTo>
                    <a:cubicBezTo>
                      <a:pt x="505" y="317"/>
                      <a:pt x="505" y="318"/>
                      <a:pt x="506" y="318"/>
                    </a:cubicBezTo>
                    <a:cubicBezTo>
                      <a:pt x="507" y="318"/>
                      <a:pt x="509" y="319"/>
                      <a:pt x="508" y="319"/>
                    </a:cubicBezTo>
                    <a:cubicBezTo>
                      <a:pt x="508" y="319"/>
                      <a:pt x="509" y="319"/>
                      <a:pt x="510" y="320"/>
                    </a:cubicBezTo>
                    <a:cubicBezTo>
                      <a:pt x="511" y="320"/>
                      <a:pt x="512" y="320"/>
                      <a:pt x="509" y="320"/>
                    </a:cubicBezTo>
                    <a:cubicBezTo>
                      <a:pt x="506" y="319"/>
                      <a:pt x="511" y="320"/>
                      <a:pt x="510" y="320"/>
                    </a:cubicBezTo>
                    <a:cubicBezTo>
                      <a:pt x="506" y="319"/>
                      <a:pt x="506" y="320"/>
                      <a:pt x="506" y="320"/>
                    </a:cubicBezTo>
                    <a:cubicBezTo>
                      <a:pt x="507" y="321"/>
                      <a:pt x="507" y="321"/>
                      <a:pt x="506" y="321"/>
                    </a:cubicBezTo>
                    <a:cubicBezTo>
                      <a:pt x="508" y="322"/>
                      <a:pt x="508" y="322"/>
                      <a:pt x="509" y="323"/>
                    </a:cubicBezTo>
                    <a:cubicBezTo>
                      <a:pt x="506" y="322"/>
                      <a:pt x="507" y="323"/>
                      <a:pt x="507" y="323"/>
                    </a:cubicBezTo>
                    <a:cubicBezTo>
                      <a:pt x="510" y="324"/>
                      <a:pt x="512" y="325"/>
                      <a:pt x="511" y="325"/>
                    </a:cubicBezTo>
                    <a:cubicBezTo>
                      <a:pt x="515" y="326"/>
                      <a:pt x="516" y="326"/>
                      <a:pt x="517" y="325"/>
                    </a:cubicBezTo>
                    <a:cubicBezTo>
                      <a:pt x="517" y="325"/>
                      <a:pt x="517" y="325"/>
                      <a:pt x="517" y="325"/>
                    </a:cubicBezTo>
                    <a:cubicBezTo>
                      <a:pt x="516" y="324"/>
                      <a:pt x="516" y="324"/>
                      <a:pt x="516" y="324"/>
                    </a:cubicBezTo>
                    <a:cubicBezTo>
                      <a:pt x="520" y="325"/>
                      <a:pt x="521" y="325"/>
                      <a:pt x="523" y="326"/>
                    </a:cubicBezTo>
                    <a:cubicBezTo>
                      <a:pt x="522" y="326"/>
                      <a:pt x="521" y="326"/>
                      <a:pt x="520" y="326"/>
                    </a:cubicBezTo>
                    <a:cubicBezTo>
                      <a:pt x="520" y="326"/>
                      <a:pt x="520" y="326"/>
                      <a:pt x="520" y="326"/>
                    </a:cubicBezTo>
                    <a:cubicBezTo>
                      <a:pt x="520" y="327"/>
                      <a:pt x="521" y="328"/>
                      <a:pt x="520" y="328"/>
                    </a:cubicBezTo>
                    <a:cubicBezTo>
                      <a:pt x="520" y="328"/>
                      <a:pt x="520" y="327"/>
                      <a:pt x="523" y="328"/>
                    </a:cubicBezTo>
                    <a:cubicBezTo>
                      <a:pt x="523" y="328"/>
                      <a:pt x="524" y="329"/>
                      <a:pt x="524" y="329"/>
                    </a:cubicBezTo>
                    <a:cubicBezTo>
                      <a:pt x="524" y="330"/>
                      <a:pt x="524" y="330"/>
                      <a:pt x="523" y="330"/>
                    </a:cubicBezTo>
                    <a:cubicBezTo>
                      <a:pt x="524" y="329"/>
                      <a:pt x="519" y="328"/>
                      <a:pt x="523" y="329"/>
                    </a:cubicBezTo>
                    <a:cubicBezTo>
                      <a:pt x="520" y="328"/>
                      <a:pt x="517" y="327"/>
                      <a:pt x="515" y="327"/>
                    </a:cubicBezTo>
                    <a:cubicBezTo>
                      <a:pt x="519" y="328"/>
                      <a:pt x="517" y="327"/>
                      <a:pt x="521" y="329"/>
                    </a:cubicBezTo>
                    <a:cubicBezTo>
                      <a:pt x="521" y="329"/>
                      <a:pt x="521" y="329"/>
                      <a:pt x="522" y="329"/>
                    </a:cubicBezTo>
                    <a:cubicBezTo>
                      <a:pt x="519" y="329"/>
                      <a:pt x="520" y="330"/>
                      <a:pt x="516" y="328"/>
                    </a:cubicBezTo>
                    <a:cubicBezTo>
                      <a:pt x="517" y="329"/>
                      <a:pt x="517" y="329"/>
                      <a:pt x="517" y="329"/>
                    </a:cubicBezTo>
                    <a:cubicBezTo>
                      <a:pt x="517" y="330"/>
                      <a:pt x="517" y="330"/>
                      <a:pt x="516" y="330"/>
                    </a:cubicBezTo>
                    <a:cubicBezTo>
                      <a:pt x="515" y="330"/>
                      <a:pt x="514" y="330"/>
                      <a:pt x="511" y="329"/>
                    </a:cubicBezTo>
                    <a:cubicBezTo>
                      <a:pt x="511" y="329"/>
                      <a:pt x="511" y="329"/>
                      <a:pt x="511" y="330"/>
                    </a:cubicBezTo>
                    <a:cubicBezTo>
                      <a:pt x="512" y="330"/>
                      <a:pt x="512" y="330"/>
                      <a:pt x="512" y="330"/>
                    </a:cubicBezTo>
                    <a:cubicBezTo>
                      <a:pt x="513" y="331"/>
                      <a:pt x="513" y="331"/>
                      <a:pt x="513" y="332"/>
                    </a:cubicBezTo>
                    <a:cubicBezTo>
                      <a:pt x="514" y="332"/>
                      <a:pt x="514" y="333"/>
                      <a:pt x="514" y="333"/>
                    </a:cubicBezTo>
                    <a:cubicBezTo>
                      <a:pt x="514" y="333"/>
                      <a:pt x="514" y="333"/>
                      <a:pt x="514" y="333"/>
                    </a:cubicBezTo>
                    <a:cubicBezTo>
                      <a:pt x="514" y="333"/>
                      <a:pt x="514" y="333"/>
                      <a:pt x="514" y="333"/>
                    </a:cubicBezTo>
                    <a:cubicBezTo>
                      <a:pt x="514" y="333"/>
                      <a:pt x="514" y="333"/>
                      <a:pt x="514" y="333"/>
                    </a:cubicBezTo>
                    <a:cubicBezTo>
                      <a:pt x="514" y="333"/>
                      <a:pt x="514" y="333"/>
                      <a:pt x="514" y="333"/>
                    </a:cubicBezTo>
                    <a:cubicBezTo>
                      <a:pt x="513" y="334"/>
                      <a:pt x="519" y="323"/>
                      <a:pt x="516" y="328"/>
                    </a:cubicBezTo>
                    <a:cubicBezTo>
                      <a:pt x="516" y="328"/>
                      <a:pt x="516" y="328"/>
                      <a:pt x="516" y="328"/>
                    </a:cubicBezTo>
                    <a:cubicBezTo>
                      <a:pt x="516" y="328"/>
                      <a:pt x="516" y="328"/>
                      <a:pt x="516" y="328"/>
                    </a:cubicBezTo>
                    <a:cubicBezTo>
                      <a:pt x="516" y="328"/>
                      <a:pt x="516" y="328"/>
                      <a:pt x="516" y="328"/>
                    </a:cubicBezTo>
                    <a:cubicBezTo>
                      <a:pt x="516" y="329"/>
                      <a:pt x="516" y="329"/>
                      <a:pt x="516" y="329"/>
                    </a:cubicBezTo>
                    <a:cubicBezTo>
                      <a:pt x="516" y="329"/>
                      <a:pt x="516" y="329"/>
                      <a:pt x="515" y="330"/>
                    </a:cubicBezTo>
                    <a:cubicBezTo>
                      <a:pt x="515" y="331"/>
                      <a:pt x="514" y="332"/>
                      <a:pt x="513" y="332"/>
                    </a:cubicBezTo>
                    <a:cubicBezTo>
                      <a:pt x="512" y="332"/>
                      <a:pt x="510" y="330"/>
                      <a:pt x="509" y="331"/>
                    </a:cubicBezTo>
                    <a:cubicBezTo>
                      <a:pt x="511" y="333"/>
                      <a:pt x="510" y="334"/>
                      <a:pt x="511" y="336"/>
                    </a:cubicBezTo>
                    <a:cubicBezTo>
                      <a:pt x="508" y="335"/>
                      <a:pt x="511" y="338"/>
                      <a:pt x="509" y="337"/>
                    </a:cubicBezTo>
                    <a:cubicBezTo>
                      <a:pt x="509" y="336"/>
                      <a:pt x="507" y="335"/>
                      <a:pt x="506" y="334"/>
                    </a:cubicBezTo>
                    <a:cubicBezTo>
                      <a:pt x="506" y="336"/>
                      <a:pt x="505" y="336"/>
                      <a:pt x="504" y="337"/>
                    </a:cubicBezTo>
                    <a:cubicBezTo>
                      <a:pt x="507" y="339"/>
                      <a:pt x="506" y="335"/>
                      <a:pt x="509" y="338"/>
                    </a:cubicBezTo>
                    <a:cubicBezTo>
                      <a:pt x="509" y="339"/>
                      <a:pt x="509" y="339"/>
                      <a:pt x="509" y="340"/>
                    </a:cubicBezTo>
                    <a:cubicBezTo>
                      <a:pt x="509" y="340"/>
                      <a:pt x="509" y="340"/>
                      <a:pt x="509" y="340"/>
                    </a:cubicBezTo>
                    <a:cubicBezTo>
                      <a:pt x="509" y="340"/>
                      <a:pt x="509" y="340"/>
                      <a:pt x="510" y="340"/>
                    </a:cubicBezTo>
                    <a:cubicBezTo>
                      <a:pt x="510" y="340"/>
                      <a:pt x="510" y="341"/>
                      <a:pt x="510" y="341"/>
                    </a:cubicBezTo>
                    <a:cubicBezTo>
                      <a:pt x="510" y="341"/>
                      <a:pt x="510" y="341"/>
                      <a:pt x="510" y="341"/>
                    </a:cubicBezTo>
                    <a:cubicBezTo>
                      <a:pt x="509" y="339"/>
                      <a:pt x="510" y="339"/>
                      <a:pt x="511" y="339"/>
                    </a:cubicBezTo>
                    <a:cubicBezTo>
                      <a:pt x="512" y="339"/>
                      <a:pt x="513" y="339"/>
                      <a:pt x="511" y="337"/>
                    </a:cubicBezTo>
                    <a:cubicBezTo>
                      <a:pt x="510" y="337"/>
                      <a:pt x="509" y="337"/>
                      <a:pt x="507" y="335"/>
                    </a:cubicBezTo>
                    <a:cubicBezTo>
                      <a:pt x="508" y="335"/>
                      <a:pt x="509" y="336"/>
                      <a:pt x="510" y="336"/>
                    </a:cubicBezTo>
                    <a:cubicBezTo>
                      <a:pt x="511" y="337"/>
                      <a:pt x="512" y="338"/>
                      <a:pt x="512" y="338"/>
                    </a:cubicBezTo>
                    <a:cubicBezTo>
                      <a:pt x="511" y="337"/>
                      <a:pt x="511" y="337"/>
                      <a:pt x="509" y="336"/>
                    </a:cubicBezTo>
                    <a:cubicBezTo>
                      <a:pt x="513" y="339"/>
                      <a:pt x="512" y="339"/>
                      <a:pt x="511" y="339"/>
                    </a:cubicBezTo>
                    <a:cubicBezTo>
                      <a:pt x="510" y="338"/>
                      <a:pt x="508" y="337"/>
                      <a:pt x="508" y="338"/>
                    </a:cubicBezTo>
                    <a:cubicBezTo>
                      <a:pt x="508" y="338"/>
                      <a:pt x="509" y="338"/>
                      <a:pt x="510" y="339"/>
                    </a:cubicBezTo>
                    <a:cubicBezTo>
                      <a:pt x="509" y="339"/>
                      <a:pt x="508" y="339"/>
                      <a:pt x="508" y="339"/>
                    </a:cubicBezTo>
                    <a:cubicBezTo>
                      <a:pt x="508" y="340"/>
                      <a:pt x="508" y="340"/>
                      <a:pt x="508" y="340"/>
                    </a:cubicBezTo>
                    <a:cubicBezTo>
                      <a:pt x="508" y="341"/>
                      <a:pt x="508" y="341"/>
                      <a:pt x="508" y="342"/>
                    </a:cubicBezTo>
                    <a:cubicBezTo>
                      <a:pt x="508" y="342"/>
                      <a:pt x="508" y="342"/>
                      <a:pt x="508" y="342"/>
                    </a:cubicBezTo>
                    <a:cubicBezTo>
                      <a:pt x="508" y="342"/>
                      <a:pt x="507" y="343"/>
                      <a:pt x="507" y="343"/>
                    </a:cubicBezTo>
                    <a:cubicBezTo>
                      <a:pt x="506" y="342"/>
                      <a:pt x="506" y="341"/>
                      <a:pt x="506" y="341"/>
                    </a:cubicBezTo>
                    <a:cubicBezTo>
                      <a:pt x="506" y="342"/>
                      <a:pt x="506" y="342"/>
                      <a:pt x="507" y="344"/>
                    </a:cubicBezTo>
                    <a:cubicBezTo>
                      <a:pt x="507" y="344"/>
                      <a:pt x="507" y="345"/>
                      <a:pt x="508" y="345"/>
                    </a:cubicBezTo>
                    <a:cubicBezTo>
                      <a:pt x="508" y="346"/>
                      <a:pt x="508" y="346"/>
                      <a:pt x="508" y="347"/>
                    </a:cubicBezTo>
                    <a:cubicBezTo>
                      <a:pt x="509" y="348"/>
                      <a:pt x="509" y="348"/>
                      <a:pt x="508" y="348"/>
                    </a:cubicBezTo>
                    <a:cubicBezTo>
                      <a:pt x="507" y="348"/>
                      <a:pt x="506" y="347"/>
                      <a:pt x="504" y="344"/>
                    </a:cubicBezTo>
                    <a:cubicBezTo>
                      <a:pt x="504" y="344"/>
                      <a:pt x="504" y="344"/>
                      <a:pt x="503" y="344"/>
                    </a:cubicBezTo>
                    <a:cubicBezTo>
                      <a:pt x="503" y="343"/>
                      <a:pt x="503" y="343"/>
                      <a:pt x="502" y="343"/>
                    </a:cubicBezTo>
                    <a:cubicBezTo>
                      <a:pt x="501" y="341"/>
                      <a:pt x="503" y="344"/>
                      <a:pt x="503" y="345"/>
                    </a:cubicBezTo>
                    <a:cubicBezTo>
                      <a:pt x="502" y="344"/>
                      <a:pt x="501" y="343"/>
                      <a:pt x="500" y="342"/>
                    </a:cubicBezTo>
                    <a:cubicBezTo>
                      <a:pt x="501" y="344"/>
                      <a:pt x="501" y="344"/>
                      <a:pt x="501" y="344"/>
                    </a:cubicBezTo>
                    <a:cubicBezTo>
                      <a:pt x="501" y="345"/>
                      <a:pt x="501" y="344"/>
                      <a:pt x="500" y="344"/>
                    </a:cubicBezTo>
                    <a:cubicBezTo>
                      <a:pt x="499" y="343"/>
                      <a:pt x="497" y="341"/>
                      <a:pt x="498" y="343"/>
                    </a:cubicBezTo>
                    <a:cubicBezTo>
                      <a:pt x="496" y="340"/>
                      <a:pt x="498" y="342"/>
                      <a:pt x="495" y="339"/>
                    </a:cubicBezTo>
                    <a:cubicBezTo>
                      <a:pt x="497" y="341"/>
                      <a:pt x="497" y="342"/>
                      <a:pt x="497" y="343"/>
                    </a:cubicBezTo>
                    <a:cubicBezTo>
                      <a:pt x="498" y="343"/>
                      <a:pt x="497" y="344"/>
                      <a:pt x="497" y="344"/>
                    </a:cubicBezTo>
                    <a:cubicBezTo>
                      <a:pt x="496" y="344"/>
                      <a:pt x="495" y="343"/>
                      <a:pt x="496" y="345"/>
                    </a:cubicBezTo>
                    <a:cubicBezTo>
                      <a:pt x="494" y="343"/>
                      <a:pt x="497" y="346"/>
                      <a:pt x="494" y="342"/>
                    </a:cubicBezTo>
                    <a:cubicBezTo>
                      <a:pt x="494" y="343"/>
                      <a:pt x="494" y="343"/>
                      <a:pt x="494" y="344"/>
                    </a:cubicBezTo>
                    <a:cubicBezTo>
                      <a:pt x="494" y="344"/>
                      <a:pt x="494" y="344"/>
                      <a:pt x="493" y="344"/>
                    </a:cubicBezTo>
                    <a:cubicBezTo>
                      <a:pt x="493" y="345"/>
                      <a:pt x="492" y="345"/>
                      <a:pt x="492" y="347"/>
                    </a:cubicBezTo>
                    <a:cubicBezTo>
                      <a:pt x="491" y="343"/>
                      <a:pt x="491" y="346"/>
                      <a:pt x="490" y="343"/>
                    </a:cubicBezTo>
                    <a:cubicBezTo>
                      <a:pt x="489" y="339"/>
                      <a:pt x="489" y="339"/>
                      <a:pt x="489" y="339"/>
                    </a:cubicBezTo>
                    <a:cubicBezTo>
                      <a:pt x="489" y="339"/>
                      <a:pt x="490" y="338"/>
                      <a:pt x="488" y="336"/>
                    </a:cubicBezTo>
                    <a:cubicBezTo>
                      <a:pt x="487" y="334"/>
                      <a:pt x="485" y="331"/>
                      <a:pt x="485" y="331"/>
                    </a:cubicBezTo>
                    <a:cubicBezTo>
                      <a:pt x="488" y="335"/>
                      <a:pt x="488" y="336"/>
                      <a:pt x="488" y="337"/>
                    </a:cubicBezTo>
                    <a:cubicBezTo>
                      <a:pt x="488" y="337"/>
                      <a:pt x="488" y="337"/>
                      <a:pt x="488" y="339"/>
                    </a:cubicBezTo>
                    <a:cubicBezTo>
                      <a:pt x="487" y="337"/>
                      <a:pt x="488" y="338"/>
                      <a:pt x="486" y="335"/>
                    </a:cubicBezTo>
                    <a:cubicBezTo>
                      <a:pt x="487" y="338"/>
                      <a:pt x="487" y="339"/>
                      <a:pt x="487" y="339"/>
                    </a:cubicBezTo>
                    <a:cubicBezTo>
                      <a:pt x="487" y="340"/>
                      <a:pt x="487" y="340"/>
                      <a:pt x="486" y="339"/>
                    </a:cubicBezTo>
                    <a:cubicBezTo>
                      <a:pt x="486" y="339"/>
                      <a:pt x="485" y="338"/>
                      <a:pt x="485" y="337"/>
                    </a:cubicBezTo>
                    <a:cubicBezTo>
                      <a:pt x="486" y="340"/>
                      <a:pt x="485" y="340"/>
                      <a:pt x="485" y="339"/>
                    </a:cubicBezTo>
                    <a:cubicBezTo>
                      <a:pt x="485" y="339"/>
                      <a:pt x="484" y="339"/>
                      <a:pt x="485" y="340"/>
                    </a:cubicBezTo>
                    <a:cubicBezTo>
                      <a:pt x="484" y="338"/>
                      <a:pt x="483" y="334"/>
                      <a:pt x="483" y="334"/>
                    </a:cubicBezTo>
                    <a:cubicBezTo>
                      <a:pt x="484" y="336"/>
                      <a:pt x="484" y="338"/>
                      <a:pt x="484" y="338"/>
                    </a:cubicBezTo>
                    <a:cubicBezTo>
                      <a:pt x="483" y="334"/>
                      <a:pt x="483" y="333"/>
                      <a:pt x="483" y="333"/>
                    </a:cubicBezTo>
                    <a:cubicBezTo>
                      <a:pt x="483" y="333"/>
                      <a:pt x="483" y="333"/>
                      <a:pt x="483" y="332"/>
                    </a:cubicBezTo>
                    <a:cubicBezTo>
                      <a:pt x="483" y="332"/>
                      <a:pt x="482" y="330"/>
                      <a:pt x="481" y="328"/>
                    </a:cubicBezTo>
                    <a:cubicBezTo>
                      <a:pt x="482" y="331"/>
                      <a:pt x="481" y="328"/>
                      <a:pt x="482" y="331"/>
                    </a:cubicBezTo>
                    <a:cubicBezTo>
                      <a:pt x="481" y="328"/>
                      <a:pt x="479" y="325"/>
                      <a:pt x="482" y="332"/>
                    </a:cubicBezTo>
                    <a:cubicBezTo>
                      <a:pt x="479" y="326"/>
                      <a:pt x="481" y="331"/>
                      <a:pt x="479" y="326"/>
                    </a:cubicBezTo>
                    <a:cubicBezTo>
                      <a:pt x="479" y="326"/>
                      <a:pt x="479" y="325"/>
                      <a:pt x="479" y="324"/>
                    </a:cubicBezTo>
                    <a:cubicBezTo>
                      <a:pt x="478" y="323"/>
                      <a:pt x="478" y="323"/>
                      <a:pt x="478" y="322"/>
                    </a:cubicBezTo>
                    <a:cubicBezTo>
                      <a:pt x="478" y="322"/>
                      <a:pt x="478" y="321"/>
                      <a:pt x="478" y="321"/>
                    </a:cubicBezTo>
                    <a:cubicBezTo>
                      <a:pt x="477" y="320"/>
                      <a:pt x="477" y="320"/>
                      <a:pt x="477" y="319"/>
                    </a:cubicBezTo>
                    <a:cubicBezTo>
                      <a:pt x="477" y="319"/>
                      <a:pt x="477" y="319"/>
                      <a:pt x="477" y="319"/>
                    </a:cubicBezTo>
                    <a:cubicBezTo>
                      <a:pt x="477" y="319"/>
                      <a:pt x="477" y="319"/>
                      <a:pt x="477" y="319"/>
                    </a:cubicBezTo>
                    <a:cubicBezTo>
                      <a:pt x="476" y="318"/>
                      <a:pt x="476" y="317"/>
                      <a:pt x="476" y="316"/>
                    </a:cubicBezTo>
                    <a:cubicBezTo>
                      <a:pt x="476" y="316"/>
                      <a:pt x="475" y="316"/>
                      <a:pt x="475" y="316"/>
                    </a:cubicBezTo>
                    <a:cubicBezTo>
                      <a:pt x="475" y="316"/>
                      <a:pt x="475" y="316"/>
                      <a:pt x="475" y="316"/>
                    </a:cubicBezTo>
                    <a:cubicBezTo>
                      <a:pt x="475" y="316"/>
                      <a:pt x="475" y="316"/>
                      <a:pt x="475" y="316"/>
                    </a:cubicBezTo>
                    <a:cubicBezTo>
                      <a:pt x="475" y="315"/>
                      <a:pt x="475" y="315"/>
                      <a:pt x="475" y="314"/>
                    </a:cubicBezTo>
                    <a:cubicBezTo>
                      <a:pt x="474" y="313"/>
                      <a:pt x="474" y="313"/>
                      <a:pt x="474" y="313"/>
                    </a:cubicBezTo>
                    <a:cubicBezTo>
                      <a:pt x="474" y="313"/>
                      <a:pt x="474" y="313"/>
                      <a:pt x="474" y="313"/>
                    </a:cubicBezTo>
                    <a:cubicBezTo>
                      <a:pt x="474" y="313"/>
                      <a:pt x="474" y="313"/>
                      <a:pt x="474" y="313"/>
                    </a:cubicBezTo>
                    <a:cubicBezTo>
                      <a:pt x="474" y="313"/>
                      <a:pt x="474" y="313"/>
                      <a:pt x="475" y="314"/>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4"/>
                      <a:pt x="475" y="314"/>
                    </a:cubicBezTo>
                    <a:cubicBezTo>
                      <a:pt x="475" y="314"/>
                      <a:pt x="475" y="314"/>
                      <a:pt x="475" y="314"/>
                    </a:cubicBezTo>
                    <a:cubicBezTo>
                      <a:pt x="475" y="314"/>
                      <a:pt x="474" y="313"/>
                      <a:pt x="474" y="313"/>
                    </a:cubicBezTo>
                    <a:cubicBezTo>
                      <a:pt x="474" y="313"/>
                      <a:pt x="474" y="313"/>
                      <a:pt x="474" y="313"/>
                    </a:cubicBezTo>
                    <a:cubicBezTo>
                      <a:pt x="475" y="314"/>
                      <a:pt x="475" y="314"/>
                      <a:pt x="475" y="315"/>
                    </a:cubicBezTo>
                    <a:cubicBezTo>
                      <a:pt x="475" y="315"/>
                      <a:pt x="475" y="314"/>
                      <a:pt x="474" y="313"/>
                    </a:cubicBezTo>
                    <a:cubicBezTo>
                      <a:pt x="474" y="313"/>
                      <a:pt x="474" y="313"/>
                      <a:pt x="474" y="313"/>
                    </a:cubicBezTo>
                    <a:cubicBezTo>
                      <a:pt x="474" y="313"/>
                      <a:pt x="474" y="313"/>
                      <a:pt x="474" y="313"/>
                    </a:cubicBezTo>
                    <a:cubicBezTo>
                      <a:pt x="474" y="313"/>
                      <a:pt x="474" y="314"/>
                      <a:pt x="474" y="314"/>
                    </a:cubicBezTo>
                    <a:cubicBezTo>
                      <a:pt x="474" y="314"/>
                      <a:pt x="475" y="314"/>
                      <a:pt x="474" y="314"/>
                    </a:cubicBezTo>
                    <a:cubicBezTo>
                      <a:pt x="475" y="314"/>
                      <a:pt x="475" y="314"/>
                      <a:pt x="475" y="314"/>
                    </a:cubicBezTo>
                    <a:cubicBezTo>
                      <a:pt x="475" y="314"/>
                      <a:pt x="475" y="314"/>
                      <a:pt x="475" y="314"/>
                    </a:cubicBezTo>
                    <a:cubicBezTo>
                      <a:pt x="475" y="322"/>
                      <a:pt x="475" y="323"/>
                      <a:pt x="476" y="328"/>
                    </a:cubicBezTo>
                    <a:cubicBezTo>
                      <a:pt x="476" y="326"/>
                      <a:pt x="476" y="324"/>
                      <a:pt x="477" y="331"/>
                    </a:cubicBezTo>
                    <a:cubicBezTo>
                      <a:pt x="476" y="328"/>
                      <a:pt x="477" y="328"/>
                      <a:pt x="477" y="331"/>
                    </a:cubicBezTo>
                    <a:cubicBezTo>
                      <a:pt x="477" y="327"/>
                      <a:pt x="477" y="328"/>
                      <a:pt x="477" y="329"/>
                    </a:cubicBezTo>
                    <a:cubicBezTo>
                      <a:pt x="478" y="331"/>
                      <a:pt x="478" y="332"/>
                      <a:pt x="478" y="331"/>
                    </a:cubicBezTo>
                    <a:cubicBezTo>
                      <a:pt x="480" y="337"/>
                      <a:pt x="479" y="333"/>
                      <a:pt x="480" y="337"/>
                    </a:cubicBezTo>
                    <a:cubicBezTo>
                      <a:pt x="480" y="337"/>
                      <a:pt x="480" y="338"/>
                      <a:pt x="480" y="339"/>
                    </a:cubicBezTo>
                    <a:cubicBezTo>
                      <a:pt x="479" y="336"/>
                      <a:pt x="479" y="335"/>
                      <a:pt x="478" y="333"/>
                    </a:cubicBezTo>
                    <a:cubicBezTo>
                      <a:pt x="479" y="334"/>
                      <a:pt x="479" y="335"/>
                      <a:pt x="479" y="335"/>
                    </a:cubicBezTo>
                    <a:cubicBezTo>
                      <a:pt x="479" y="335"/>
                      <a:pt x="478" y="334"/>
                      <a:pt x="478" y="333"/>
                    </a:cubicBezTo>
                    <a:cubicBezTo>
                      <a:pt x="479" y="338"/>
                      <a:pt x="479" y="335"/>
                      <a:pt x="479" y="337"/>
                    </a:cubicBezTo>
                    <a:cubicBezTo>
                      <a:pt x="479" y="339"/>
                      <a:pt x="479" y="340"/>
                      <a:pt x="479" y="342"/>
                    </a:cubicBezTo>
                    <a:cubicBezTo>
                      <a:pt x="478" y="336"/>
                      <a:pt x="478" y="336"/>
                      <a:pt x="478" y="339"/>
                    </a:cubicBezTo>
                    <a:cubicBezTo>
                      <a:pt x="477" y="336"/>
                      <a:pt x="477" y="336"/>
                      <a:pt x="477" y="333"/>
                    </a:cubicBezTo>
                    <a:cubicBezTo>
                      <a:pt x="477" y="336"/>
                      <a:pt x="477" y="337"/>
                      <a:pt x="477" y="337"/>
                    </a:cubicBezTo>
                    <a:cubicBezTo>
                      <a:pt x="476" y="336"/>
                      <a:pt x="476" y="335"/>
                      <a:pt x="476" y="333"/>
                    </a:cubicBezTo>
                    <a:cubicBezTo>
                      <a:pt x="476" y="337"/>
                      <a:pt x="476" y="336"/>
                      <a:pt x="476" y="335"/>
                    </a:cubicBezTo>
                    <a:cubicBezTo>
                      <a:pt x="475" y="334"/>
                      <a:pt x="475" y="332"/>
                      <a:pt x="475" y="333"/>
                    </a:cubicBezTo>
                    <a:cubicBezTo>
                      <a:pt x="475" y="334"/>
                      <a:pt x="475" y="335"/>
                      <a:pt x="475" y="336"/>
                    </a:cubicBezTo>
                    <a:cubicBezTo>
                      <a:pt x="475" y="336"/>
                      <a:pt x="475" y="338"/>
                      <a:pt x="475" y="338"/>
                    </a:cubicBezTo>
                    <a:cubicBezTo>
                      <a:pt x="475" y="333"/>
                      <a:pt x="475" y="334"/>
                      <a:pt x="475" y="332"/>
                    </a:cubicBezTo>
                    <a:cubicBezTo>
                      <a:pt x="475" y="334"/>
                      <a:pt x="475" y="336"/>
                      <a:pt x="475" y="337"/>
                    </a:cubicBezTo>
                    <a:cubicBezTo>
                      <a:pt x="475" y="336"/>
                      <a:pt x="474" y="336"/>
                      <a:pt x="474" y="336"/>
                    </a:cubicBezTo>
                    <a:cubicBezTo>
                      <a:pt x="474" y="336"/>
                      <a:pt x="474" y="336"/>
                      <a:pt x="474" y="338"/>
                    </a:cubicBezTo>
                    <a:cubicBezTo>
                      <a:pt x="474" y="334"/>
                      <a:pt x="474" y="331"/>
                      <a:pt x="474" y="332"/>
                    </a:cubicBezTo>
                    <a:cubicBezTo>
                      <a:pt x="474" y="333"/>
                      <a:pt x="474" y="335"/>
                      <a:pt x="474" y="336"/>
                    </a:cubicBezTo>
                    <a:cubicBezTo>
                      <a:pt x="474" y="337"/>
                      <a:pt x="474" y="333"/>
                      <a:pt x="474" y="336"/>
                    </a:cubicBezTo>
                    <a:cubicBezTo>
                      <a:pt x="474" y="337"/>
                      <a:pt x="474" y="336"/>
                      <a:pt x="473" y="335"/>
                    </a:cubicBezTo>
                    <a:cubicBezTo>
                      <a:pt x="473" y="335"/>
                      <a:pt x="473" y="335"/>
                      <a:pt x="473" y="338"/>
                    </a:cubicBezTo>
                    <a:cubicBezTo>
                      <a:pt x="473" y="337"/>
                      <a:pt x="473" y="338"/>
                      <a:pt x="473" y="334"/>
                    </a:cubicBezTo>
                    <a:cubicBezTo>
                      <a:pt x="473" y="334"/>
                      <a:pt x="473" y="338"/>
                      <a:pt x="473" y="337"/>
                    </a:cubicBezTo>
                    <a:cubicBezTo>
                      <a:pt x="473" y="332"/>
                      <a:pt x="474" y="332"/>
                      <a:pt x="474" y="332"/>
                    </a:cubicBezTo>
                    <a:cubicBezTo>
                      <a:pt x="473" y="331"/>
                      <a:pt x="474" y="319"/>
                      <a:pt x="474" y="327"/>
                    </a:cubicBezTo>
                    <a:cubicBezTo>
                      <a:pt x="474" y="327"/>
                      <a:pt x="474" y="327"/>
                      <a:pt x="474" y="326"/>
                    </a:cubicBezTo>
                    <a:cubicBezTo>
                      <a:pt x="474" y="326"/>
                      <a:pt x="474" y="325"/>
                      <a:pt x="474" y="325"/>
                    </a:cubicBezTo>
                    <a:cubicBezTo>
                      <a:pt x="474" y="324"/>
                      <a:pt x="474" y="323"/>
                      <a:pt x="474" y="322"/>
                    </a:cubicBezTo>
                    <a:cubicBezTo>
                      <a:pt x="474" y="321"/>
                      <a:pt x="474" y="320"/>
                      <a:pt x="474" y="320"/>
                    </a:cubicBezTo>
                    <a:cubicBezTo>
                      <a:pt x="474" y="319"/>
                      <a:pt x="474" y="319"/>
                      <a:pt x="474" y="318"/>
                    </a:cubicBezTo>
                    <a:cubicBezTo>
                      <a:pt x="474" y="318"/>
                      <a:pt x="475" y="317"/>
                      <a:pt x="475" y="317"/>
                    </a:cubicBezTo>
                    <a:cubicBezTo>
                      <a:pt x="475" y="317"/>
                      <a:pt x="475" y="317"/>
                      <a:pt x="475" y="317"/>
                    </a:cubicBezTo>
                    <a:cubicBezTo>
                      <a:pt x="475" y="317"/>
                      <a:pt x="475" y="317"/>
                      <a:pt x="475" y="317"/>
                    </a:cubicBezTo>
                    <a:cubicBezTo>
                      <a:pt x="475" y="317"/>
                      <a:pt x="475" y="317"/>
                      <a:pt x="475" y="317"/>
                    </a:cubicBezTo>
                    <a:cubicBezTo>
                      <a:pt x="475" y="317"/>
                      <a:pt x="475" y="317"/>
                      <a:pt x="475" y="317"/>
                    </a:cubicBezTo>
                    <a:cubicBezTo>
                      <a:pt x="475" y="317"/>
                      <a:pt x="475" y="317"/>
                      <a:pt x="475" y="317"/>
                    </a:cubicBezTo>
                    <a:cubicBezTo>
                      <a:pt x="475" y="317"/>
                      <a:pt x="475" y="317"/>
                      <a:pt x="475" y="316"/>
                    </a:cubicBezTo>
                    <a:cubicBezTo>
                      <a:pt x="475" y="317"/>
                      <a:pt x="475" y="317"/>
                      <a:pt x="475" y="317"/>
                    </a:cubicBezTo>
                    <a:cubicBezTo>
                      <a:pt x="475" y="317"/>
                      <a:pt x="475" y="317"/>
                      <a:pt x="475" y="317"/>
                    </a:cubicBezTo>
                    <a:cubicBezTo>
                      <a:pt x="475" y="317"/>
                      <a:pt x="475" y="317"/>
                      <a:pt x="475" y="317"/>
                    </a:cubicBezTo>
                    <a:cubicBezTo>
                      <a:pt x="475" y="317"/>
                      <a:pt x="475" y="317"/>
                      <a:pt x="475" y="317"/>
                    </a:cubicBezTo>
                    <a:cubicBezTo>
                      <a:pt x="475" y="317"/>
                      <a:pt x="475" y="317"/>
                      <a:pt x="475" y="317"/>
                    </a:cubicBezTo>
                    <a:cubicBezTo>
                      <a:pt x="475" y="317"/>
                      <a:pt x="475" y="317"/>
                      <a:pt x="475" y="317"/>
                    </a:cubicBezTo>
                    <a:cubicBezTo>
                      <a:pt x="475" y="317"/>
                      <a:pt x="475" y="317"/>
                      <a:pt x="475" y="317"/>
                    </a:cubicBezTo>
                    <a:cubicBezTo>
                      <a:pt x="475" y="316"/>
                      <a:pt x="475" y="316"/>
                      <a:pt x="475" y="317"/>
                    </a:cubicBezTo>
                    <a:cubicBezTo>
                      <a:pt x="475" y="316"/>
                      <a:pt x="475" y="316"/>
                      <a:pt x="475" y="316"/>
                    </a:cubicBezTo>
                    <a:cubicBezTo>
                      <a:pt x="475" y="316"/>
                      <a:pt x="475" y="316"/>
                      <a:pt x="475" y="316"/>
                    </a:cubicBezTo>
                    <a:cubicBezTo>
                      <a:pt x="475" y="316"/>
                      <a:pt x="475" y="317"/>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5"/>
                      <a:pt x="475" y="315"/>
                    </a:cubicBezTo>
                    <a:cubicBezTo>
                      <a:pt x="475" y="315"/>
                      <a:pt x="475" y="315"/>
                      <a:pt x="475" y="316"/>
                    </a:cubicBezTo>
                    <a:cubicBezTo>
                      <a:pt x="475" y="315"/>
                      <a:pt x="475" y="315"/>
                      <a:pt x="475" y="315"/>
                    </a:cubicBezTo>
                    <a:cubicBezTo>
                      <a:pt x="475" y="315"/>
                      <a:pt x="475" y="315"/>
                      <a:pt x="475" y="315"/>
                    </a:cubicBezTo>
                    <a:cubicBezTo>
                      <a:pt x="475" y="315"/>
                      <a:pt x="475" y="315"/>
                      <a:pt x="475" y="315"/>
                    </a:cubicBezTo>
                    <a:cubicBezTo>
                      <a:pt x="475" y="315"/>
                      <a:pt x="475" y="315"/>
                      <a:pt x="475" y="315"/>
                    </a:cubicBezTo>
                    <a:cubicBezTo>
                      <a:pt x="475" y="315"/>
                      <a:pt x="475" y="315"/>
                      <a:pt x="475" y="315"/>
                    </a:cubicBezTo>
                    <a:cubicBezTo>
                      <a:pt x="475" y="315"/>
                      <a:pt x="475" y="315"/>
                      <a:pt x="475" y="314"/>
                    </a:cubicBezTo>
                    <a:cubicBezTo>
                      <a:pt x="475" y="314"/>
                      <a:pt x="475" y="314"/>
                      <a:pt x="475" y="314"/>
                    </a:cubicBezTo>
                    <a:cubicBezTo>
                      <a:pt x="475" y="314"/>
                      <a:pt x="475" y="314"/>
                      <a:pt x="474" y="314"/>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3"/>
                    </a:cubicBezTo>
                    <a:cubicBezTo>
                      <a:pt x="474" y="313"/>
                      <a:pt x="474" y="313"/>
                      <a:pt x="474" y="314"/>
                    </a:cubicBezTo>
                    <a:cubicBezTo>
                      <a:pt x="474" y="313"/>
                      <a:pt x="474" y="313"/>
                      <a:pt x="474" y="313"/>
                    </a:cubicBezTo>
                    <a:cubicBezTo>
                      <a:pt x="474" y="314"/>
                      <a:pt x="475" y="314"/>
                      <a:pt x="475" y="314"/>
                    </a:cubicBezTo>
                    <a:cubicBezTo>
                      <a:pt x="475" y="314"/>
                      <a:pt x="475" y="314"/>
                      <a:pt x="475" y="315"/>
                    </a:cubicBezTo>
                    <a:cubicBezTo>
                      <a:pt x="475" y="315"/>
                      <a:pt x="475" y="315"/>
                      <a:pt x="475" y="315"/>
                    </a:cubicBezTo>
                    <a:cubicBezTo>
                      <a:pt x="475" y="315"/>
                      <a:pt x="475" y="315"/>
                      <a:pt x="475" y="315"/>
                    </a:cubicBezTo>
                    <a:cubicBezTo>
                      <a:pt x="475" y="315"/>
                      <a:pt x="475" y="315"/>
                      <a:pt x="475" y="315"/>
                    </a:cubicBezTo>
                    <a:cubicBezTo>
                      <a:pt x="475" y="315"/>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7"/>
                      <a:pt x="475" y="316"/>
                      <a:pt x="475" y="316"/>
                    </a:cubicBezTo>
                    <a:cubicBezTo>
                      <a:pt x="475" y="316"/>
                      <a:pt x="475" y="317"/>
                      <a:pt x="475" y="317"/>
                    </a:cubicBezTo>
                    <a:cubicBezTo>
                      <a:pt x="475" y="316"/>
                      <a:pt x="475" y="317"/>
                      <a:pt x="475" y="317"/>
                    </a:cubicBezTo>
                    <a:cubicBezTo>
                      <a:pt x="475" y="317"/>
                      <a:pt x="475" y="317"/>
                      <a:pt x="475" y="317"/>
                    </a:cubicBezTo>
                    <a:cubicBezTo>
                      <a:pt x="475" y="317"/>
                      <a:pt x="475" y="317"/>
                      <a:pt x="475" y="317"/>
                    </a:cubicBezTo>
                    <a:cubicBezTo>
                      <a:pt x="475" y="317"/>
                      <a:pt x="475" y="317"/>
                      <a:pt x="475" y="317"/>
                    </a:cubicBezTo>
                    <a:cubicBezTo>
                      <a:pt x="475" y="317"/>
                      <a:pt x="475" y="317"/>
                      <a:pt x="475" y="317"/>
                    </a:cubicBezTo>
                    <a:cubicBezTo>
                      <a:pt x="475" y="317"/>
                      <a:pt x="475" y="317"/>
                      <a:pt x="475" y="316"/>
                    </a:cubicBezTo>
                    <a:cubicBezTo>
                      <a:pt x="475" y="316"/>
                      <a:pt x="475" y="317"/>
                      <a:pt x="475" y="317"/>
                    </a:cubicBezTo>
                    <a:cubicBezTo>
                      <a:pt x="475" y="317"/>
                      <a:pt x="475" y="317"/>
                      <a:pt x="475" y="317"/>
                    </a:cubicBezTo>
                    <a:cubicBezTo>
                      <a:pt x="475" y="317"/>
                      <a:pt x="475" y="317"/>
                      <a:pt x="475" y="317"/>
                    </a:cubicBezTo>
                    <a:cubicBezTo>
                      <a:pt x="475" y="316"/>
                      <a:pt x="475" y="316"/>
                      <a:pt x="475" y="316"/>
                    </a:cubicBezTo>
                    <a:cubicBezTo>
                      <a:pt x="475" y="316"/>
                      <a:pt x="475" y="316"/>
                      <a:pt x="475" y="317"/>
                    </a:cubicBezTo>
                    <a:cubicBezTo>
                      <a:pt x="475" y="317"/>
                      <a:pt x="475" y="316"/>
                      <a:pt x="475" y="316"/>
                    </a:cubicBezTo>
                    <a:cubicBezTo>
                      <a:pt x="475" y="316"/>
                      <a:pt x="475" y="317"/>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7"/>
                      <a:pt x="475" y="317"/>
                      <a:pt x="475" y="317"/>
                    </a:cubicBezTo>
                    <a:cubicBezTo>
                      <a:pt x="475" y="316"/>
                      <a:pt x="475" y="316"/>
                      <a:pt x="475" y="316"/>
                    </a:cubicBezTo>
                    <a:cubicBezTo>
                      <a:pt x="475" y="316"/>
                      <a:pt x="475" y="317"/>
                      <a:pt x="475" y="317"/>
                    </a:cubicBezTo>
                    <a:cubicBezTo>
                      <a:pt x="475" y="317"/>
                      <a:pt x="475" y="317"/>
                      <a:pt x="475" y="317"/>
                    </a:cubicBezTo>
                    <a:cubicBezTo>
                      <a:pt x="475" y="317"/>
                      <a:pt x="475" y="317"/>
                      <a:pt x="475" y="317"/>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6"/>
                      <a:pt x="475" y="316"/>
                      <a:pt x="475" y="316"/>
                    </a:cubicBezTo>
                    <a:cubicBezTo>
                      <a:pt x="475" y="315"/>
                      <a:pt x="475" y="315"/>
                      <a:pt x="475" y="315"/>
                    </a:cubicBezTo>
                    <a:cubicBezTo>
                      <a:pt x="475" y="315"/>
                      <a:pt x="475" y="315"/>
                      <a:pt x="475" y="315"/>
                    </a:cubicBezTo>
                    <a:cubicBezTo>
                      <a:pt x="475" y="315"/>
                      <a:pt x="475" y="315"/>
                      <a:pt x="475" y="314"/>
                    </a:cubicBezTo>
                    <a:cubicBezTo>
                      <a:pt x="475" y="315"/>
                      <a:pt x="475" y="315"/>
                      <a:pt x="475" y="315"/>
                    </a:cubicBezTo>
                    <a:cubicBezTo>
                      <a:pt x="475" y="315"/>
                      <a:pt x="475" y="314"/>
                      <a:pt x="475" y="314"/>
                    </a:cubicBezTo>
                    <a:cubicBezTo>
                      <a:pt x="475" y="314"/>
                      <a:pt x="475" y="314"/>
                      <a:pt x="475" y="314"/>
                    </a:cubicBezTo>
                    <a:cubicBezTo>
                      <a:pt x="475" y="314"/>
                      <a:pt x="475" y="314"/>
                      <a:pt x="475" y="314"/>
                    </a:cubicBezTo>
                    <a:cubicBezTo>
                      <a:pt x="475" y="314"/>
                      <a:pt x="475" y="314"/>
                      <a:pt x="475" y="314"/>
                    </a:cubicBezTo>
                    <a:cubicBezTo>
                      <a:pt x="475" y="314"/>
                      <a:pt x="475" y="314"/>
                      <a:pt x="475" y="314"/>
                    </a:cubicBezTo>
                    <a:cubicBezTo>
                      <a:pt x="476" y="313"/>
                      <a:pt x="476" y="313"/>
                      <a:pt x="476" y="313"/>
                    </a:cubicBezTo>
                    <a:cubicBezTo>
                      <a:pt x="476" y="313"/>
                      <a:pt x="476" y="313"/>
                      <a:pt x="476" y="313"/>
                    </a:cubicBezTo>
                    <a:cubicBezTo>
                      <a:pt x="476" y="313"/>
                      <a:pt x="476" y="313"/>
                      <a:pt x="476" y="313"/>
                    </a:cubicBezTo>
                    <a:cubicBezTo>
                      <a:pt x="476" y="313"/>
                      <a:pt x="476" y="313"/>
                      <a:pt x="476" y="312"/>
                    </a:cubicBezTo>
                    <a:cubicBezTo>
                      <a:pt x="476" y="312"/>
                      <a:pt x="476" y="313"/>
                      <a:pt x="476" y="313"/>
                    </a:cubicBezTo>
                    <a:cubicBezTo>
                      <a:pt x="476" y="312"/>
                      <a:pt x="476" y="312"/>
                      <a:pt x="476" y="312"/>
                    </a:cubicBezTo>
                    <a:cubicBezTo>
                      <a:pt x="476" y="312"/>
                      <a:pt x="476" y="312"/>
                      <a:pt x="476" y="312"/>
                    </a:cubicBezTo>
                    <a:cubicBezTo>
                      <a:pt x="476" y="311"/>
                      <a:pt x="476" y="311"/>
                      <a:pt x="477" y="311"/>
                    </a:cubicBezTo>
                    <a:cubicBezTo>
                      <a:pt x="477" y="311"/>
                      <a:pt x="477" y="310"/>
                      <a:pt x="477" y="310"/>
                    </a:cubicBezTo>
                    <a:cubicBezTo>
                      <a:pt x="477" y="310"/>
                      <a:pt x="477" y="309"/>
                      <a:pt x="477" y="309"/>
                    </a:cubicBezTo>
                    <a:cubicBezTo>
                      <a:pt x="477" y="309"/>
                      <a:pt x="477" y="309"/>
                      <a:pt x="477" y="309"/>
                    </a:cubicBezTo>
                    <a:cubicBezTo>
                      <a:pt x="478" y="309"/>
                      <a:pt x="478" y="309"/>
                      <a:pt x="478" y="309"/>
                    </a:cubicBezTo>
                    <a:cubicBezTo>
                      <a:pt x="478" y="309"/>
                      <a:pt x="478" y="309"/>
                      <a:pt x="478" y="309"/>
                    </a:cubicBezTo>
                    <a:cubicBezTo>
                      <a:pt x="478" y="309"/>
                      <a:pt x="478" y="309"/>
                      <a:pt x="478" y="309"/>
                    </a:cubicBezTo>
                    <a:cubicBezTo>
                      <a:pt x="478" y="309"/>
                      <a:pt x="478" y="309"/>
                      <a:pt x="478" y="309"/>
                    </a:cubicBezTo>
                    <a:cubicBezTo>
                      <a:pt x="478" y="309"/>
                      <a:pt x="478" y="309"/>
                      <a:pt x="478" y="309"/>
                    </a:cubicBezTo>
                    <a:cubicBezTo>
                      <a:pt x="491" y="315"/>
                      <a:pt x="481" y="311"/>
                      <a:pt x="484" y="312"/>
                    </a:cubicBezTo>
                    <a:cubicBezTo>
                      <a:pt x="484" y="312"/>
                      <a:pt x="484" y="312"/>
                      <a:pt x="484" y="312"/>
                    </a:cubicBezTo>
                    <a:cubicBezTo>
                      <a:pt x="484" y="312"/>
                      <a:pt x="484" y="312"/>
                      <a:pt x="484" y="312"/>
                    </a:cubicBezTo>
                    <a:cubicBezTo>
                      <a:pt x="484" y="312"/>
                      <a:pt x="484" y="312"/>
                      <a:pt x="484" y="312"/>
                    </a:cubicBezTo>
                    <a:cubicBezTo>
                      <a:pt x="483" y="312"/>
                      <a:pt x="482" y="311"/>
                      <a:pt x="481" y="311"/>
                    </a:cubicBezTo>
                    <a:cubicBezTo>
                      <a:pt x="482" y="311"/>
                      <a:pt x="482" y="312"/>
                      <a:pt x="483" y="312"/>
                    </a:cubicBezTo>
                    <a:cubicBezTo>
                      <a:pt x="483" y="312"/>
                      <a:pt x="483" y="312"/>
                      <a:pt x="484" y="312"/>
                    </a:cubicBezTo>
                    <a:cubicBezTo>
                      <a:pt x="484" y="312"/>
                      <a:pt x="484" y="312"/>
                      <a:pt x="484" y="312"/>
                    </a:cubicBezTo>
                    <a:cubicBezTo>
                      <a:pt x="484" y="312"/>
                      <a:pt x="484" y="312"/>
                      <a:pt x="484" y="312"/>
                    </a:cubicBezTo>
                    <a:cubicBezTo>
                      <a:pt x="484" y="312"/>
                      <a:pt x="484" y="312"/>
                      <a:pt x="484" y="312"/>
                    </a:cubicBezTo>
                    <a:cubicBezTo>
                      <a:pt x="484" y="312"/>
                      <a:pt x="484" y="312"/>
                      <a:pt x="484" y="312"/>
                    </a:cubicBezTo>
                    <a:cubicBezTo>
                      <a:pt x="484" y="312"/>
                      <a:pt x="484" y="312"/>
                      <a:pt x="484" y="312"/>
                    </a:cubicBezTo>
                    <a:cubicBezTo>
                      <a:pt x="481" y="311"/>
                      <a:pt x="491" y="315"/>
                      <a:pt x="478" y="309"/>
                    </a:cubicBezTo>
                    <a:cubicBezTo>
                      <a:pt x="478" y="309"/>
                      <a:pt x="478" y="309"/>
                      <a:pt x="478" y="309"/>
                    </a:cubicBezTo>
                    <a:cubicBezTo>
                      <a:pt x="478" y="309"/>
                      <a:pt x="478" y="309"/>
                      <a:pt x="478" y="309"/>
                    </a:cubicBezTo>
                    <a:cubicBezTo>
                      <a:pt x="478" y="309"/>
                      <a:pt x="478" y="309"/>
                      <a:pt x="478" y="309"/>
                    </a:cubicBezTo>
                    <a:cubicBezTo>
                      <a:pt x="478" y="309"/>
                      <a:pt x="478" y="309"/>
                      <a:pt x="478" y="309"/>
                    </a:cubicBezTo>
                    <a:cubicBezTo>
                      <a:pt x="478" y="309"/>
                      <a:pt x="478" y="309"/>
                      <a:pt x="478" y="309"/>
                    </a:cubicBezTo>
                    <a:cubicBezTo>
                      <a:pt x="478" y="309"/>
                      <a:pt x="478" y="309"/>
                      <a:pt x="478" y="309"/>
                    </a:cubicBezTo>
                    <a:cubicBezTo>
                      <a:pt x="478" y="309"/>
                      <a:pt x="478" y="309"/>
                      <a:pt x="478" y="309"/>
                    </a:cubicBezTo>
                    <a:cubicBezTo>
                      <a:pt x="484" y="312"/>
                      <a:pt x="484" y="312"/>
                      <a:pt x="484" y="312"/>
                    </a:cubicBezTo>
                    <a:cubicBezTo>
                      <a:pt x="484" y="312"/>
                      <a:pt x="484" y="312"/>
                      <a:pt x="484" y="312"/>
                    </a:cubicBezTo>
                    <a:cubicBezTo>
                      <a:pt x="484" y="312"/>
                      <a:pt x="484" y="312"/>
                      <a:pt x="484" y="312"/>
                    </a:cubicBezTo>
                    <a:cubicBezTo>
                      <a:pt x="484" y="312"/>
                      <a:pt x="484" y="312"/>
                      <a:pt x="484" y="312"/>
                    </a:cubicBezTo>
                    <a:cubicBezTo>
                      <a:pt x="484" y="312"/>
                      <a:pt x="484" y="312"/>
                      <a:pt x="484" y="312"/>
                    </a:cubicBezTo>
                    <a:cubicBezTo>
                      <a:pt x="484" y="312"/>
                      <a:pt x="484" y="312"/>
                      <a:pt x="484" y="312"/>
                    </a:cubicBezTo>
                    <a:cubicBezTo>
                      <a:pt x="484" y="312"/>
                      <a:pt x="484" y="312"/>
                      <a:pt x="484" y="312"/>
                    </a:cubicBezTo>
                    <a:cubicBezTo>
                      <a:pt x="484" y="312"/>
                      <a:pt x="484" y="312"/>
                      <a:pt x="484" y="312"/>
                    </a:cubicBezTo>
                    <a:cubicBezTo>
                      <a:pt x="484" y="312"/>
                      <a:pt x="484" y="312"/>
                      <a:pt x="484" y="312"/>
                    </a:cubicBezTo>
                    <a:cubicBezTo>
                      <a:pt x="484" y="312"/>
                      <a:pt x="483" y="312"/>
                      <a:pt x="483" y="312"/>
                    </a:cubicBezTo>
                    <a:cubicBezTo>
                      <a:pt x="483" y="312"/>
                      <a:pt x="482" y="312"/>
                      <a:pt x="482" y="311"/>
                    </a:cubicBezTo>
                    <a:cubicBezTo>
                      <a:pt x="482" y="311"/>
                      <a:pt x="481" y="311"/>
                      <a:pt x="480" y="311"/>
                    </a:cubicBezTo>
                    <a:cubicBezTo>
                      <a:pt x="478" y="310"/>
                      <a:pt x="476" y="310"/>
                      <a:pt x="474" y="309"/>
                    </a:cubicBezTo>
                    <a:cubicBezTo>
                      <a:pt x="473" y="309"/>
                      <a:pt x="472" y="309"/>
                      <a:pt x="471" y="308"/>
                    </a:cubicBezTo>
                    <a:cubicBezTo>
                      <a:pt x="470" y="308"/>
                      <a:pt x="470" y="308"/>
                      <a:pt x="470" y="308"/>
                    </a:cubicBezTo>
                    <a:cubicBezTo>
                      <a:pt x="470" y="308"/>
                      <a:pt x="470" y="308"/>
                      <a:pt x="470" y="308"/>
                    </a:cubicBezTo>
                    <a:cubicBezTo>
                      <a:pt x="470" y="308"/>
                      <a:pt x="471" y="309"/>
                      <a:pt x="471" y="309"/>
                    </a:cubicBezTo>
                    <a:cubicBezTo>
                      <a:pt x="471" y="309"/>
                      <a:pt x="472" y="310"/>
                      <a:pt x="472" y="310"/>
                    </a:cubicBezTo>
                    <a:cubicBezTo>
                      <a:pt x="472" y="310"/>
                      <a:pt x="472" y="310"/>
                      <a:pt x="472" y="310"/>
                    </a:cubicBezTo>
                    <a:cubicBezTo>
                      <a:pt x="472" y="310"/>
                      <a:pt x="473" y="311"/>
                      <a:pt x="473" y="311"/>
                    </a:cubicBezTo>
                    <a:cubicBezTo>
                      <a:pt x="474" y="311"/>
                      <a:pt x="474" y="312"/>
                      <a:pt x="474" y="312"/>
                    </a:cubicBezTo>
                    <a:cubicBezTo>
                      <a:pt x="474" y="312"/>
                      <a:pt x="474" y="312"/>
                      <a:pt x="475" y="313"/>
                    </a:cubicBezTo>
                    <a:cubicBezTo>
                      <a:pt x="475" y="313"/>
                      <a:pt x="475" y="313"/>
                      <a:pt x="475" y="313"/>
                    </a:cubicBezTo>
                    <a:cubicBezTo>
                      <a:pt x="475" y="313"/>
                      <a:pt x="475" y="313"/>
                      <a:pt x="475" y="313"/>
                    </a:cubicBezTo>
                    <a:cubicBezTo>
                      <a:pt x="475" y="313"/>
                      <a:pt x="475" y="313"/>
                      <a:pt x="475" y="313"/>
                    </a:cubicBezTo>
                    <a:cubicBezTo>
                      <a:pt x="475" y="313"/>
                      <a:pt x="475" y="314"/>
                      <a:pt x="475" y="314"/>
                    </a:cubicBezTo>
                    <a:cubicBezTo>
                      <a:pt x="475" y="314"/>
                      <a:pt x="475" y="314"/>
                      <a:pt x="475" y="314"/>
                    </a:cubicBezTo>
                    <a:cubicBezTo>
                      <a:pt x="474" y="314"/>
                      <a:pt x="474" y="315"/>
                      <a:pt x="474" y="315"/>
                    </a:cubicBezTo>
                    <a:cubicBezTo>
                      <a:pt x="474" y="315"/>
                      <a:pt x="474" y="315"/>
                      <a:pt x="474" y="315"/>
                    </a:cubicBezTo>
                    <a:cubicBezTo>
                      <a:pt x="474" y="315"/>
                      <a:pt x="474" y="316"/>
                      <a:pt x="474" y="315"/>
                    </a:cubicBezTo>
                    <a:cubicBezTo>
                      <a:pt x="474"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4" y="316"/>
                    </a:cubicBezTo>
                    <a:cubicBezTo>
                      <a:pt x="474" y="316"/>
                      <a:pt x="474" y="316"/>
                      <a:pt x="474" y="315"/>
                    </a:cubicBezTo>
                    <a:cubicBezTo>
                      <a:pt x="474" y="316"/>
                      <a:pt x="474" y="316"/>
                      <a:pt x="474" y="315"/>
                    </a:cubicBezTo>
                    <a:cubicBezTo>
                      <a:pt x="474" y="315"/>
                      <a:pt x="474" y="315"/>
                      <a:pt x="474" y="315"/>
                    </a:cubicBezTo>
                    <a:cubicBezTo>
                      <a:pt x="474" y="315"/>
                      <a:pt x="474" y="315"/>
                      <a:pt x="474" y="315"/>
                    </a:cubicBezTo>
                    <a:cubicBezTo>
                      <a:pt x="474" y="315"/>
                      <a:pt x="475" y="315"/>
                      <a:pt x="475" y="315"/>
                    </a:cubicBezTo>
                    <a:cubicBezTo>
                      <a:pt x="475" y="315"/>
                      <a:pt x="475" y="315"/>
                      <a:pt x="475" y="315"/>
                    </a:cubicBezTo>
                    <a:cubicBezTo>
                      <a:pt x="475" y="315"/>
                      <a:pt x="475" y="315"/>
                      <a:pt x="475" y="315"/>
                    </a:cubicBezTo>
                    <a:cubicBezTo>
                      <a:pt x="475" y="315"/>
                      <a:pt x="475" y="314"/>
                      <a:pt x="475" y="314"/>
                    </a:cubicBezTo>
                    <a:cubicBezTo>
                      <a:pt x="475" y="314"/>
                      <a:pt x="475" y="314"/>
                      <a:pt x="475" y="314"/>
                    </a:cubicBezTo>
                    <a:cubicBezTo>
                      <a:pt x="475" y="314"/>
                      <a:pt x="475" y="314"/>
                      <a:pt x="475" y="314"/>
                    </a:cubicBezTo>
                    <a:cubicBezTo>
                      <a:pt x="475"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7" y="314"/>
                      <a:pt x="477" y="314"/>
                      <a:pt x="477" y="314"/>
                    </a:cubicBezTo>
                    <a:cubicBezTo>
                      <a:pt x="477" y="314"/>
                      <a:pt x="477" y="314"/>
                      <a:pt x="477" y="314"/>
                    </a:cubicBezTo>
                    <a:cubicBezTo>
                      <a:pt x="476" y="314"/>
                      <a:pt x="477" y="314"/>
                      <a:pt x="476" y="314"/>
                    </a:cubicBezTo>
                    <a:cubicBezTo>
                      <a:pt x="476" y="314"/>
                      <a:pt x="476" y="314"/>
                      <a:pt x="476" y="314"/>
                    </a:cubicBezTo>
                    <a:cubicBezTo>
                      <a:pt x="477" y="314"/>
                      <a:pt x="477" y="314"/>
                      <a:pt x="477" y="314"/>
                    </a:cubicBezTo>
                    <a:cubicBezTo>
                      <a:pt x="477" y="314"/>
                      <a:pt x="477" y="314"/>
                      <a:pt x="477" y="314"/>
                    </a:cubicBezTo>
                    <a:cubicBezTo>
                      <a:pt x="477" y="314"/>
                      <a:pt x="477" y="314"/>
                      <a:pt x="477" y="314"/>
                    </a:cubicBezTo>
                    <a:cubicBezTo>
                      <a:pt x="477" y="314"/>
                      <a:pt x="477" y="314"/>
                      <a:pt x="477" y="314"/>
                    </a:cubicBezTo>
                    <a:cubicBezTo>
                      <a:pt x="477" y="314"/>
                      <a:pt x="477" y="314"/>
                      <a:pt x="477"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6" y="314"/>
                      <a:pt x="476" y="314"/>
                      <a:pt x="476" y="314"/>
                    </a:cubicBezTo>
                    <a:cubicBezTo>
                      <a:pt x="474" y="314"/>
                      <a:pt x="473" y="315"/>
                      <a:pt x="472" y="315"/>
                    </a:cubicBezTo>
                    <a:cubicBezTo>
                      <a:pt x="468" y="316"/>
                      <a:pt x="465" y="316"/>
                      <a:pt x="462" y="317"/>
                    </a:cubicBezTo>
                    <a:cubicBezTo>
                      <a:pt x="460" y="317"/>
                      <a:pt x="462" y="317"/>
                      <a:pt x="460" y="317"/>
                    </a:cubicBezTo>
                    <a:cubicBezTo>
                      <a:pt x="460" y="317"/>
                      <a:pt x="456" y="318"/>
                      <a:pt x="453" y="319"/>
                    </a:cubicBezTo>
                    <a:cubicBezTo>
                      <a:pt x="452" y="319"/>
                      <a:pt x="453" y="319"/>
                      <a:pt x="451" y="319"/>
                    </a:cubicBezTo>
                    <a:cubicBezTo>
                      <a:pt x="439" y="322"/>
                      <a:pt x="430" y="324"/>
                      <a:pt x="421" y="327"/>
                    </a:cubicBezTo>
                    <a:cubicBezTo>
                      <a:pt x="412" y="330"/>
                      <a:pt x="403" y="333"/>
                      <a:pt x="391" y="337"/>
                    </a:cubicBezTo>
                    <a:cubicBezTo>
                      <a:pt x="388" y="339"/>
                      <a:pt x="385" y="340"/>
                      <a:pt x="381" y="342"/>
                    </a:cubicBezTo>
                    <a:cubicBezTo>
                      <a:pt x="378" y="344"/>
                      <a:pt x="374" y="346"/>
                      <a:pt x="372" y="348"/>
                    </a:cubicBezTo>
                    <a:cubicBezTo>
                      <a:pt x="368" y="348"/>
                      <a:pt x="363" y="352"/>
                      <a:pt x="358" y="353"/>
                    </a:cubicBezTo>
                    <a:cubicBezTo>
                      <a:pt x="359" y="353"/>
                      <a:pt x="359" y="354"/>
                      <a:pt x="357" y="354"/>
                    </a:cubicBezTo>
                    <a:cubicBezTo>
                      <a:pt x="357" y="354"/>
                      <a:pt x="356" y="353"/>
                      <a:pt x="354" y="354"/>
                    </a:cubicBezTo>
                    <a:cubicBezTo>
                      <a:pt x="356" y="355"/>
                      <a:pt x="350" y="356"/>
                      <a:pt x="349" y="356"/>
                    </a:cubicBezTo>
                    <a:cubicBezTo>
                      <a:pt x="341" y="360"/>
                      <a:pt x="336" y="365"/>
                      <a:pt x="327" y="369"/>
                    </a:cubicBezTo>
                    <a:cubicBezTo>
                      <a:pt x="326" y="369"/>
                      <a:pt x="325" y="368"/>
                      <a:pt x="325" y="367"/>
                    </a:cubicBezTo>
                    <a:cubicBezTo>
                      <a:pt x="326" y="365"/>
                      <a:pt x="327" y="364"/>
                      <a:pt x="327" y="363"/>
                    </a:cubicBezTo>
                    <a:cubicBezTo>
                      <a:pt x="329" y="360"/>
                      <a:pt x="330" y="358"/>
                      <a:pt x="327" y="357"/>
                    </a:cubicBezTo>
                    <a:cubicBezTo>
                      <a:pt x="330" y="355"/>
                      <a:pt x="329" y="353"/>
                      <a:pt x="335" y="351"/>
                    </a:cubicBezTo>
                    <a:cubicBezTo>
                      <a:pt x="336" y="352"/>
                      <a:pt x="337" y="353"/>
                      <a:pt x="340" y="352"/>
                    </a:cubicBezTo>
                    <a:cubicBezTo>
                      <a:pt x="342" y="350"/>
                      <a:pt x="344" y="348"/>
                      <a:pt x="345" y="347"/>
                    </a:cubicBezTo>
                    <a:cubicBezTo>
                      <a:pt x="345" y="346"/>
                      <a:pt x="346" y="345"/>
                      <a:pt x="346" y="344"/>
                    </a:cubicBezTo>
                    <a:cubicBezTo>
                      <a:pt x="347" y="344"/>
                      <a:pt x="347" y="343"/>
                      <a:pt x="347" y="342"/>
                    </a:cubicBezTo>
                    <a:cubicBezTo>
                      <a:pt x="352" y="341"/>
                      <a:pt x="353" y="339"/>
                      <a:pt x="353" y="338"/>
                    </a:cubicBezTo>
                    <a:cubicBezTo>
                      <a:pt x="354" y="336"/>
                      <a:pt x="354" y="335"/>
                      <a:pt x="355" y="333"/>
                    </a:cubicBezTo>
                    <a:cubicBezTo>
                      <a:pt x="357" y="333"/>
                      <a:pt x="356" y="334"/>
                      <a:pt x="359" y="333"/>
                    </a:cubicBezTo>
                    <a:cubicBezTo>
                      <a:pt x="359" y="332"/>
                      <a:pt x="359" y="332"/>
                      <a:pt x="358" y="331"/>
                    </a:cubicBezTo>
                    <a:cubicBezTo>
                      <a:pt x="358" y="330"/>
                      <a:pt x="358" y="329"/>
                      <a:pt x="359" y="328"/>
                    </a:cubicBezTo>
                    <a:cubicBezTo>
                      <a:pt x="359" y="327"/>
                      <a:pt x="359" y="326"/>
                      <a:pt x="360" y="325"/>
                    </a:cubicBezTo>
                    <a:cubicBezTo>
                      <a:pt x="360" y="325"/>
                      <a:pt x="361" y="324"/>
                      <a:pt x="362" y="323"/>
                    </a:cubicBezTo>
                    <a:cubicBezTo>
                      <a:pt x="369" y="322"/>
                      <a:pt x="371" y="320"/>
                      <a:pt x="373" y="318"/>
                    </a:cubicBezTo>
                    <a:cubicBezTo>
                      <a:pt x="376" y="317"/>
                      <a:pt x="378" y="315"/>
                      <a:pt x="385" y="315"/>
                    </a:cubicBezTo>
                    <a:cubicBezTo>
                      <a:pt x="386" y="314"/>
                      <a:pt x="387" y="313"/>
                      <a:pt x="391" y="313"/>
                    </a:cubicBezTo>
                    <a:cubicBezTo>
                      <a:pt x="397" y="313"/>
                      <a:pt x="400" y="314"/>
                      <a:pt x="408" y="313"/>
                    </a:cubicBezTo>
                    <a:cubicBezTo>
                      <a:pt x="414" y="313"/>
                      <a:pt x="413" y="312"/>
                      <a:pt x="418" y="311"/>
                    </a:cubicBezTo>
                    <a:cubicBezTo>
                      <a:pt x="413" y="311"/>
                      <a:pt x="410" y="310"/>
                      <a:pt x="413" y="310"/>
                    </a:cubicBezTo>
                    <a:cubicBezTo>
                      <a:pt x="415" y="310"/>
                      <a:pt x="416" y="310"/>
                      <a:pt x="418" y="311"/>
                    </a:cubicBezTo>
                    <a:cubicBezTo>
                      <a:pt x="424" y="311"/>
                      <a:pt x="430" y="311"/>
                      <a:pt x="437" y="311"/>
                    </a:cubicBezTo>
                    <a:cubicBezTo>
                      <a:pt x="436" y="311"/>
                      <a:pt x="435" y="310"/>
                      <a:pt x="440" y="311"/>
                    </a:cubicBezTo>
                    <a:cubicBezTo>
                      <a:pt x="440" y="311"/>
                      <a:pt x="437" y="311"/>
                      <a:pt x="440" y="311"/>
                    </a:cubicBezTo>
                    <a:cubicBezTo>
                      <a:pt x="440" y="311"/>
                      <a:pt x="444" y="311"/>
                      <a:pt x="444" y="311"/>
                    </a:cubicBezTo>
                    <a:cubicBezTo>
                      <a:pt x="437" y="310"/>
                      <a:pt x="444" y="311"/>
                      <a:pt x="444" y="311"/>
                    </a:cubicBezTo>
                    <a:cubicBezTo>
                      <a:pt x="442" y="310"/>
                      <a:pt x="439" y="310"/>
                      <a:pt x="435" y="309"/>
                    </a:cubicBezTo>
                    <a:cubicBezTo>
                      <a:pt x="435" y="309"/>
                      <a:pt x="440" y="309"/>
                      <a:pt x="444" y="309"/>
                    </a:cubicBezTo>
                    <a:cubicBezTo>
                      <a:pt x="448" y="310"/>
                      <a:pt x="450" y="310"/>
                      <a:pt x="445" y="309"/>
                    </a:cubicBezTo>
                    <a:cubicBezTo>
                      <a:pt x="443" y="308"/>
                      <a:pt x="444" y="309"/>
                      <a:pt x="444" y="309"/>
                    </a:cubicBezTo>
                    <a:cubicBezTo>
                      <a:pt x="439" y="308"/>
                      <a:pt x="435" y="308"/>
                      <a:pt x="431" y="308"/>
                    </a:cubicBezTo>
                    <a:cubicBezTo>
                      <a:pt x="428" y="308"/>
                      <a:pt x="424" y="308"/>
                      <a:pt x="421" y="308"/>
                    </a:cubicBezTo>
                    <a:cubicBezTo>
                      <a:pt x="419" y="308"/>
                      <a:pt x="419" y="307"/>
                      <a:pt x="416" y="307"/>
                    </a:cubicBezTo>
                    <a:cubicBezTo>
                      <a:pt x="417" y="308"/>
                      <a:pt x="419" y="308"/>
                      <a:pt x="420" y="309"/>
                    </a:cubicBezTo>
                    <a:cubicBezTo>
                      <a:pt x="418" y="309"/>
                      <a:pt x="415" y="309"/>
                      <a:pt x="417" y="309"/>
                    </a:cubicBezTo>
                    <a:cubicBezTo>
                      <a:pt x="411" y="308"/>
                      <a:pt x="412" y="310"/>
                      <a:pt x="408" y="309"/>
                    </a:cubicBezTo>
                    <a:cubicBezTo>
                      <a:pt x="406" y="309"/>
                      <a:pt x="406" y="309"/>
                      <a:pt x="401" y="308"/>
                    </a:cubicBezTo>
                    <a:cubicBezTo>
                      <a:pt x="401" y="308"/>
                      <a:pt x="398" y="308"/>
                      <a:pt x="399" y="308"/>
                    </a:cubicBezTo>
                    <a:cubicBezTo>
                      <a:pt x="400" y="307"/>
                      <a:pt x="402" y="306"/>
                      <a:pt x="403" y="305"/>
                    </a:cubicBezTo>
                    <a:cubicBezTo>
                      <a:pt x="404" y="305"/>
                      <a:pt x="404" y="305"/>
                      <a:pt x="405" y="304"/>
                    </a:cubicBezTo>
                    <a:cubicBezTo>
                      <a:pt x="405" y="304"/>
                      <a:pt x="405" y="303"/>
                      <a:pt x="406" y="303"/>
                    </a:cubicBezTo>
                    <a:cubicBezTo>
                      <a:pt x="402" y="303"/>
                      <a:pt x="399" y="303"/>
                      <a:pt x="398" y="303"/>
                    </a:cubicBezTo>
                    <a:cubicBezTo>
                      <a:pt x="396" y="304"/>
                      <a:pt x="394" y="304"/>
                      <a:pt x="392" y="305"/>
                    </a:cubicBezTo>
                    <a:cubicBezTo>
                      <a:pt x="387" y="304"/>
                      <a:pt x="384" y="304"/>
                      <a:pt x="381" y="304"/>
                    </a:cubicBezTo>
                    <a:cubicBezTo>
                      <a:pt x="378" y="304"/>
                      <a:pt x="376" y="304"/>
                      <a:pt x="372" y="305"/>
                    </a:cubicBezTo>
                    <a:cubicBezTo>
                      <a:pt x="371" y="305"/>
                      <a:pt x="376" y="305"/>
                      <a:pt x="374" y="306"/>
                    </a:cubicBezTo>
                    <a:cubicBezTo>
                      <a:pt x="369" y="306"/>
                      <a:pt x="364" y="306"/>
                      <a:pt x="358" y="307"/>
                    </a:cubicBezTo>
                    <a:cubicBezTo>
                      <a:pt x="353" y="307"/>
                      <a:pt x="348" y="307"/>
                      <a:pt x="341" y="307"/>
                    </a:cubicBezTo>
                    <a:cubicBezTo>
                      <a:pt x="341" y="305"/>
                      <a:pt x="338" y="303"/>
                      <a:pt x="335" y="302"/>
                    </a:cubicBezTo>
                    <a:cubicBezTo>
                      <a:pt x="334" y="301"/>
                      <a:pt x="332" y="301"/>
                      <a:pt x="331" y="300"/>
                    </a:cubicBezTo>
                    <a:cubicBezTo>
                      <a:pt x="330" y="299"/>
                      <a:pt x="330" y="298"/>
                      <a:pt x="330" y="297"/>
                    </a:cubicBezTo>
                    <a:cubicBezTo>
                      <a:pt x="325" y="296"/>
                      <a:pt x="324" y="295"/>
                      <a:pt x="320" y="294"/>
                    </a:cubicBezTo>
                    <a:cubicBezTo>
                      <a:pt x="318" y="294"/>
                      <a:pt x="317" y="294"/>
                      <a:pt x="316" y="295"/>
                    </a:cubicBezTo>
                    <a:cubicBezTo>
                      <a:pt x="313" y="294"/>
                      <a:pt x="312" y="293"/>
                      <a:pt x="310" y="292"/>
                    </a:cubicBezTo>
                    <a:cubicBezTo>
                      <a:pt x="296" y="289"/>
                      <a:pt x="299" y="295"/>
                      <a:pt x="288" y="294"/>
                    </a:cubicBezTo>
                    <a:cubicBezTo>
                      <a:pt x="287" y="292"/>
                      <a:pt x="287" y="289"/>
                      <a:pt x="286" y="287"/>
                    </a:cubicBezTo>
                    <a:cubicBezTo>
                      <a:pt x="286" y="284"/>
                      <a:pt x="285" y="282"/>
                      <a:pt x="283" y="280"/>
                    </a:cubicBezTo>
                    <a:cubicBezTo>
                      <a:pt x="282" y="281"/>
                      <a:pt x="274" y="281"/>
                      <a:pt x="272" y="279"/>
                    </a:cubicBezTo>
                    <a:cubicBezTo>
                      <a:pt x="270" y="280"/>
                      <a:pt x="267" y="280"/>
                      <a:pt x="263" y="281"/>
                    </a:cubicBezTo>
                    <a:cubicBezTo>
                      <a:pt x="260" y="281"/>
                      <a:pt x="257" y="281"/>
                      <a:pt x="255" y="283"/>
                    </a:cubicBezTo>
                    <a:cubicBezTo>
                      <a:pt x="258" y="286"/>
                      <a:pt x="262" y="288"/>
                      <a:pt x="267" y="289"/>
                    </a:cubicBezTo>
                    <a:cubicBezTo>
                      <a:pt x="269" y="290"/>
                      <a:pt x="271" y="291"/>
                      <a:pt x="273" y="292"/>
                    </a:cubicBezTo>
                    <a:cubicBezTo>
                      <a:pt x="275" y="293"/>
                      <a:pt x="277" y="295"/>
                      <a:pt x="278" y="296"/>
                    </a:cubicBezTo>
                    <a:cubicBezTo>
                      <a:pt x="273" y="296"/>
                      <a:pt x="270" y="298"/>
                      <a:pt x="268" y="300"/>
                    </a:cubicBezTo>
                    <a:cubicBezTo>
                      <a:pt x="265" y="301"/>
                      <a:pt x="264" y="304"/>
                      <a:pt x="263" y="306"/>
                    </a:cubicBezTo>
                    <a:cubicBezTo>
                      <a:pt x="262" y="308"/>
                      <a:pt x="261" y="311"/>
                      <a:pt x="261" y="313"/>
                    </a:cubicBezTo>
                    <a:cubicBezTo>
                      <a:pt x="260" y="315"/>
                      <a:pt x="260" y="317"/>
                      <a:pt x="259" y="318"/>
                    </a:cubicBezTo>
                    <a:cubicBezTo>
                      <a:pt x="259" y="318"/>
                      <a:pt x="260" y="317"/>
                      <a:pt x="262" y="317"/>
                    </a:cubicBezTo>
                    <a:cubicBezTo>
                      <a:pt x="263" y="320"/>
                      <a:pt x="261" y="321"/>
                      <a:pt x="260" y="323"/>
                    </a:cubicBezTo>
                    <a:cubicBezTo>
                      <a:pt x="262" y="322"/>
                      <a:pt x="263" y="323"/>
                      <a:pt x="263" y="324"/>
                    </a:cubicBezTo>
                    <a:cubicBezTo>
                      <a:pt x="263" y="324"/>
                      <a:pt x="264" y="325"/>
                      <a:pt x="265" y="325"/>
                    </a:cubicBezTo>
                    <a:cubicBezTo>
                      <a:pt x="266" y="325"/>
                      <a:pt x="266" y="324"/>
                      <a:pt x="269" y="324"/>
                    </a:cubicBezTo>
                    <a:cubicBezTo>
                      <a:pt x="269" y="328"/>
                      <a:pt x="271" y="331"/>
                      <a:pt x="273" y="333"/>
                    </a:cubicBezTo>
                    <a:cubicBezTo>
                      <a:pt x="276" y="336"/>
                      <a:pt x="278" y="339"/>
                      <a:pt x="279" y="342"/>
                    </a:cubicBezTo>
                    <a:cubicBezTo>
                      <a:pt x="281" y="342"/>
                      <a:pt x="283" y="342"/>
                      <a:pt x="283" y="342"/>
                    </a:cubicBezTo>
                    <a:cubicBezTo>
                      <a:pt x="283" y="345"/>
                      <a:pt x="284" y="347"/>
                      <a:pt x="285" y="349"/>
                    </a:cubicBezTo>
                    <a:cubicBezTo>
                      <a:pt x="285" y="350"/>
                      <a:pt x="285" y="350"/>
                      <a:pt x="285" y="351"/>
                    </a:cubicBezTo>
                    <a:cubicBezTo>
                      <a:pt x="286" y="351"/>
                      <a:pt x="286" y="352"/>
                      <a:pt x="286" y="352"/>
                    </a:cubicBezTo>
                    <a:cubicBezTo>
                      <a:pt x="287" y="353"/>
                      <a:pt x="287" y="354"/>
                      <a:pt x="288" y="355"/>
                    </a:cubicBezTo>
                    <a:cubicBezTo>
                      <a:pt x="289" y="356"/>
                      <a:pt x="289" y="357"/>
                      <a:pt x="290" y="358"/>
                    </a:cubicBezTo>
                    <a:cubicBezTo>
                      <a:pt x="290" y="358"/>
                      <a:pt x="290" y="359"/>
                      <a:pt x="291" y="359"/>
                    </a:cubicBezTo>
                    <a:cubicBezTo>
                      <a:pt x="291" y="360"/>
                      <a:pt x="291" y="360"/>
                      <a:pt x="292" y="360"/>
                    </a:cubicBezTo>
                    <a:cubicBezTo>
                      <a:pt x="293" y="362"/>
                      <a:pt x="295" y="364"/>
                      <a:pt x="296" y="366"/>
                    </a:cubicBezTo>
                    <a:cubicBezTo>
                      <a:pt x="297" y="366"/>
                      <a:pt x="299" y="365"/>
                      <a:pt x="299" y="365"/>
                    </a:cubicBezTo>
                    <a:cubicBezTo>
                      <a:pt x="298" y="368"/>
                      <a:pt x="299" y="370"/>
                      <a:pt x="299" y="371"/>
                    </a:cubicBezTo>
                    <a:cubicBezTo>
                      <a:pt x="299" y="371"/>
                      <a:pt x="300" y="370"/>
                      <a:pt x="301" y="370"/>
                    </a:cubicBezTo>
                    <a:cubicBezTo>
                      <a:pt x="301" y="372"/>
                      <a:pt x="302" y="374"/>
                      <a:pt x="302" y="375"/>
                    </a:cubicBezTo>
                    <a:cubicBezTo>
                      <a:pt x="303" y="377"/>
                      <a:pt x="304" y="379"/>
                      <a:pt x="304" y="380"/>
                    </a:cubicBezTo>
                    <a:cubicBezTo>
                      <a:pt x="304" y="381"/>
                      <a:pt x="304" y="382"/>
                      <a:pt x="304" y="383"/>
                    </a:cubicBezTo>
                    <a:cubicBezTo>
                      <a:pt x="304" y="384"/>
                      <a:pt x="304" y="385"/>
                      <a:pt x="303" y="386"/>
                    </a:cubicBezTo>
                    <a:cubicBezTo>
                      <a:pt x="302" y="387"/>
                      <a:pt x="300" y="389"/>
                      <a:pt x="296" y="391"/>
                    </a:cubicBezTo>
                    <a:cubicBezTo>
                      <a:pt x="297" y="390"/>
                      <a:pt x="297" y="390"/>
                      <a:pt x="295" y="390"/>
                    </a:cubicBezTo>
                    <a:cubicBezTo>
                      <a:pt x="294" y="392"/>
                      <a:pt x="292" y="396"/>
                      <a:pt x="287" y="397"/>
                    </a:cubicBezTo>
                    <a:cubicBezTo>
                      <a:pt x="289" y="398"/>
                      <a:pt x="284" y="403"/>
                      <a:pt x="280" y="403"/>
                    </a:cubicBezTo>
                    <a:cubicBezTo>
                      <a:pt x="278" y="404"/>
                      <a:pt x="278" y="405"/>
                      <a:pt x="276" y="405"/>
                    </a:cubicBezTo>
                    <a:cubicBezTo>
                      <a:pt x="276" y="407"/>
                      <a:pt x="276" y="407"/>
                      <a:pt x="278" y="407"/>
                    </a:cubicBezTo>
                    <a:cubicBezTo>
                      <a:pt x="277" y="407"/>
                      <a:pt x="276" y="408"/>
                      <a:pt x="275" y="409"/>
                    </a:cubicBezTo>
                    <a:cubicBezTo>
                      <a:pt x="275" y="408"/>
                      <a:pt x="274" y="407"/>
                      <a:pt x="272" y="408"/>
                    </a:cubicBezTo>
                    <a:cubicBezTo>
                      <a:pt x="275" y="411"/>
                      <a:pt x="268" y="411"/>
                      <a:pt x="266" y="414"/>
                    </a:cubicBezTo>
                    <a:cubicBezTo>
                      <a:pt x="268" y="415"/>
                      <a:pt x="273" y="412"/>
                      <a:pt x="274" y="415"/>
                    </a:cubicBezTo>
                    <a:cubicBezTo>
                      <a:pt x="271" y="415"/>
                      <a:pt x="270" y="417"/>
                      <a:pt x="267" y="419"/>
                    </a:cubicBezTo>
                    <a:cubicBezTo>
                      <a:pt x="267" y="418"/>
                      <a:pt x="268" y="415"/>
                      <a:pt x="266" y="417"/>
                    </a:cubicBezTo>
                    <a:cubicBezTo>
                      <a:pt x="266" y="418"/>
                      <a:pt x="262" y="419"/>
                      <a:pt x="261" y="421"/>
                    </a:cubicBezTo>
                    <a:cubicBezTo>
                      <a:pt x="262" y="422"/>
                      <a:pt x="262" y="422"/>
                      <a:pt x="263" y="422"/>
                    </a:cubicBezTo>
                    <a:cubicBezTo>
                      <a:pt x="259" y="422"/>
                      <a:pt x="265" y="425"/>
                      <a:pt x="259" y="426"/>
                    </a:cubicBezTo>
                    <a:cubicBezTo>
                      <a:pt x="260" y="421"/>
                      <a:pt x="257" y="419"/>
                      <a:pt x="253" y="417"/>
                    </a:cubicBezTo>
                    <a:cubicBezTo>
                      <a:pt x="259" y="412"/>
                      <a:pt x="254" y="407"/>
                      <a:pt x="260" y="403"/>
                    </a:cubicBezTo>
                    <a:cubicBezTo>
                      <a:pt x="261" y="403"/>
                      <a:pt x="262" y="403"/>
                      <a:pt x="263" y="403"/>
                    </a:cubicBezTo>
                    <a:cubicBezTo>
                      <a:pt x="263" y="402"/>
                      <a:pt x="266" y="401"/>
                      <a:pt x="267" y="399"/>
                    </a:cubicBezTo>
                    <a:cubicBezTo>
                      <a:pt x="265" y="397"/>
                      <a:pt x="268" y="394"/>
                      <a:pt x="272" y="390"/>
                    </a:cubicBezTo>
                    <a:cubicBezTo>
                      <a:pt x="274" y="389"/>
                      <a:pt x="275" y="387"/>
                      <a:pt x="277" y="386"/>
                    </a:cubicBezTo>
                    <a:cubicBezTo>
                      <a:pt x="278" y="384"/>
                      <a:pt x="279" y="383"/>
                      <a:pt x="279" y="381"/>
                    </a:cubicBezTo>
                    <a:cubicBezTo>
                      <a:pt x="273" y="383"/>
                      <a:pt x="272" y="381"/>
                      <a:pt x="273" y="378"/>
                    </a:cubicBezTo>
                    <a:cubicBezTo>
                      <a:pt x="267" y="379"/>
                      <a:pt x="268" y="377"/>
                      <a:pt x="268" y="375"/>
                    </a:cubicBezTo>
                    <a:cubicBezTo>
                      <a:pt x="264" y="377"/>
                      <a:pt x="260" y="377"/>
                      <a:pt x="258" y="377"/>
                    </a:cubicBezTo>
                    <a:cubicBezTo>
                      <a:pt x="255" y="376"/>
                      <a:pt x="252" y="376"/>
                      <a:pt x="248" y="378"/>
                    </a:cubicBezTo>
                    <a:cubicBezTo>
                      <a:pt x="249" y="377"/>
                      <a:pt x="249" y="376"/>
                      <a:pt x="247" y="376"/>
                    </a:cubicBezTo>
                    <a:cubicBezTo>
                      <a:pt x="245" y="377"/>
                      <a:pt x="248" y="379"/>
                      <a:pt x="244" y="379"/>
                    </a:cubicBezTo>
                    <a:cubicBezTo>
                      <a:pt x="242" y="380"/>
                      <a:pt x="243" y="378"/>
                      <a:pt x="242" y="378"/>
                    </a:cubicBezTo>
                    <a:cubicBezTo>
                      <a:pt x="237" y="379"/>
                      <a:pt x="235" y="382"/>
                      <a:pt x="233" y="384"/>
                    </a:cubicBezTo>
                    <a:cubicBezTo>
                      <a:pt x="231" y="387"/>
                      <a:pt x="231" y="390"/>
                      <a:pt x="227" y="392"/>
                    </a:cubicBezTo>
                    <a:cubicBezTo>
                      <a:pt x="222" y="389"/>
                      <a:pt x="224" y="384"/>
                      <a:pt x="226" y="380"/>
                    </a:cubicBezTo>
                    <a:cubicBezTo>
                      <a:pt x="226" y="378"/>
                      <a:pt x="228" y="376"/>
                      <a:pt x="228" y="374"/>
                    </a:cubicBezTo>
                    <a:cubicBezTo>
                      <a:pt x="228" y="372"/>
                      <a:pt x="228" y="371"/>
                      <a:pt x="227" y="369"/>
                    </a:cubicBezTo>
                    <a:cubicBezTo>
                      <a:pt x="229" y="369"/>
                      <a:pt x="230" y="368"/>
                      <a:pt x="232" y="368"/>
                    </a:cubicBezTo>
                    <a:cubicBezTo>
                      <a:pt x="233" y="364"/>
                      <a:pt x="229" y="363"/>
                      <a:pt x="224" y="362"/>
                    </a:cubicBezTo>
                    <a:cubicBezTo>
                      <a:pt x="220" y="361"/>
                      <a:pt x="216" y="360"/>
                      <a:pt x="217" y="357"/>
                    </a:cubicBezTo>
                    <a:cubicBezTo>
                      <a:pt x="213" y="356"/>
                      <a:pt x="210" y="354"/>
                      <a:pt x="207" y="352"/>
                    </a:cubicBezTo>
                    <a:cubicBezTo>
                      <a:pt x="204" y="350"/>
                      <a:pt x="202" y="348"/>
                      <a:pt x="200" y="345"/>
                    </a:cubicBezTo>
                    <a:cubicBezTo>
                      <a:pt x="199" y="346"/>
                      <a:pt x="196" y="341"/>
                      <a:pt x="193" y="341"/>
                    </a:cubicBezTo>
                    <a:cubicBezTo>
                      <a:pt x="192" y="335"/>
                      <a:pt x="187" y="336"/>
                      <a:pt x="181" y="338"/>
                    </a:cubicBezTo>
                    <a:cubicBezTo>
                      <a:pt x="175" y="339"/>
                      <a:pt x="168" y="343"/>
                      <a:pt x="165" y="342"/>
                    </a:cubicBezTo>
                    <a:cubicBezTo>
                      <a:pt x="161" y="345"/>
                      <a:pt x="158" y="348"/>
                      <a:pt x="152" y="350"/>
                    </a:cubicBezTo>
                    <a:cubicBezTo>
                      <a:pt x="152" y="347"/>
                      <a:pt x="150" y="348"/>
                      <a:pt x="149" y="350"/>
                    </a:cubicBezTo>
                    <a:cubicBezTo>
                      <a:pt x="148" y="347"/>
                      <a:pt x="148" y="347"/>
                      <a:pt x="148" y="347"/>
                    </a:cubicBezTo>
                    <a:cubicBezTo>
                      <a:pt x="141" y="348"/>
                      <a:pt x="141" y="345"/>
                      <a:pt x="137" y="349"/>
                    </a:cubicBezTo>
                    <a:cubicBezTo>
                      <a:pt x="140" y="353"/>
                      <a:pt x="140" y="357"/>
                      <a:pt x="138" y="360"/>
                    </a:cubicBezTo>
                    <a:cubicBezTo>
                      <a:pt x="138" y="361"/>
                      <a:pt x="137" y="362"/>
                      <a:pt x="137" y="363"/>
                    </a:cubicBezTo>
                    <a:cubicBezTo>
                      <a:pt x="136" y="364"/>
                      <a:pt x="136" y="364"/>
                      <a:pt x="135" y="365"/>
                    </a:cubicBezTo>
                    <a:cubicBezTo>
                      <a:pt x="133" y="367"/>
                      <a:pt x="132" y="368"/>
                      <a:pt x="129" y="370"/>
                    </a:cubicBezTo>
                    <a:cubicBezTo>
                      <a:pt x="129" y="368"/>
                      <a:pt x="126" y="369"/>
                      <a:pt x="127" y="367"/>
                    </a:cubicBezTo>
                    <a:cubicBezTo>
                      <a:pt x="122" y="368"/>
                      <a:pt x="125" y="372"/>
                      <a:pt x="121" y="373"/>
                    </a:cubicBezTo>
                    <a:cubicBezTo>
                      <a:pt x="121" y="367"/>
                      <a:pt x="130" y="365"/>
                      <a:pt x="131" y="359"/>
                    </a:cubicBezTo>
                    <a:cubicBezTo>
                      <a:pt x="128" y="360"/>
                      <a:pt x="128" y="358"/>
                      <a:pt x="125" y="359"/>
                    </a:cubicBezTo>
                    <a:cubicBezTo>
                      <a:pt x="125" y="361"/>
                      <a:pt x="127" y="361"/>
                      <a:pt x="127" y="362"/>
                    </a:cubicBezTo>
                    <a:cubicBezTo>
                      <a:pt x="125" y="361"/>
                      <a:pt x="124" y="364"/>
                      <a:pt x="121" y="365"/>
                    </a:cubicBezTo>
                    <a:cubicBezTo>
                      <a:pt x="121" y="369"/>
                      <a:pt x="119" y="368"/>
                      <a:pt x="119" y="372"/>
                    </a:cubicBezTo>
                    <a:cubicBezTo>
                      <a:pt x="121" y="372"/>
                      <a:pt x="123" y="377"/>
                      <a:pt x="121" y="378"/>
                    </a:cubicBezTo>
                    <a:cubicBezTo>
                      <a:pt x="120" y="373"/>
                      <a:pt x="118" y="380"/>
                      <a:pt x="116" y="377"/>
                    </a:cubicBezTo>
                    <a:cubicBezTo>
                      <a:pt x="116" y="384"/>
                      <a:pt x="113" y="387"/>
                      <a:pt x="115" y="392"/>
                    </a:cubicBezTo>
                    <a:cubicBezTo>
                      <a:pt x="112" y="389"/>
                      <a:pt x="109" y="387"/>
                      <a:pt x="105" y="388"/>
                    </a:cubicBezTo>
                    <a:cubicBezTo>
                      <a:pt x="106" y="390"/>
                      <a:pt x="103" y="390"/>
                      <a:pt x="102" y="391"/>
                    </a:cubicBezTo>
                    <a:cubicBezTo>
                      <a:pt x="102" y="398"/>
                      <a:pt x="100" y="402"/>
                      <a:pt x="98" y="408"/>
                    </a:cubicBezTo>
                    <a:cubicBezTo>
                      <a:pt x="96" y="413"/>
                      <a:pt x="94" y="418"/>
                      <a:pt x="95" y="426"/>
                    </a:cubicBezTo>
                    <a:cubicBezTo>
                      <a:pt x="92" y="425"/>
                      <a:pt x="90" y="422"/>
                      <a:pt x="89" y="418"/>
                    </a:cubicBezTo>
                    <a:cubicBezTo>
                      <a:pt x="88" y="416"/>
                      <a:pt x="88" y="414"/>
                      <a:pt x="87" y="412"/>
                    </a:cubicBezTo>
                    <a:cubicBezTo>
                      <a:pt x="87" y="411"/>
                      <a:pt x="86" y="410"/>
                      <a:pt x="86" y="409"/>
                    </a:cubicBezTo>
                    <a:cubicBezTo>
                      <a:pt x="86" y="408"/>
                      <a:pt x="85" y="407"/>
                      <a:pt x="85" y="405"/>
                    </a:cubicBezTo>
                    <a:cubicBezTo>
                      <a:pt x="81" y="405"/>
                      <a:pt x="78" y="402"/>
                      <a:pt x="73" y="404"/>
                    </a:cubicBezTo>
                    <a:cubicBezTo>
                      <a:pt x="74" y="407"/>
                      <a:pt x="74" y="410"/>
                      <a:pt x="74" y="413"/>
                    </a:cubicBezTo>
                    <a:cubicBezTo>
                      <a:pt x="75" y="416"/>
                      <a:pt x="75" y="419"/>
                      <a:pt x="75" y="422"/>
                    </a:cubicBezTo>
                    <a:cubicBezTo>
                      <a:pt x="75" y="425"/>
                      <a:pt x="76" y="429"/>
                      <a:pt x="77" y="432"/>
                    </a:cubicBezTo>
                    <a:cubicBezTo>
                      <a:pt x="78" y="434"/>
                      <a:pt x="79" y="437"/>
                      <a:pt x="82" y="439"/>
                    </a:cubicBezTo>
                    <a:cubicBezTo>
                      <a:pt x="81" y="442"/>
                      <a:pt x="81" y="444"/>
                      <a:pt x="82" y="446"/>
                    </a:cubicBezTo>
                    <a:cubicBezTo>
                      <a:pt x="82" y="448"/>
                      <a:pt x="83" y="449"/>
                      <a:pt x="84" y="450"/>
                    </a:cubicBezTo>
                    <a:cubicBezTo>
                      <a:pt x="84" y="452"/>
                      <a:pt x="85" y="453"/>
                      <a:pt x="86" y="454"/>
                    </a:cubicBezTo>
                    <a:cubicBezTo>
                      <a:pt x="88" y="457"/>
                      <a:pt x="90" y="460"/>
                      <a:pt x="92" y="462"/>
                    </a:cubicBezTo>
                    <a:cubicBezTo>
                      <a:pt x="92" y="464"/>
                      <a:pt x="93" y="465"/>
                      <a:pt x="94" y="467"/>
                    </a:cubicBezTo>
                    <a:cubicBezTo>
                      <a:pt x="94" y="468"/>
                      <a:pt x="95" y="470"/>
                      <a:pt x="95" y="471"/>
                    </a:cubicBezTo>
                    <a:cubicBezTo>
                      <a:pt x="96" y="476"/>
                      <a:pt x="101" y="486"/>
                      <a:pt x="109" y="485"/>
                    </a:cubicBezTo>
                    <a:cubicBezTo>
                      <a:pt x="115" y="497"/>
                      <a:pt x="125" y="509"/>
                      <a:pt x="134" y="523"/>
                    </a:cubicBezTo>
                    <a:cubicBezTo>
                      <a:pt x="133" y="526"/>
                      <a:pt x="129" y="523"/>
                      <a:pt x="131" y="527"/>
                    </a:cubicBezTo>
                    <a:cubicBezTo>
                      <a:pt x="135" y="527"/>
                      <a:pt x="138" y="530"/>
                      <a:pt x="140" y="534"/>
                    </a:cubicBezTo>
                    <a:cubicBezTo>
                      <a:pt x="143" y="537"/>
                      <a:pt x="145" y="540"/>
                      <a:pt x="148" y="541"/>
                    </a:cubicBezTo>
                    <a:cubicBezTo>
                      <a:pt x="146" y="538"/>
                      <a:pt x="144" y="534"/>
                      <a:pt x="142" y="531"/>
                    </a:cubicBezTo>
                    <a:cubicBezTo>
                      <a:pt x="140" y="527"/>
                      <a:pt x="138" y="524"/>
                      <a:pt x="136" y="520"/>
                    </a:cubicBezTo>
                    <a:cubicBezTo>
                      <a:pt x="133" y="514"/>
                      <a:pt x="129" y="506"/>
                      <a:pt x="125" y="499"/>
                    </a:cubicBezTo>
                    <a:cubicBezTo>
                      <a:pt x="127" y="498"/>
                      <a:pt x="126" y="497"/>
                      <a:pt x="127" y="496"/>
                    </a:cubicBezTo>
                    <a:cubicBezTo>
                      <a:pt x="129" y="501"/>
                      <a:pt x="135" y="505"/>
                      <a:pt x="140" y="507"/>
                    </a:cubicBezTo>
                    <a:cubicBezTo>
                      <a:pt x="144" y="509"/>
                      <a:pt x="147" y="511"/>
                      <a:pt x="143" y="512"/>
                    </a:cubicBezTo>
                    <a:cubicBezTo>
                      <a:pt x="145" y="512"/>
                      <a:pt x="143" y="518"/>
                      <a:pt x="146" y="521"/>
                    </a:cubicBezTo>
                    <a:cubicBezTo>
                      <a:pt x="151" y="519"/>
                      <a:pt x="152" y="521"/>
                      <a:pt x="153" y="524"/>
                    </a:cubicBezTo>
                    <a:cubicBezTo>
                      <a:pt x="153" y="527"/>
                      <a:pt x="154" y="531"/>
                      <a:pt x="156" y="533"/>
                    </a:cubicBezTo>
                    <a:cubicBezTo>
                      <a:pt x="158" y="531"/>
                      <a:pt x="159" y="536"/>
                      <a:pt x="161" y="533"/>
                    </a:cubicBezTo>
                    <a:cubicBezTo>
                      <a:pt x="164" y="531"/>
                      <a:pt x="162" y="528"/>
                      <a:pt x="165" y="526"/>
                    </a:cubicBezTo>
                    <a:cubicBezTo>
                      <a:pt x="169" y="526"/>
                      <a:pt x="171" y="528"/>
                      <a:pt x="173" y="531"/>
                    </a:cubicBezTo>
                    <a:cubicBezTo>
                      <a:pt x="175" y="534"/>
                      <a:pt x="176" y="537"/>
                      <a:pt x="179" y="540"/>
                    </a:cubicBezTo>
                    <a:cubicBezTo>
                      <a:pt x="178" y="542"/>
                      <a:pt x="179" y="542"/>
                      <a:pt x="177" y="542"/>
                    </a:cubicBezTo>
                    <a:cubicBezTo>
                      <a:pt x="179" y="544"/>
                      <a:pt x="185" y="547"/>
                      <a:pt x="180" y="550"/>
                    </a:cubicBezTo>
                    <a:cubicBezTo>
                      <a:pt x="176" y="548"/>
                      <a:pt x="179" y="549"/>
                      <a:pt x="178" y="546"/>
                    </a:cubicBezTo>
                    <a:cubicBezTo>
                      <a:pt x="174" y="547"/>
                      <a:pt x="173" y="550"/>
                      <a:pt x="174" y="553"/>
                    </a:cubicBezTo>
                    <a:cubicBezTo>
                      <a:pt x="170" y="552"/>
                      <a:pt x="166" y="556"/>
                      <a:pt x="163" y="553"/>
                    </a:cubicBezTo>
                    <a:cubicBezTo>
                      <a:pt x="164" y="555"/>
                      <a:pt x="164" y="556"/>
                      <a:pt x="163" y="558"/>
                    </a:cubicBezTo>
                    <a:cubicBezTo>
                      <a:pt x="161" y="559"/>
                      <a:pt x="159" y="556"/>
                      <a:pt x="157" y="558"/>
                    </a:cubicBezTo>
                    <a:cubicBezTo>
                      <a:pt x="158" y="559"/>
                      <a:pt x="160" y="561"/>
                      <a:pt x="161" y="563"/>
                    </a:cubicBezTo>
                    <a:cubicBezTo>
                      <a:pt x="162" y="565"/>
                      <a:pt x="163" y="567"/>
                      <a:pt x="163" y="570"/>
                    </a:cubicBezTo>
                    <a:cubicBezTo>
                      <a:pt x="167" y="566"/>
                      <a:pt x="170" y="572"/>
                      <a:pt x="171" y="573"/>
                    </a:cubicBezTo>
                    <a:cubicBezTo>
                      <a:pt x="168" y="575"/>
                      <a:pt x="165" y="573"/>
                      <a:pt x="164" y="570"/>
                    </a:cubicBezTo>
                    <a:cubicBezTo>
                      <a:pt x="162" y="574"/>
                      <a:pt x="161" y="568"/>
                      <a:pt x="158" y="571"/>
                    </a:cubicBezTo>
                    <a:cubicBezTo>
                      <a:pt x="159" y="573"/>
                      <a:pt x="164" y="574"/>
                      <a:pt x="168" y="575"/>
                    </a:cubicBezTo>
                    <a:cubicBezTo>
                      <a:pt x="170" y="576"/>
                      <a:pt x="172" y="577"/>
                      <a:pt x="173" y="579"/>
                    </a:cubicBezTo>
                    <a:cubicBezTo>
                      <a:pt x="174" y="580"/>
                      <a:pt x="174" y="582"/>
                      <a:pt x="173" y="584"/>
                    </a:cubicBezTo>
                    <a:cubicBezTo>
                      <a:pt x="171" y="581"/>
                      <a:pt x="168" y="579"/>
                      <a:pt x="166" y="579"/>
                    </a:cubicBezTo>
                    <a:cubicBezTo>
                      <a:pt x="163" y="578"/>
                      <a:pt x="160" y="578"/>
                      <a:pt x="157" y="577"/>
                    </a:cubicBezTo>
                    <a:cubicBezTo>
                      <a:pt x="151" y="580"/>
                      <a:pt x="150" y="584"/>
                      <a:pt x="152" y="587"/>
                    </a:cubicBezTo>
                    <a:cubicBezTo>
                      <a:pt x="153" y="591"/>
                      <a:pt x="156" y="595"/>
                      <a:pt x="156" y="599"/>
                    </a:cubicBezTo>
                    <a:cubicBezTo>
                      <a:pt x="160" y="602"/>
                      <a:pt x="163" y="606"/>
                      <a:pt x="166" y="611"/>
                    </a:cubicBezTo>
                    <a:cubicBezTo>
                      <a:pt x="169" y="616"/>
                      <a:pt x="172" y="620"/>
                      <a:pt x="176" y="621"/>
                    </a:cubicBezTo>
                    <a:cubicBezTo>
                      <a:pt x="175" y="617"/>
                      <a:pt x="168" y="614"/>
                      <a:pt x="172" y="609"/>
                    </a:cubicBezTo>
                    <a:cubicBezTo>
                      <a:pt x="177" y="606"/>
                      <a:pt x="174" y="615"/>
                      <a:pt x="178" y="612"/>
                    </a:cubicBezTo>
                    <a:cubicBezTo>
                      <a:pt x="176" y="608"/>
                      <a:pt x="173" y="608"/>
                      <a:pt x="175" y="604"/>
                    </a:cubicBezTo>
                    <a:cubicBezTo>
                      <a:pt x="176" y="605"/>
                      <a:pt x="177" y="603"/>
                      <a:pt x="178" y="604"/>
                    </a:cubicBezTo>
                    <a:cubicBezTo>
                      <a:pt x="180" y="608"/>
                      <a:pt x="181" y="613"/>
                      <a:pt x="178" y="615"/>
                    </a:cubicBezTo>
                    <a:cubicBezTo>
                      <a:pt x="181" y="612"/>
                      <a:pt x="179" y="619"/>
                      <a:pt x="181" y="616"/>
                    </a:cubicBezTo>
                    <a:cubicBezTo>
                      <a:pt x="181" y="615"/>
                      <a:pt x="183" y="613"/>
                      <a:pt x="184" y="611"/>
                    </a:cubicBezTo>
                    <a:cubicBezTo>
                      <a:pt x="180" y="608"/>
                      <a:pt x="179" y="604"/>
                      <a:pt x="181" y="601"/>
                    </a:cubicBezTo>
                    <a:cubicBezTo>
                      <a:pt x="186" y="601"/>
                      <a:pt x="188" y="603"/>
                      <a:pt x="190" y="606"/>
                    </a:cubicBezTo>
                    <a:cubicBezTo>
                      <a:pt x="193" y="608"/>
                      <a:pt x="195" y="610"/>
                      <a:pt x="199" y="609"/>
                    </a:cubicBezTo>
                    <a:cubicBezTo>
                      <a:pt x="198" y="611"/>
                      <a:pt x="202" y="617"/>
                      <a:pt x="205" y="616"/>
                    </a:cubicBezTo>
                    <a:cubicBezTo>
                      <a:pt x="203" y="615"/>
                      <a:pt x="204" y="614"/>
                      <a:pt x="205" y="613"/>
                    </a:cubicBezTo>
                    <a:cubicBezTo>
                      <a:pt x="209" y="619"/>
                      <a:pt x="213" y="624"/>
                      <a:pt x="217" y="628"/>
                    </a:cubicBezTo>
                    <a:cubicBezTo>
                      <a:pt x="219" y="629"/>
                      <a:pt x="221" y="631"/>
                      <a:pt x="223" y="633"/>
                    </a:cubicBezTo>
                    <a:cubicBezTo>
                      <a:pt x="225" y="635"/>
                      <a:pt x="227" y="637"/>
                      <a:pt x="230" y="639"/>
                    </a:cubicBezTo>
                    <a:cubicBezTo>
                      <a:pt x="225" y="640"/>
                      <a:pt x="224" y="637"/>
                      <a:pt x="220" y="636"/>
                    </a:cubicBezTo>
                    <a:cubicBezTo>
                      <a:pt x="220" y="639"/>
                      <a:pt x="223" y="641"/>
                      <a:pt x="221" y="644"/>
                    </a:cubicBezTo>
                    <a:cubicBezTo>
                      <a:pt x="217" y="644"/>
                      <a:pt x="214" y="644"/>
                      <a:pt x="212" y="647"/>
                    </a:cubicBezTo>
                    <a:cubicBezTo>
                      <a:pt x="207" y="644"/>
                      <a:pt x="201" y="645"/>
                      <a:pt x="198" y="639"/>
                    </a:cubicBezTo>
                    <a:cubicBezTo>
                      <a:pt x="197" y="644"/>
                      <a:pt x="202" y="645"/>
                      <a:pt x="206" y="646"/>
                    </a:cubicBezTo>
                    <a:cubicBezTo>
                      <a:pt x="205" y="647"/>
                      <a:pt x="205" y="648"/>
                      <a:pt x="205" y="648"/>
                    </a:cubicBezTo>
                    <a:cubicBezTo>
                      <a:pt x="197" y="650"/>
                      <a:pt x="196" y="655"/>
                      <a:pt x="192" y="663"/>
                    </a:cubicBezTo>
                    <a:cubicBezTo>
                      <a:pt x="189" y="662"/>
                      <a:pt x="187" y="661"/>
                      <a:pt x="184" y="659"/>
                    </a:cubicBezTo>
                    <a:cubicBezTo>
                      <a:pt x="182" y="658"/>
                      <a:pt x="180" y="656"/>
                      <a:pt x="178" y="654"/>
                    </a:cubicBezTo>
                    <a:cubicBezTo>
                      <a:pt x="174" y="650"/>
                      <a:pt x="171" y="646"/>
                      <a:pt x="168" y="642"/>
                    </a:cubicBezTo>
                    <a:cubicBezTo>
                      <a:pt x="165" y="638"/>
                      <a:pt x="161" y="634"/>
                      <a:pt x="158" y="630"/>
                    </a:cubicBezTo>
                    <a:cubicBezTo>
                      <a:pt x="156" y="628"/>
                      <a:pt x="154" y="626"/>
                      <a:pt x="152" y="624"/>
                    </a:cubicBezTo>
                    <a:cubicBezTo>
                      <a:pt x="150" y="623"/>
                      <a:pt x="148" y="621"/>
                      <a:pt x="145" y="620"/>
                    </a:cubicBezTo>
                    <a:cubicBezTo>
                      <a:pt x="143" y="616"/>
                      <a:pt x="141" y="612"/>
                      <a:pt x="139" y="608"/>
                    </a:cubicBezTo>
                    <a:cubicBezTo>
                      <a:pt x="137" y="603"/>
                      <a:pt x="135" y="599"/>
                      <a:pt x="130" y="595"/>
                    </a:cubicBezTo>
                    <a:cubicBezTo>
                      <a:pt x="132" y="593"/>
                      <a:pt x="131" y="591"/>
                      <a:pt x="134" y="590"/>
                    </a:cubicBezTo>
                    <a:cubicBezTo>
                      <a:pt x="133" y="589"/>
                      <a:pt x="132" y="589"/>
                      <a:pt x="131" y="588"/>
                    </a:cubicBezTo>
                    <a:cubicBezTo>
                      <a:pt x="130" y="587"/>
                      <a:pt x="129" y="586"/>
                      <a:pt x="128" y="585"/>
                    </a:cubicBezTo>
                    <a:cubicBezTo>
                      <a:pt x="127" y="584"/>
                      <a:pt x="126" y="582"/>
                      <a:pt x="125" y="580"/>
                    </a:cubicBezTo>
                    <a:cubicBezTo>
                      <a:pt x="123" y="576"/>
                      <a:pt x="122" y="572"/>
                      <a:pt x="122" y="568"/>
                    </a:cubicBezTo>
                    <a:cubicBezTo>
                      <a:pt x="118" y="570"/>
                      <a:pt x="118" y="568"/>
                      <a:pt x="117" y="565"/>
                    </a:cubicBezTo>
                    <a:cubicBezTo>
                      <a:pt x="116" y="562"/>
                      <a:pt x="116" y="559"/>
                      <a:pt x="113" y="558"/>
                    </a:cubicBezTo>
                    <a:cubicBezTo>
                      <a:pt x="115" y="557"/>
                      <a:pt x="114" y="556"/>
                      <a:pt x="116" y="556"/>
                    </a:cubicBezTo>
                    <a:cubicBezTo>
                      <a:pt x="111" y="555"/>
                      <a:pt x="110" y="551"/>
                      <a:pt x="110" y="547"/>
                    </a:cubicBezTo>
                    <a:cubicBezTo>
                      <a:pt x="110" y="543"/>
                      <a:pt x="110" y="538"/>
                      <a:pt x="106" y="535"/>
                    </a:cubicBezTo>
                    <a:cubicBezTo>
                      <a:pt x="108" y="539"/>
                      <a:pt x="99" y="535"/>
                      <a:pt x="104" y="542"/>
                    </a:cubicBezTo>
                    <a:cubicBezTo>
                      <a:pt x="107" y="541"/>
                      <a:pt x="106" y="537"/>
                      <a:pt x="108" y="539"/>
                    </a:cubicBezTo>
                    <a:cubicBezTo>
                      <a:pt x="102" y="543"/>
                      <a:pt x="108" y="549"/>
                      <a:pt x="105" y="555"/>
                    </a:cubicBezTo>
                    <a:cubicBezTo>
                      <a:pt x="113" y="557"/>
                      <a:pt x="112" y="565"/>
                      <a:pt x="116" y="572"/>
                    </a:cubicBezTo>
                    <a:cubicBezTo>
                      <a:pt x="115" y="574"/>
                      <a:pt x="111" y="580"/>
                      <a:pt x="115" y="580"/>
                    </a:cubicBezTo>
                    <a:cubicBezTo>
                      <a:pt x="112" y="576"/>
                      <a:pt x="119" y="578"/>
                      <a:pt x="120" y="577"/>
                    </a:cubicBezTo>
                    <a:cubicBezTo>
                      <a:pt x="122" y="580"/>
                      <a:pt x="124" y="582"/>
                      <a:pt x="125" y="585"/>
                    </a:cubicBezTo>
                    <a:cubicBezTo>
                      <a:pt x="126" y="588"/>
                      <a:pt x="126" y="591"/>
                      <a:pt x="128" y="594"/>
                    </a:cubicBezTo>
                    <a:cubicBezTo>
                      <a:pt x="123" y="595"/>
                      <a:pt x="124" y="594"/>
                      <a:pt x="122" y="590"/>
                    </a:cubicBezTo>
                    <a:cubicBezTo>
                      <a:pt x="119" y="593"/>
                      <a:pt x="120" y="593"/>
                      <a:pt x="117" y="594"/>
                    </a:cubicBezTo>
                    <a:cubicBezTo>
                      <a:pt x="119" y="599"/>
                      <a:pt x="122" y="597"/>
                      <a:pt x="124" y="598"/>
                    </a:cubicBezTo>
                    <a:cubicBezTo>
                      <a:pt x="117" y="602"/>
                      <a:pt x="130" y="610"/>
                      <a:pt x="130" y="615"/>
                    </a:cubicBezTo>
                    <a:cubicBezTo>
                      <a:pt x="132" y="613"/>
                      <a:pt x="133" y="613"/>
                      <a:pt x="135" y="615"/>
                    </a:cubicBezTo>
                    <a:cubicBezTo>
                      <a:pt x="133" y="616"/>
                      <a:pt x="133" y="616"/>
                      <a:pt x="132" y="618"/>
                    </a:cubicBezTo>
                    <a:cubicBezTo>
                      <a:pt x="140" y="625"/>
                      <a:pt x="148" y="632"/>
                      <a:pt x="155" y="639"/>
                    </a:cubicBezTo>
                    <a:cubicBezTo>
                      <a:pt x="157" y="640"/>
                      <a:pt x="159" y="642"/>
                      <a:pt x="161" y="643"/>
                    </a:cubicBezTo>
                    <a:cubicBezTo>
                      <a:pt x="162" y="644"/>
                      <a:pt x="163" y="645"/>
                      <a:pt x="164" y="646"/>
                    </a:cubicBezTo>
                    <a:cubicBezTo>
                      <a:pt x="165" y="647"/>
                      <a:pt x="166" y="648"/>
                      <a:pt x="167" y="648"/>
                    </a:cubicBezTo>
                    <a:cubicBezTo>
                      <a:pt x="170" y="652"/>
                      <a:pt x="174" y="655"/>
                      <a:pt x="177" y="659"/>
                    </a:cubicBezTo>
                    <a:cubicBezTo>
                      <a:pt x="184" y="660"/>
                      <a:pt x="201" y="669"/>
                      <a:pt x="194" y="678"/>
                    </a:cubicBezTo>
                    <a:cubicBezTo>
                      <a:pt x="197" y="682"/>
                      <a:pt x="202" y="686"/>
                      <a:pt x="207" y="690"/>
                    </a:cubicBezTo>
                    <a:cubicBezTo>
                      <a:pt x="209" y="692"/>
                      <a:pt x="211" y="694"/>
                      <a:pt x="214" y="696"/>
                    </a:cubicBezTo>
                    <a:cubicBezTo>
                      <a:pt x="216" y="697"/>
                      <a:pt x="219" y="699"/>
                      <a:pt x="221" y="701"/>
                    </a:cubicBezTo>
                    <a:cubicBezTo>
                      <a:pt x="224" y="702"/>
                      <a:pt x="227" y="704"/>
                      <a:pt x="229" y="706"/>
                    </a:cubicBezTo>
                    <a:cubicBezTo>
                      <a:pt x="231" y="707"/>
                      <a:pt x="231" y="707"/>
                      <a:pt x="231" y="707"/>
                    </a:cubicBezTo>
                    <a:cubicBezTo>
                      <a:pt x="232" y="707"/>
                      <a:pt x="232" y="707"/>
                      <a:pt x="232" y="707"/>
                    </a:cubicBezTo>
                    <a:cubicBezTo>
                      <a:pt x="234" y="708"/>
                      <a:pt x="234" y="708"/>
                      <a:pt x="234" y="708"/>
                    </a:cubicBezTo>
                    <a:cubicBezTo>
                      <a:pt x="235" y="709"/>
                      <a:pt x="237" y="710"/>
                      <a:pt x="238" y="711"/>
                    </a:cubicBezTo>
                    <a:cubicBezTo>
                      <a:pt x="242" y="713"/>
                      <a:pt x="245" y="715"/>
                      <a:pt x="248" y="717"/>
                    </a:cubicBezTo>
                    <a:cubicBezTo>
                      <a:pt x="250" y="718"/>
                      <a:pt x="251" y="719"/>
                      <a:pt x="253" y="720"/>
                    </a:cubicBezTo>
                    <a:cubicBezTo>
                      <a:pt x="255" y="721"/>
                      <a:pt x="255" y="721"/>
                      <a:pt x="255" y="721"/>
                    </a:cubicBezTo>
                    <a:cubicBezTo>
                      <a:pt x="256" y="722"/>
                      <a:pt x="256" y="722"/>
                      <a:pt x="256" y="722"/>
                    </a:cubicBezTo>
                    <a:cubicBezTo>
                      <a:pt x="256" y="722"/>
                      <a:pt x="256" y="722"/>
                      <a:pt x="256" y="722"/>
                    </a:cubicBezTo>
                    <a:cubicBezTo>
                      <a:pt x="256" y="722"/>
                      <a:pt x="256" y="722"/>
                      <a:pt x="256" y="722"/>
                    </a:cubicBezTo>
                    <a:cubicBezTo>
                      <a:pt x="257" y="722"/>
                      <a:pt x="257" y="722"/>
                      <a:pt x="257" y="722"/>
                    </a:cubicBezTo>
                    <a:cubicBezTo>
                      <a:pt x="261" y="721"/>
                      <a:pt x="264" y="721"/>
                      <a:pt x="266" y="723"/>
                    </a:cubicBezTo>
                    <a:cubicBezTo>
                      <a:pt x="268" y="723"/>
                      <a:pt x="269" y="724"/>
                      <a:pt x="270" y="725"/>
                    </a:cubicBezTo>
                    <a:cubicBezTo>
                      <a:pt x="270" y="725"/>
                      <a:pt x="270" y="725"/>
                      <a:pt x="270" y="725"/>
                    </a:cubicBezTo>
                    <a:cubicBezTo>
                      <a:pt x="271" y="725"/>
                      <a:pt x="271" y="725"/>
                      <a:pt x="271" y="725"/>
                    </a:cubicBezTo>
                    <a:cubicBezTo>
                      <a:pt x="271" y="725"/>
                      <a:pt x="271" y="725"/>
                      <a:pt x="271" y="725"/>
                    </a:cubicBezTo>
                    <a:cubicBezTo>
                      <a:pt x="271" y="725"/>
                      <a:pt x="271" y="725"/>
                      <a:pt x="271" y="725"/>
                    </a:cubicBezTo>
                    <a:cubicBezTo>
                      <a:pt x="271" y="725"/>
                      <a:pt x="271" y="725"/>
                      <a:pt x="271" y="725"/>
                    </a:cubicBezTo>
                    <a:cubicBezTo>
                      <a:pt x="275" y="727"/>
                      <a:pt x="275" y="727"/>
                      <a:pt x="275" y="727"/>
                    </a:cubicBezTo>
                    <a:cubicBezTo>
                      <a:pt x="275" y="727"/>
                      <a:pt x="275" y="727"/>
                      <a:pt x="275" y="727"/>
                    </a:cubicBezTo>
                    <a:cubicBezTo>
                      <a:pt x="275" y="728"/>
                      <a:pt x="275" y="728"/>
                      <a:pt x="275" y="728"/>
                    </a:cubicBezTo>
                    <a:cubicBezTo>
                      <a:pt x="275" y="728"/>
                      <a:pt x="275" y="728"/>
                      <a:pt x="275" y="728"/>
                    </a:cubicBezTo>
                    <a:cubicBezTo>
                      <a:pt x="275" y="728"/>
                      <a:pt x="276" y="728"/>
                      <a:pt x="276" y="729"/>
                    </a:cubicBezTo>
                    <a:cubicBezTo>
                      <a:pt x="277" y="729"/>
                      <a:pt x="278" y="730"/>
                      <a:pt x="279" y="730"/>
                    </a:cubicBezTo>
                    <a:cubicBezTo>
                      <a:pt x="278" y="730"/>
                      <a:pt x="282" y="729"/>
                      <a:pt x="283" y="731"/>
                    </a:cubicBezTo>
                    <a:cubicBezTo>
                      <a:pt x="286" y="735"/>
                      <a:pt x="284" y="737"/>
                      <a:pt x="280" y="736"/>
                    </a:cubicBezTo>
                    <a:cubicBezTo>
                      <a:pt x="278" y="736"/>
                      <a:pt x="276" y="736"/>
                      <a:pt x="274" y="735"/>
                    </a:cubicBezTo>
                    <a:cubicBezTo>
                      <a:pt x="274" y="735"/>
                      <a:pt x="273" y="735"/>
                      <a:pt x="273" y="735"/>
                    </a:cubicBezTo>
                    <a:cubicBezTo>
                      <a:pt x="272" y="735"/>
                      <a:pt x="272" y="735"/>
                      <a:pt x="272" y="735"/>
                    </a:cubicBezTo>
                    <a:cubicBezTo>
                      <a:pt x="272" y="734"/>
                      <a:pt x="272" y="734"/>
                      <a:pt x="272" y="734"/>
                    </a:cubicBezTo>
                    <a:cubicBezTo>
                      <a:pt x="271" y="734"/>
                      <a:pt x="271" y="734"/>
                      <a:pt x="271" y="734"/>
                    </a:cubicBezTo>
                    <a:cubicBezTo>
                      <a:pt x="267" y="732"/>
                      <a:pt x="267" y="732"/>
                      <a:pt x="267" y="732"/>
                    </a:cubicBezTo>
                    <a:cubicBezTo>
                      <a:pt x="267" y="732"/>
                      <a:pt x="267" y="732"/>
                      <a:pt x="267" y="732"/>
                    </a:cubicBezTo>
                    <a:cubicBezTo>
                      <a:pt x="267" y="732"/>
                      <a:pt x="267" y="732"/>
                      <a:pt x="267" y="732"/>
                    </a:cubicBezTo>
                    <a:cubicBezTo>
                      <a:pt x="267" y="732"/>
                      <a:pt x="267" y="732"/>
                      <a:pt x="267" y="732"/>
                    </a:cubicBezTo>
                    <a:cubicBezTo>
                      <a:pt x="266" y="732"/>
                      <a:pt x="266" y="732"/>
                      <a:pt x="266" y="732"/>
                    </a:cubicBezTo>
                    <a:cubicBezTo>
                      <a:pt x="269" y="733"/>
                      <a:pt x="262" y="738"/>
                      <a:pt x="260" y="740"/>
                    </a:cubicBezTo>
                    <a:cubicBezTo>
                      <a:pt x="256" y="740"/>
                      <a:pt x="253" y="739"/>
                      <a:pt x="249" y="738"/>
                    </a:cubicBezTo>
                    <a:cubicBezTo>
                      <a:pt x="248" y="738"/>
                      <a:pt x="248" y="738"/>
                      <a:pt x="248" y="738"/>
                    </a:cubicBezTo>
                    <a:cubicBezTo>
                      <a:pt x="248" y="738"/>
                      <a:pt x="248" y="738"/>
                      <a:pt x="248" y="737"/>
                    </a:cubicBezTo>
                    <a:cubicBezTo>
                      <a:pt x="247" y="737"/>
                      <a:pt x="247" y="737"/>
                      <a:pt x="247" y="737"/>
                    </a:cubicBezTo>
                    <a:cubicBezTo>
                      <a:pt x="246" y="737"/>
                      <a:pt x="246" y="737"/>
                      <a:pt x="246" y="737"/>
                    </a:cubicBezTo>
                    <a:cubicBezTo>
                      <a:pt x="244" y="736"/>
                      <a:pt x="243" y="735"/>
                      <a:pt x="241" y="735"/>
                    </a:cubicBezTo>
                    <a:cubicBezTo>
                      <a:pt x="238" y="734"/>
                      <a:pt x="235" y="732"/>
                      <a:pt x="231" y="731"/>
                    </a:cubicBezTo>
                    <a:cubicBezTo>
                      <a:pt x="228" y="729"/>
                      <a:pt x="229" y="726"/>
                      <a:pt x="226" y="724"/>
                    </a:cubicBezTo>
                    <a:cubicBezTo>
                      <a:pt x="225" y="724"/>
                      <a:pt x="224" y="724"/>
                      <a:pt x="223" y="724"/>
                    </a:cubicBezTo>
                    <a:cubicBezTo>
                      <a:pt x="223" y="724"/>
                      <a:pt x="222" y="724"/>
                      <a:pt x="222" y="724"/>
                    </a:cubicBezTo>
                    <a:cubicBezTo>
                      <a:pt x="222" y="724"/>
                      <a:pt x="221" y="724"/>
                      <a:pt x="221" y="723"/>
                    </a:cubicBezTo>
                    <a:cubicBezTo>
                      <a:pt x="220" y="723"/>
                      <a:pt x="219" y="722"/>
                      <a:pt x="218" y="721"/>
                    </a:cubicBezTo>
                    <a:cubicBezTo>
                      <a:pt x="216" y="718"/>
                      <a:pt x="215" y="716"/>
                      <a:pt x="212" y="714"/>
                    </a:cubicBezTo>
                    <a:cubicBezTo>
                      <a:pt x="208" y="713"/>
                      <a:pt x="204" y="716"/>
                      <a:pt x="201" y="714"/>
                    </a:cubicBezTo>
                    <a:cubicBezTo>
                      <a:pt x="197" y="712"/>
                      <a:pt x="197" y="706"/>
                      <a:pt x="194" y="704"/>
                    </a:cubicBezTo>
                    <a:cubicBezTo>
                      <a:pt x="193" y="703"/>
                      <a:pt x="189" y="703"/>
                      <a:pt x="187" y="702"/>
                    </a:cubicBezTo>
                    <a:cubicBezTo>
                      <a:pt x="187" y="702"/>
                      <a:pt x="189" y="701"/>
                      <a:pt x="190" y="701"/>
                    </a:cubicBezTo>
                    <a:cubicBezTo>
                      <a:pt x="187" y="699"/>
                      <a:pt x="183" y="700"/>
                      <a:pt x="181" y="699"/>
                    </a:cubicBezTo>
                    <a:cubicBezTo>
                      <a:pt x="180" y="698"/>
                      <a:pt x="182" y="696"/>
                      <a:pt x="182" y="695"/>
                    </a:cubicBezTo>
                    <a:cubicBezTo>
                      <a:pt x="180" y="691"/>
                      <a:pt x="172" y="693"/>
                      <a:pt x="168" y="690"/>
                    </a:cubicBezTo>
                    <a:cubicBezTo>
                      <a:pt x="167" y="685"/>
                      <a:pt x="174" y="689"/>
                      <a:pt x="170" y="685"/>
                    </a:cubicBezTo>
                    <a:cubicBezTo>
                      <a:pt x="168" y="688"/>
                      <a:pt x="164" y="684"/>
                      <a:pt x="161" y="685"/>
                    </a:cubicBezTo>
                    <a:cubicBezTo>
                      <a:pt x="163" y="678"/>
                      <a:pt x="151" y="677"/>
                      <a:pt x="156" y="673"/>
                    </a:cubicBezTo>
                    <a:cubicBezTo>
                      <a:pt x="152" y="671"/>
                      <a:pt x="147" y="668"/>
                      <a:pt x="143" y="665"/>
                    </a:cubicBezTo>
                    <a:cubicBezTo>
                      <a:pt x="138" y="662"/>
                      <a:pt x="134" y="659"/>
                      <a:pt x="131" y="656"/>
                    </a:cubicBezTo>
                    <a:cubicBezTo>
                      <a:pt x="132" y="657"/>
                      <a:pt x="131" y="658"/>
                      <a:pt x="130" y="659"/>
                    </a:cubicBezTo>
                    <a:cubicBezTo>
                      <a:pt x="123" y="653"/>
                      <a:pt x="121" y="651"/>
                      <a:pt x="116" y="649"/>
                    </a:cubicBezTo>
                    <a:cubicBezTo>
                      <a:pt x="117" y="648"/>
                      <a:pt x="118" y="649"/>
                      <a:pt x="118" y="648"/>
                    </a:cubicBezTo>
                    <a:cubicBezTo>
                      <a:pt x="114" y="644"/>
                      <a:pt x="109" y="639"/>
                      <a:pt x="105" y="635"/>
                    </a:cubicBezTo>
                    <a:cubicBezTo>
                      <a:pt x="101" y="631"/>
                      <a:pt x="98" y="627"/>
                      <a:pt x="96" y="623"/>
                    </a:cubicBezTo>
                    <a:cubicBezTo>
                      <a:pt x="94" y="623"/>
                      <a:pt x="92" y="624"/>
                      <a:pt x="90" y="623"/>
                    </a:cubicBezTo>
                    <a:cubicBezTo>
                      <a:pt x="90" y="619"/>
                      <a:pt x="89" y="619"/>
                      <a:pt x="85" y="619"/>
                    </a:cubicBezTo>
                    <a:cubicBezTo>
                      <a:pt x="86" y="616"/>
                      <a:pt x="90" y="614"/>
                      <a:pt x="86" y="613"/>
                    </a:cubicBezTo>
                    <a:cubicBezTo>
                      <a:pt x="86" y="618"/>
                      <a:pt x="80" y="611"/>
                      <a:pt x="78" y="610"/>
                    </a:cubicBezTo>
                    <a:cubicBezTo>
                      <a:pt x="80" y="608"/>
                      <a:pt x="77" y="606"/>
                      <a:pt x="80" y="605"/>
                    </a:cubicBezTo>
                    <a:cubicBezTo>
                      <a:pt x="82" y="603"/>
                      <a:pt x="83" y="607"/>
                      <a:pt x="85" y="606"/>
                    </a:cubicBezTo>
                    <a:cubicBezTo>
                      <a:pt x="80" y="600"/>
                      <a:pt x="77" y="602"/>
                      <a:pt x="73" y="605"/>
                    </a:cubicBezTo>
                    <a:cubicBezTo>
                      <a:pt x="73" y="608"/>
                      <a:pt x="76" y="612"/>
                      <a:pt x="77" y="615"/>
                    </a:cubicBezTo>
                    <a:cubicBezTo>
                      <a:pt x="80" y="614"/>
                      <a:pt x="83" y="617"/>
                      <a:pt x="85" y="620"/>
                    </a:cubicBezTo>
                    <a:cubicBezTo>
                      <a:pt x="87" y="624"/>
                      <a:pt x="88" y="628"/>
                      <a:pt x="88" y="630"/>
                    </a:cubicBezTo>
                    <a:cubicBezTo>
                      <a:pt x="87" y="628"/>
                      <a:pt x="86" y="630"/>
                      <a:pt x="85" y="629"/>
                    </a:cubicBezTo>
                    <a:cubicBezTo>
                      <a:pt x="86" y="628"/>
                      <a:pt x="88" y="627"/>
                      <a:pt x="87" y="626"/>
                    </a:cubicBezTo>
                    <a:cubicBezTo>
                      <a:pt x="82" y="626"/>
                      <a:pt x="79" y="623"/>
                      <a:pt x="77" y="620"/>
                    </a:cubicBezTo>
                    <a:cubicBezTo>
                      <a:pt x="74" y="616"/>
                      <a:pt x="72" y="612"/>
                      <a:pt x="70" y="608"/>
                    </a:cubicBezTo>
                    <a:cubicBezTo>
                      <a:pt x="68" y="613"/>
                      <a:pt x="66" y="608"/>
                      <a:pt x="62" y="611"/>
                    </a:cubicBezTo>
                    <a:cubicBezTo>
                      <a:pt x="65" y="615"/>
                      <a:pt x="68" y="619"/>
                      <a:pt x="71" y="622"/>
                    </a:cubicBezTo>
                    <a:cubicBezTo>
                      <a:pt x="74" y="626"/>
                      <a:pt x="77" y="630"/>
                      <a:pt x="80" y="634"/>
                    </a:cubicBezTo>
                    <a:cubicBezTo>
                      <a:pt x="79" y="629"/>
                      <a:pt x="85" y="634"/>
                      <a:pt x="86" y="634"/>
                    </a:cubicBezTo>
                    <a:cubicBezTo>
                      <a:pt x="87" y="637"/>
                      <a:pt x="89" y="645"/>
                      <a:pt x="91" y="645"/>
                    </a:cubicBezTo>
                    <a:cubicBezTo>
                      <a:pt x="90" y="644"/>
                      <a:pt x="92" y="643"/>
                      <a:pt x="93" y="642"/>
                    </a:cubicBezTo>
                    <a:cubicBezTo>
                      <a:pt x="93" y="649"/>
                      <a:pt x="99" y="653"/>
                      <a:pt x="103" y="660"/>
                    </a:cubicBezTo>
                    <a:cubicBezTo>
                      <a:pt x="98" y="653"/>
                      <a:pt x="99" y="658"/>
                      <a:pt x="94" y="655"/>
                    </a:cubicBezTo>
                    <a:cubicBezTo>
                      <a:pt x="96" y="660"/>
                      <a:pt x="98" y="663"/>
                      <a:pt x="103" y="663"/>
                    </a:cubicBezTo>
                    <a:cubicBezTo>
                      <a:pt x="102" y="664"/>
                      <a:pt x="102" y="665"/>
                      <a:pt x="101" y="665"/>
                    </a:cubicBezTo>
                    <a:cubicBezTo>
                      <a:pt x="104" y="667"/>
                      <a:pt x="106" y="669"/>
                      <a:pt x="109" y="672"/>
                    </a:cubicBezTo>
                    <a:cubicBezTo>
                      <a:pt x="111" y="674"/>
                      <a:pt x="114" y="677"/>
                      <a:pt x="116" y="680"/>
                    </a:cubicBezTo>
                    <a:cubicBezTo>
                      <a:pt x="119" y="684"/>
                      <a:pt x="121" y="687"/>
                      <a:pt x="124" y="690"/>
                    </a:cubicBezTo>
                    <a:cubicBezTo>
                      <a:pt x="127" y="692"/>
                      <a:pt x="130" y="695"/>
                      <a:pt x="134" y="697"/>
                    </a:cubicBezTo>
                    <a:cubicBezTo>
                      <a:pt x="133" y="698"/>
                      <a:pt x="132" y="699"/>
                      <a:pt x="133" y="700"/>
                    </a:cubicBezTo>
                    <a:cubicBezTo>
                      <a:pt x="136" y="701"/>
                      <a:pt x="139" y="704"/>
                      <a:pt x="142" y="706"/>
                    </a:cubicBezTo>
                    <a:cubicBezTo>
                      <a:pt x="145" y="708"/>
                      <a:pt x="147" y="711"/>
                      <a:pt x="150" y="714"/>
                    </a:cubicBezTo>
                    <a:cubicBezTo>
                      <a:pt x="155" y="719"/>
                      <a:pt x="160" y="724"/>
                      <a:pt x="164" y="724"/>
                    </a:cubicBezTo>
                    <a:cubicBezTo>
                      <a:pt x="163" y="725"/>
                      <a:pt x="161" y="726"/>
                      <a:pt x="159" y="725"/>
                    </a:cubicBezTo>
                    <a:cubicBezTo>
                      <a:pt x="157" y="724"/>
                      <a:pt x="155" y="723"/>
                      <a:pt x="155" y="721"/>
                    </a:cubicBezTo>
                    <a:cubicBezTo>
                      <a:pt x="151" y="728"/>
                      <a:pt x="160" y="727"/>
                      <a:pt x="163" y="729"/>
                    </a:cubicBezTo>
                    <a:cubicBezTo>
                      <a:pt x="163" y="729"/>
                      <a:pt x="162" y="731"/>
                      <a:pt x="162" y="731"/>
                    </a:cubicBezTo>
                    <a:cubicBezTo>
                      <a:pt x="167" y="733"/>
                      <a:pt x="172" y="730"/>
                      <a:pt x="176" y="732"/>
                    </a:cubicBezTo>
                    <a:cubicBezTo>
                      <a:pt x="179" y="734"/>
                      <a:pt x="180" y="736"/>
                      <a:pt x="182" y="739"/>
                    </a:cubicBezTo>
                    <a:cubicBezTo>
                      <a:pt x="183" y="741"/>
                      <a:pt x="185" y="743"/>
                      <a:pt x="189" y="745"/>
                    </a:cubicBezTo>
                    <a:cubicBezTo>
                      <a:pt x="190" y="739"/>
                      <a:pt x="197" y="750"/>
                      <a:pt x="202" y="749"/>
                    </a:cubicBezTo>
                    <a:cubicBezTo>
                      <a:pt x="196" y="745"/>
                      <a:pt x="200" y="746"/>
                      <a:pt x="205" y="749"/>
                    </a:cubicBezTo>
                    <a:cubicBezTo>
                      <a:pt x="205" y="749"/>
                      <a:pt x="205" y="749"/>
                      <a:pt x="206" y="749"/>
                    </a:cubicBezTo>
                    <a:cubicBezTo>
                      <a:pt x="206" y="749"/>
                      <a:pt x="206" y="750"/>
                      <a:pt x="207" y="750"/>
                    </a:cubicBezTo>
                    <a:cubicBezTo>
                      <a:pt x="208" y="750"/>
                      <a:pt x="208" y="751"/>
                      <a:pt x="209" y="751"/>
                    </a:cubicBezTo>
                    <a:cubicBezTo>
                      <a:pt x="211" y="752"/>
                      <a:pt x="212" y="753"/>
                      <a:pt x="213" y="754"/>
                    </a:cubicBezTo>
                    <a:cubicBezTo>
                      <a:pt x="215" y="756"/>
                      <a:pt x="217" y="758"/>
                      <a:pt x="216" y="760"/>
                    </a:cubicBezTo>
                    <a:cubicBezTo>
                      <a:pt x="212" y="757"/>
                      <a:pt x="210" y="759"/>
                      <a:pt x="206" y="758"/>
                    </a:cubicBezTo>
                    <a:cubicBezTo>
                      <a:pt x="214" y="762"/>
                      <a:pt x="210" y="761"/>
                      <a:pt x="209" y="766"/>
                    </a:cubicBezTo>
                    <a:cubicBezTo>
                      <a:pt x="216" y="768"/>
                      <a:pt x="215" y="772"/>
                      <a:pt x="219" y="774"/>
                    </a:cubicBezTo>
                    <a:cubicBezTo>
                      <a:pt x="220" y="771"/>
                      <a:pt x="214" y="768"/>
                      <a:pt x="213" y="765"/>
                    </a:cubicBezTo>
                    <a:cubicBezTo>
                      <a:pt x="215" y="766"/>
                      <a:pt x="216" y="766"/>
                      <a:pt x="218" y="766"/>
                    </a:cubicBezTo>
                    <a:cubicBezTo>
                      <a:pt x="220" y="769"/>
                      <a:pt x="220" y="775"/>
                      <a:pt x="225" y="772"/>
                    </a:cubicBezTo>
                    <a:cubicBezTo>
                      <a:pt x="224" y="774"/>
                      <a:pt x="224" y="776"/>
                      <a:pt x="224" y="777"/>
                    </a:cubicBezTo>
                    <a:cubicBezTo>
                      <a:pt x="213" y="772"/>
                      <a:pt x="204" y="769"/>
                      <a:pt x="197" y="765"/>
                    </a:cubicBezTo>
                    <a:cubicBezTo>
                      <a:pt x="191" y="761"/>
                      <a:pt x="185" y="757"/>
                      <a:pt x="178" y="750"/>
                    </a:cubicBezTo>
                    <a:cubicBezTo>
                      <a:pt x="176" y="749"/>
                      <a:pt x="173" y="748"/>
                      <a:pt x="171" y="746"/>
                    </a:cubicBezTo>
                    <a:cubicBezTo>
                      <a:pt x="168" y="744"/>
                      <a:pt x="166" y="742"/>
                      <a:pt x="164" y="740"/>
                    </a:cubicBezTo>
                    <a:cubicBezTo>
                      <a:pt x="159" y="736"/>
                      <a:pt x="154" y="732"/>
                      <a:pt x="148" y="731"/>
                    </a:cubicBezTo>
                    <a:cubicBezTo>
                      <a:pt x="149" y="729"/>
                      <a:pt x="145" y="727"/>
                      <a:pt x="147" y="726"/>
                    </a:cubicBezTo>
                    <a:cubicBezTo>
                      <a:pt x="139" y="722"/>
                      <a:pt x="134" y="715"/>
                      <a:pt x="129" y="709"/>
                    </a:cubicBezTo>
                    <a:cubicBezTo>
                      <a:pt x="126" y="706"/>
                      <a:pt x="124" y="703"/>
                      <a:pt x="121" y="700"/>
                    </a:cubicBezTo>
                    <a:cubicBezTo>
                      <a:pt x="119" y="699"/>
                      <a:pt x="118" y="698"/>
                      <a:pt x="116" y="697"/>
                    </a:cubicBezTo>
                    <a:cubicBezTo>
                      <a:pt x="115" y="696"/>
                      <a:pt x="113" y="696"/>
                      <a:pt x="111" y="695"/>
                    </a:cubicBezTo>
                    <a:cubicBezTo>
                      <a:pt x="112" y="697"/>
                      <a:pt x="114" y="698"/>
                      <a:pt x="115" y="699"/>
                    </a:cubicBezTo>
                    <a:cubicBezTo>
                      <a:pt x="116" y="701"/>
                      <a:pt x="117" y="702"/>
                      <a:pt x="116" y="703"/>
                    </a:cubicBezTo>
                    <a:cubicBezTo>
                      <a:pt x="113" y="700"/>
                      <a:pt x="97" y="690"/>
                      <a:pt x="106" y="688"/>
                    </a:cubicBezTo>
                    <a:cubicBezTo>
                      <a:pt x="103" y="686"/>
                      <a:pt x="100" y="685"/>
                      <a:pt x="98" y="681"/>
                    </a:cubicBezTo>
                    <a:cubicBezTo>
                      <a:pt x="93" y="683"/>
                      <a:pt x="102" y="686"/>
                      <a:pt x="100" y="688"/>
                    </a:cubicBezTo>
                    <a:cubicBezTo>
                      <a:pt x="98" y="686"/>
                      <a:pt x="94" y="683"/>
                      <a:pt x="91" y="680"/>
                    </a:cubicBezTo>
                    <a:cubicBezTo>
                      <a:pt x="88" y="677"/>
                      <a:pt x="85" y="673"/>
                      <a:pt x="86" y="669"/>
                    </a:cubicBezTo>
                    <a:cubicBezTo>
                      <a:pt x="84" y="667"/>
                      <a:pt x="82" y="665"/>
                      <a:pt x="80" y="663"/>
                    </a:cubicBezTo>
                    <a:cubicBezTo>
                      <a:pt x="78" y="661"/>
                      <a:pt x="76" y="659"/>
                      <a:pt x="75" y="657"/>
                    </a:cubicBezTo>
                    <a:cubicBezTo>
                      <a:pt x="71" y="653"/>
                      <a:pt x="68" y="649"/>
                      <a:pt x="65" y="645"/>
                    </a:cubicBezTo>
                    <a:cubicBezTo>
                      <a:pt x="62" y="642"/>
                      <a:pt x="60" y="638"/>
                      <a:pt x="58" y="634"/>
                    </a:cubicBezTo>
                    <a:cubicBezTo>
                      <a:pt x="56" y="630"/>
                      <a:pt x="54" y="627"/>
                      <a:pt x="53" y="623"/>
                    </a:cubicBezTo>
                    <a:cubicBezTo>
                      <a:pt x="48" y="625"/>
                      <a:pt x="53" y="619"/>
                      <a:pt x="52" y="617"/>
                    </a:cubicBezTo>
                    <a:cubicBezTo>
                      <a:pt x="48" y="615"/>
                      <a:pt x="48" y="621"/>
                      <a:pt x="46" y="619"/>
                    </a:cubicBezTo>
                    <a:cubicBezTo>
                      <a:pt x="46" y="618"/>
                      <a:pt x="45" y="619"/>
                      <a:pt x="44" y="618"/>
                    </a:cubicBezTo>
                    <a:cubicBezTo>
                      <a:pt x="40" y="614"/>
                      <a:pt x="43" y="613"/>
                      <a:pt x="42" y="610"/>
                    </a:cubicBezTo>
                    <a:cubicBezTo>
                      <a:pt x="39" y="610"/>
                      <a:pt x="36" y="604"/>
                      <a:pt x="33" y="600"/>
                    </a:cubicBezTo>
                    <a:cubicBezTo>
                      <a:pt x="39" y="595"/>
                      <a:pt x="30" y="590"/>
                      <a:pt x="27" y="586"/>
                    </a:cubicBezTo>
                    <a:cubicBezTo>
                      <a:pt x="22" y="576"/>
                      <a:pt x="17" y="565"/>
                      <a:pt x="13" y="554"/>
                    </a:cubicBezTo>
                    <a:cubicBezTo>
                      <a:pt x="10" y="549"/>
                      <a:pt x="8" y="544"/>
                      <a:pt x="6" y="539"/>
                    </a:cubicBezTo>
                    <a:cubicBezTo>
                      <a:pt x="5" y="537"/>
                      <a:pt x="4" y="534"/>
                      <a:pt x="3" y="532"/>
                    </a:cubicBezTo>
                    <a:cubicBezTo>
                      <a:pt x="2" y="530"/>
                      <a:pt x="1" y="528"/>
                      <a:pt x="0" y="526"/>
                    </a:cubicBezTo>
                    <a:cubicBezTo>
                      <a:pt x="2" y="533"/>
                      <a:pt x="3" y="537"/>
                      <a:pt x="5" y="540"/>
                    </a:cubicBezTo>
                    <a:cubicBezTo>
                      <a:pt x="6" y="544"/>
                      <a:pt x="8" y="548"/>
                      <a:pt x="8" y="554"/>
                    </a:cubicBezTo>
                    <a:cubicBezTo>
                      <a:pt x="13" y="560"/>
                      <a:pt x="17" y="567"/>
                      <a:pt x="21" y="575"/>
                    </a:cubicBezTo>
                    <a:cubicBezTo>
                      <a:pt x="24" y="583"/>
                      <a:pt x="28" y="592"/>
                      <a:pt x="33" y="599"/>
                    </a:cubicBezTo>
                    <a:cubicBezTo>
                      <a:pt x="31" y="600"/>
                      <a:pt x="31" y="602"/>
                      <a:pt x="30" y="604"/>
                    </a:cubicBezTo>
                    <a:cubicBezTo>
                      <a:pt x="28" y="604"/>
                      <a:pt x="26" y="601"/>
                      <a:pt x="24" y="600"/>
                    </a:cubicBezTo>
                    <a:cubicBezTo>
                      <a:pt x="24" y="602"/>
                      <a:pt x="25" y="603"/>
                      <a:pt x="26" y="605"/>
                    </a:cubicBezTo>
                    <a:cubicBezTo>
                      <a:pt x="28" y="607"/>
                      <a:pt x="29" y="608"/>
                      <a:pt x="31" y="610"/>
                    </a:cubicBezTo>
                    <a:cubicBezTo>
                      <a:pt x="34" y="614"/>
                      <a:pt x="38" y="619"/>
                      <a:pt x="37" y="624"/>
                    </a:cubicBezTo>
                    <a:cubicBezTo>
                      <a:pt x="39" y="624"/>
                      <a:pt x="40" y="624"/>
                      <a:pt x="41" y="626"/>
                    </a:cubicBezTo>
                    <a:cubicBezTo>
                      <a:pt x="42" y="627"/>
                      <a:pt x="42" y="629"/>
                      <a:pt x="43" y="630"/>
                    </a:cubicBezTo>
                    <a:cubicBezTo>
                      <a:pt x="47" y="629"/>
                      <a:pt x="52" y="633"/>
                      <a:pt x="57" y="638"/>
                    </a:cubicBezTo>
                    <a:cubicBezTo>
                      <a:pt x="61" y="642"/>
                      <a:pt x="65" y="648"/>
                      <a:pt x="67" y="651"/>
                    </a:cubicBezTo>
                    <a:cubicBezTo>
                      <a:pt x="65" y="652"/>
                      <a:pt x="59" y="642"/>
                      <a:pt x="60" y="647"/>
                    </a:cubicBezTo>
                    <a:cubicBezTo>
                      <a:pt x="63" y="650"/>
                      <a:pt x="65" y="653"/>
                      <a:pt x="63" y="655"/>
                    </a:cubicBezTo>
                    <a:cubicBezTo>
                      <a:pt x="61" y="653"/>
                      <a:pt x="59" y="648"/>
                      <a:pt x="57" y="649"/>
                    </a:cubicBezTo>
                    <a:cubicBezTo>
                      <a:pt x="58" y="654"/>
                      <a:pt x="65" y="659"/>
                      <a:pt x="59" y="662"/>
                    </a:cubicBezTo>
                    <a:cubicBezTo>
                      <a:pt x="62" y="667"/>
                      <a:pt x="61" y="658"/>
                      <a:pt x="65" y="662"/>
                    </a:cubicBezTo>
                    <a:cubicBezTo>
                      <a:pt x="64" y="663"/>
                      <a:pt x="64" y="664"/>
                      <a:pt x="65" y="665"/>
                    </a:cubicBezTo>
                    <a:cubicBezTo>
                      <a:pt x="63" y="669"/>
                      <a:pt x="60" y="666"/>
                      <a:pt x="57" y="667"/>
                    </a:cubicBezTo>
                    <a:cubicBezTo>
                      <a:pt x="59" y="673"/>
                      <a:pt x="62" y="671"/>
                      <a:pt x="64" y="670"/>
                    </a:cubicBezTo>
                    <a:cubicBezTo>
                      <a:pt x="64" y="675"/>
                      <a:pt x="58" y="670"/>
                      <a:pt x="59" y="674"/>
                    </a:cubicBezTo>
                    <a:cubicBezTo>
                      <a:pt x="60" y="677"/>
                      <a:pt x="62" y="680"/>
                      <a:pt x="63" y="682"/>
                    </a:cubicBezTo>
                    <a:cubicBezTo>
                      <a:pt x="65" y="684"/>
                      <a:pt x="66" y="686"/>
                      <a:pt x="67" y="687"/>
                    </a:cubicBezTo>
                    <a:cubicBezTo>
                      <a:pt x="66" y="685"/>
                      <a:pt x="67" y="684"/>
                      <a:pt x="67" y="683"/>
                    </a:cubicBezTo>
                    <a:cubicBezTo>
                      <a:pt x="68" y="685"/>
                      <a:pt x="73" y="685"/>
                      <a:pt x="72" y="688"/>
                    </a:cubicBezTo>
                    <a:cubicBezTo>
                      <a:pt x="71" y="687"/>
                      <a:pt x="69" y="685"/>
                      <a:pt x="68" y="686"/>
                    </a:cubicBezTo>
                    <a:cubicBezTo>
                      <a:pt x="70" y="690"/>
                      <a:pt x="73" y="693"/>
                      <a:pt x="76" y="697"/>
                    </a:cubicBezTo>
                    <a:cubicBezTo>
                      <a:pt x="79" y="700"/>
                      <a:pt x="82" y="704"/>
                      <a:pt x="81" y="707"/>
                    </a:cubicBezTo>
                    <a:cubicBezTo>
                      <a:pt x="85" y="709"/>
                      <a:pt x="82" y="703"/>
                      <a:pt x="85" y="705"/>
                    </a:cubicBezTo>
                    <a:cubicBezTo>
                      <a:pt x="92" y="709"/>
                      <a:pt x="88" y="713"/>
                      <a:pt x="91" y="717"/>
                    </a:cubicBezTo>
                    <a:cubicBezTo>
                      <a:pt x="93" y="716"/>
                      <a:pt x="94" y="711"/>
                      <a:pt x="96" y="714"/>
                    </a:cubicBezTo>
                    <a:cubicBezTo>
                      <a:pt x="99" y="717"/>
                      <a:pt x="107" y="721"/>
                      <a:pt x="103" y="724"/>
                    </a:cubicBezTo>
                    <a:cubicBezTo>
                      <a:pt x="101" y="724"/>
                      <a:pt x="94" y="718"/>
                      <a:pt x="96" y="721"/>
                    </a:cubicBezTo>
                    <a:cubicBezTo>
                      <a:pt x="104" y="725"/>
                      <a:pt x="106" y="730"/>
                      <a:pt x="112" y="729"/>
                    </a:cubicBezTo>
                    <a:cubicBezTo>
                      <a:pt x="115" y="733"/>
                      <a:pt x="107" y="733"/>
                      <a:pt x="110" y="737"/>
                    </a:cubicBezTo>
                    <a:cubicBezTo>
                      <a:pt x="112" y="737"/>
                      <a:pt x="113" y="733"/>
                      <a:pt x="115" y="735"/>
                    </a:cubicBezTo>
                    <a:cubicBezTo>
                      <a:pt x="115" y="738"/>
                      <a:pt x="124" y="750"/>
                      <a:pt x="121" y="743"/>
                    </a:cubicBezTo>
                    <a:cubicBezTo>
                      <a:pt x="125" y="747"/>
                      <a:pt x="126" y="748"/>
                      <a:pt x="133" y="753"/>
                    </a:cubicBezTo>
                    <a:cubicBezTo>
                      <a:pt x="134" y="752"/>
                      <a:pt x="135" y="749"/>
                      <a:pt x="136" y="750"/>
                    </a:cubicBezTo>
                    <a:cubicBezTo>
                      <a:pt x="138" y="752"/>
                      <a:pt x="140" y="754"/>
                      <a:pt x="142" y="756"/>
                    </a:cubicBezTo>
                    <a:cubicBezTo>
                      <a:pt x="144" y="758"/>
                      <a:pt x="147" y="760"/>
                      <a:pt x="149" y="761"/>
                    </a:cubicBezTo>
                    <a:cubicBezTo>
                      <a:pt x="153" y="764"/>
                      <a:pt x="157" y="767"/>
                      <a:pt x="162" y="770"/>
                    </a:cubicBezTo>
                    <a:cubicBezTo>
                      <a:pt x="166" y="773"/>
                      <a:pt x="170" y="775"/>
                      <a:pt x="175" y="778"/>
                    </a:cubicBezTo>
                    <a:cubicBezTo>
                      <a:pt x="177" y="779"/>
                      <a:pt x="179" y="781"/>
                      <a:pt x="181" y="782"/>
                    </a:cubicBezTo>
                    <a:cubicBezTo>
                      <a:pt x="182" y="783"/>
                      <a:pt x="183" y="784"/>
                      <a:pt x="184" y="784"/>
                    </a:cubicBezTo>
                    <a:cubicBezTo>
                      <a:pt x="184" y="785"/>
                      <a:pt x="185" y="785"/>
                      <a:pt x="186" y="786"/>
                    </a:cubicBezTo>
                    <a:cubicBezTo>
                      <a:pt x="188" y="787"/>
                      <a:pt x="188" y="787"/>
                      <a:pt x="188" y="787"/>
                    </a:cubicBezTo>
                    <a:cubicBezTo>
                      <a:pt x="189" y="786"/>
                      <a:pt x="187" y="783"/>
                      <a:pt x="189" y="784"/>
                    </a:cubicBezTo>
                    <a:cubicBezTo>
                      <a:pt x="196" y="791"/>
                      <a:pt x="203" y="796"/>
                      <a:pt x="210" y="795"/>
                    </a:cubicBezTo>
                    <a:cubicBezTo>
                      <a:pt x="210" y="796"/>
                      <a:pt x="208" y="797"/>
                      <a:pt x="207" y="797"/>
                    </a:cubicBezTo>
                    <a:cubicBezTo>
                      <a:pt x="209" y="797"/>
                      <a:pt x="211" y="798"/>
                      <a:pt x="212" y="799"/>
                    </a:cubicBezTo>
                    <a:cubicBezTo>
                      <a:pt x="213" y="799"/>
                      <a:pt x="214" y="800"/>
                      <a:pt x="215" y="800"/>
                    </a:cubicBezTo>
                    <a:cubicBezTo>
                      <a:pt x="215" y="801"/>
                      <a:pt x="215" y="801"/>
                      <a:pt x="215" y="801"/>
                    </a:cubicBezTo>
                    <a:cubicBezTo>
                      <a:pt x="216" y="801"/>
                      <a:pt x="216" y="801"/>
                      <a:pt x="216" y="801"/>
                    </a:cubicBezTo>
                    <a:cubicBezTo>
                      <a:pt x="216" y="801"/>
                      <a:pt x="216" y="801"/>
                      <a:pt x="216" y="801"/>
                    </a:cubicBezTo>
                    <a:cubicBezTo>
                      <a:pt x="216" y="801"/>
                      <a:pt x="216" y="801"/>
                      <a:pt x="216" y="801"/>
                    </a:cubicBezTo>
                    <a:cubicBezTo>
                      <a:pt x="216" y="801"/>
                      <a:pt x="216" y="801"/>
                      <a:pt x="216" y="801"/>
                    </a:cubicBezTo>
                    <a:cubicBezTo>
                      <a:pt x="217" y="803"/>
                      <a:pt x="218" y="804"/>
                      <a:pt x="219" y="806"/>
                    </a:cubicBezTo>
                    <a:cubicBezTo>
                      <a:pt x="217" y="807"/>
                      <a:pt x="216" y="807"/>
                      <a:pt x="214" y="807"/>
                    </a:cubicBezTo>
                    <a:cubicBezTo>
                      <a:pt x="214" y="807"/>
                      <a:pt x="213" y="807"/>
                      <a:pt x="212" y="807"/>
                    </a:cubicBezTo>
                    <a:cubicBezTo>
                      <a:pt x="212" y="807"/>
                      <a:pt x="212" y="807"/>
                      <a:pt x="212" y="807"/>
                    </a:cubicBezTo>
                    <a:cubicBezTo>
                      <a:pt x="212" y="807"/>
                      <a:pt x="212" y="807"/>
                      <a:pt x="211" y="807"/>
                    </a:cubicBezTo>
                    <a:cubicBezTo>
                      <a:pt x="211" y="807"/>
                      <a:pt x="211" y="807"/>
                      <a:pt x="211" y="808"/>
                    </a:cubicBezTo>
                    <a:cubicBezTo>
                      <a:pt x="210" y="808"/>
                      <a:pt x="209" y="808"/>
                      <a:pt x="209" y="809"/>
                    </a:cubicBezTo>
                    <a:cubicBezTo>
                      <a:pt x="209" y="809"/>
                      <a:pt x="210" y="810"/>
                      <a:pt x="211" y="810"/>
                    </a:cubicBezTo>
                    <a:cubicBezTo>
                      <a:pt x="211" y="810"/>
                      <a:pt x="211" y="810"/>
                      <a:pt x="211" y="810"/>
                    </a:cubicBezTo>
                    <a:cubicBezTo>
                      <a:pt x="211" y="810"/>
                      <a:pt x="211" y="810"/>
                      <a:pt x="211" y="810"/>
                    </a:cubicBezTo>
                    <a:cubicBezTo>
                      <a:pt x="211" y="810"/>
                      <a:pt x="211" y="810"/>
                      <a:pt x="212" y="810"/>
                    </a:cubicBezTo>
                    <a:cubicBezTo>
                      <a:pt x="212" y="810"/>
                      <a:pt x="213" y="810"/>
                      <a:pt x="214" y="810"/>
                    </a:cubicBezTo>
                    <a:cubicBezTo>
                      <a:pt x="215" y="809"/>
                      <a:pt x="216" y="809"/>
                      <a:pt x="217" y="808"/>
                    </a:cubicBezTo>
                    <a:cubicBezTo>
                      <a:pt x="220" y="807"/>
                      <a:pt x="223" y="806"/>
                      <a:pt x="225" y="808"/>
                    </a:cubicBezTo>
                    <a:cubicBezTo>
                      <a:pt x="227" y="806"/>
                      <a:pt x="225" y="804"/>
                      <a:pt x="227" y="804"/>
                    </a:cubicBezTo>
                    <a:cubicBezTo>
                      <a:pt x="227" y="805"/>
                      <a:pt x="228" y="806"/>
                      <a:pt x="228" y="806"/>
                    </a:cubicBezTo>
                    <a:cubicBezTo>
                      <a:pt x="228" y="806"/>
                      <a:pt x="229" y="806"/>
                      <a:pt x="229" y="806"/>
                    </a:cubicBezTo>
                    <a:cubicBezTo>
                      <a:pt x="229" y="806"/>
                      <a:pt x="229" y="806"/>
                      <a:pt x="229" y="806"/>
                    </a:cubicBezTo>
                    <a:cubicBezTo>
                      <a:pt x="229" y="806"/>
                      <a:pt x="229" y="806"/>
                      <a:pt x="229" y="806"/>
                    </a:cubicBezTo>
                    <a:cubicBezTo>
                      <a:pt x="229" y="806"/>
                      <a:pt x="229" y="806"/>
                      <a:pt x="229" y="806"/>
                    </a:cubicBezTo>
                    <a:cubicBezTo>
                      <a:pt x="229" y="806"/>
                      <a:pt x="229" y="806"/>
                      <a:pt x="229" y="806"/>
                    </a:cubicBezTo>
                    <a:cubicBezTo>
                      <a:pt x="229" y="806"/>
                      <a:pt x="229" y="806"/>
                      <a:pt x="229" y="806"/>
                    </a:cubicBezTo>
                    <a:cubicBezTo>
                      <a:pt x="229" y="806"/>
                      <a:pt x="229" y="806"/>
                      <a:pt x="229" y="806"/>
                    </a:cubicBezTo>
                    <a:cubicBezTo>
                      <a:pt x="232" y="807"/>
                      <a:pt x="223" y="803"/>
                      <a:pt x="235" y="809"/>
                    </a:cubicBezTo>
                    <a:cubicBezTo>
                      <a:pt x="235" y="809"/>
                      <a:pt x="235" y="809"/>
                      <a:pt x="235" y="809"/>
                    </a:cubicBezTo>
                    <a:cubicBezTo>
                      <a:pt x="235" y="809"/>
                      <a:pt x="235" y="809"/>
                      <a:pt x="235" y="809"/>
                    </a:cubicBezTo>
                    <a:cubicBezTo>
                      <a:pt x="236" y="809"/>
                      <a:pt x="236" y="809"/>
                      <a:pt x="236" y="809"/>
                    </a:cubicBezTo>
                    <a:cubicBezTo>
                      <a:pt x="236" y="809"/>
                      <a:pt x="237" y="809"/>
                      <a:pt x="238" y="809"/>
                    </a:cubicBezTo>
                    <a:cubicBezTo>
                      <a:pt x="236" y="812"/>
                      <a:pt x="240" y="814"/>
                      <a:pt x="242" y="816"/>
                    </a:cubicBezTo>
                    <a:cubicBezTo>
                      <a:pt x="247" y="817"/>
                      <a:pt x="252" y="819"/>
                      <a:pt x="256" y="822"/>
                    </a:cubicBezTo>
                    <a:cubicBezTo>
                      <a:pt x="259" y="823"/>
                      <a:pt x="261" y="824"/>
                      <a:pt x="263" y="825"/>
                    </a:cubicBezTo>
                    <a:cubicBezTo>
                      <a:pt x="266" y="826"/>
                      <a:pt x="269" y="826"/>
                      <a:pt x="271" y="825"/>
                    </a:cubicBezTo>
                    <a:cubicBezTo>
                      <a:pt x="276" y="828"/>
                      <a:pt x="282" y="830"/>
                      <a:pt x="287" y="833"/>
                    </a:cubicBezTo>
                    <a:cubicBezTo>
                      <a:pt x="293" y="835"/>
                      <a:pt x="299" y="837"/>
                      <a:pt x="306" y="839"/>
                    </a:cubicBezTo>
                    <a:cubicBezTo>
                      <a:pt x="309" y="840"/>
                      <a:pt x="312" y="840"/>
                      <a:pt x="315" y="841"/>
                    </a:cubicBezTo>
                    <a:cubicBezTo>
                      <a:pt x="318" y="842"/>
                      <a:pt x="321" y="842"/>
                      <a:pt x="324" y="843"/>
                    </a:cubicBezTo>
                    <a:cubicBezTo>
                      <a:pt x="329" y="843"/>
                      <a:pt x="334" y="844"/>
                      <a:pt x="339" y="844"/>
                    </a:cubicBezTo>
                    <a:cubicBezTo>
                      <a:pt x="339" y="847"/>
                      <a:pt x="346" y="847"/>
                      <a:pt x="344" y="851"/>
                    </a:cubicBezTo>
                    <a:cubicBezTo>
                      <a:pt x="353" y="849"/>
                      <a:pt x="355" y="856"/>
                      <a:pt x="362" y="852"/>
                    </a:cubicBezTo>
                    <a:cubicBezTo>
                      <a:pt x="360" y="852"/>
                      <a:pt x="359" y="851"/>
                      <a:pt x="360" y="850"/>
                    </a:cubicBezTo>
                    <a:cubicBezTo>
                      <a:pt x="363" y="849"/>
                      <a:pt x="363" y="850"/>
                      <a:pt x="369" y="850"/>
                    </a:cubicBezTo>
                    <a:cubicBezTo>
                      <a:pt x="369" y="852"/>
                      <a:pt x="368" y="854"/>
                      <a:pt x="371" y="854"/>
                    </a:cubicBezTo>
                    <a:cubicBezTo>
                      <a:pt x="377" y="848"/>
                      <a:pt x="386" y="857"/>
                      <a:pt x="392" y="859"/>
                    </a:cubicBezTo>
                    <a:cubicBezTo>
                      <a:pt x="393" y="857"/>
                      <a:pt x="391" y="856"/>
                      <a:pt x="390" y="855"/>
                    </a:cubicBezTo>
                    <a:cubicBezTo>
                      <a:pt x="396" y="855"/>
                      <a:pt x="405" y="856"/>
                      <a:pt x="406" y="861"/>
                    </a:cubicBezTo>
                    <a:cubicBezTo>
                      <a:pt x="402" y="862"/>
                      <a:pt x="402" y="856"/>
                      <a:pt x="399" y="860"/>
                    </a:cubicBezTo>
                    <a:cubicBezTo>
                      <a:pt x="401" y="860"/>
                      <a:pt x="400" y="862"/>
                      <a:pt x="402" y="863"/>
                    </a:cubicBezTo>
                    <a:cubicBezTo>
                      <a:pt x="405" y="862"/>
                      <a:pt x="410" y="861"/>
                      <a:pt x="414" y="861"/>
                    </a:cubicBezTo>
                    <a:cubicBezTo>
                      <a:pt x="416" y="861"/>
                      <a:pt x="418" y="861"/>
                      <a:pt x="420" y="861"/>
                    </a:cubicBezTo>
                    <a:cubicBezTo>
                      <a:pt x="422" y="861"/>
                      <a:pt x="424" y="861"/>
                      <a:pt x="426" y="861"/>
                    </a:cubicBezTo>
                    <a:cubicBezTo>
                      <a:pt x="434" y="862"/>
                      <a:pt x="442" y="863"/>
                      <a:pt x="447" y="864"/>
                    </a:cubicBezTo>
                    <a:cubicBezTo>
                      <a:pt x="450" y="864"/>
                      <a:pt x="452" y="860"/>
                      <a:pt x="453" y="860"/>
                    </a:cubicBezTo>
                    <a:cubicBezTo>
                      <a:pt x="458" y="861"/>
                      <a:pt x="461" y="866"/>
                      <a:pt x="468" y="864"/>
                    </a:cubicBezTo>
                    <a:cubicBezTo>
                      <a:pt x="467" y="864"/>
                      <a:pt x="470" y="864"/>
                      <a:pt x="474" y="864"/>
                    </a:cubicBezTo>
                    <a:cubicBezTo>
                      <a:pt x="475" y="864"/>
                      <a:pt x="489" y="861"/>
                      <a:pt x="493" y="866"/>
                    </a:cubicBezTo>
                    <a:cubicBezTo>
                      <a:pt x="493" y="868"/>
                      <a:pt x="482" y="867"/>
                      <a:pt x="486" y="869"/>
                    </a:cubicBezTo>
                    <a:cubicBezTo>
                      <a:pt x="491" y="869"/>
                      <a:pt x="492" y="867"/>
                      <a:pt x="497" y="869"/>
                    </a:cubicBezTo>
                    <a:cubicBezTo>
                      <a:pt x="496" y="866"/>
                      <a:pt x="498" y="865"/>
                      <a:pt x="500" y="864"/>
                    </a:cubicBezTo>
                    <a:cubicBezTo>
                      <a:pt x="502" y="864"/>
                      <a:pt x="505" y="865"/>
                      <a:pt x="506" y="866"/>
                    </a:cubicBezTo>
                    <a:cubicBezTo>
                      <a:pt x="504" y="867"/>
                      <a:pt x="502" y="868"/>
                      <a:pt x="499" y="868"/>
                    </a:cubicBezTo>
                    <a:cubicBezTo>
                      <a:pt x="497" y="869"/>
                      <a:pt x="495" y="870"/>
                      <a:pt x="494" y="872"/>
                    </a:cubicBezTo>
                    <a:cubicBezTo>
                      <a:pt x="496" y="872"/>
                      <a:pt x="499" y="871"/>
                      <a:pt x="502" y="870"/>
                    </a:cubicBezTo>
                    <a:cubicBezTo>
                      <a:pt x="504" y="869"/>
                      <a:pt x="507" y="869"/>
                      <a:pt x="509" y="868"/>
                    </a:cubicBezTo>
                    <a:cubicBezTo>
                      <a:pt x="514" y="868"/>
                      <a:pt x="518" y="869"/>
                      <a:pt x="518" y="874"/>
                    </a:cubicBezTo>
                    <a:cubicBezTo>
                      <a:pt x="518" y="873"/>
                      <a:pt x="520" y="872"/>
                      <a:pt x="521" y="874"/>
                    </a:cubicBezTo>
                    <a:cubicBezTo>
                      <a:pt x="515" y="877"/>
                      <a:pt x="518" y="879"/>
                      <a:pt x="513" y="882"/>
                    </a:cubicBezTo>
                    <a:cubicBezTo>
                      <a:pt x="517" y="879"/>
                      <a:pt x="522" y="878"/>
                      <a:pt x="526" y="878"/>
                    </a:cubicBezTo>
                    <a:cubicBezTo>
                      <a:pt x="530" y="877"/>
                      <a:pt x="534" y="877"/>
                      <a:pt x="538" y="877"/>
                    </a:cubicBezTo>
                    <a:cubicBezTo>
                      <a:pt x="542" y="877"/>
                      <a:pt x="546" y="877"/>
                      <a:pt x="549" y="876"/>
                    </a:cubicBezTo>
                    <a:cubicBezTo>
                      <a:pt x="551" y="875"/>
                      <a:pt x="553" y="875"/>
                      <a:pt x="555" y="873"/>
                    </a:cubicBezTo>
                    <a:cubicBezTo>
                      <a:pt x="557" y="872"/>
                      <a:pt x="559" y="870"/>
                      <a:pt x="560" y="868"/>
                    </a:cubicBezTo>
                    <a:cubicBezTo>
                      <a:pt x="561" y="870"/>
                      <a:pt x="559" y="871"/>
                      <a:pt x="560" y="873"/>
                    </a:cubicBezTo>
                    <a:cubicBezTo>
                      <a:pt x="564" y="872"/>
                      <a:pt x="563" y="869"/>
                      <a:pt x="569" y="869"/>
                    </a:cubicBezTo>
                    <a:cubicBezTo>
                      <a:pt x="569" y="871"/>
                      <a:pt x="571" y="871"/>
                      <a:pt x="571" y="873"/>
                    </a:cubicBezTo>
                    <a:cubicBezTo>
                      <a:pt x="574" y="872"/>
                      <a:pt x="578" y="871"/>
                      <a:pt x="580" y="869"/>
                    </a:cubicBezTo>
                    <a:cubicBezTo>
                      <a:pt x="574" y="871"/>
                      <a:pt x="571" y="869"/>
                      <a:pt x="570" y="866"/>
                    </a:cubicBezTo>
                    <a:cubicBezTo>
                      <a:pt x="574" y="866"/>
                      <a:pt x="577" y="864"/>
                      <a:pt x="581" y="863"/>
                    </a:cubicBezTo>
                    <a:cubicBezTo>
                      <a:pt x="584" y="862"/>
                      <a:pt x="587" y="862"/>
                      <a:pt x="592" y="863"/>
                    </a:cubicBezTo>
                    <a:cubicBezTo>
                      <a:pt x="586" y="864"/>
                      <a:pt x="588" y="868"/>
                      <a:pt x="583" y="868"/>
                    </a:cubicBezTo>
                    <a:cubicBezTo>
                      <a:pt x="584" y="870"/>
                      <a:pt x="585" y="874"/>
                      <a:pt x="589" y="873"/>
                    </a:cubicBezTo>
                    <a:cubicBezTo>
                      <a:pt x="589" y="871"/>
                      <a:pt x="588" y="869"/>
                      <a:pt x="590" y="868"/>
                    </a:cubicBezTo>
                    <a:cubicBezTo>
                      <a:pt x="590" y="871"/>
                      <a:pt x="595" y="872"/>
                      <a:pt x="600" y="871"/>
                    </a:cubicBezTo>
                    <a:cubicBezTo>
                      <a:pt x="603" y="871"/>
                      <a:pt x="606" y="871"/>
                      <a:pt x="609" y="870"/>
                    </a:cubicBezTo>
                    <a:cubicBezTo>
                      <a:pt x="611" y="870"/>
                      <a:pt x="614" y="869"/>
                      <a:pt x="616" y="869"/>
                    </a:cubicBezTo>
                    <a:cubicBezTo>
                      <a:pt x="616" y="864"/>
                      <a:pt x="612" y="867"/>
                      <a:pt x="611" y="863"/>
                    </a:cubicBezTo>
                    <a:cubicBezTo>
                      <a:pt x="613" y="864"/>
                      <a:pt x="616" y="863"/>
                      <a:pt x="620" y="862"/>
                    </a:cubicBezTo>
                    <a:cubicBezTo>
                      <a:pt x="618" y="865"/>
                      <a:pt x="618" y="865"/>
                      <a:pt x="620" y="869"/>
                    </a:cubicBezTo>
                    <a:cubicBezTo>
                      <a:pt x="625" y="869"/>
                      <a:pt x="621" y="865"/>
                      <a:pt x="625" y="864"/>
                    </a:cubicBezTo>
                    <a:cubicBezTo>
                      <a:pt x="626" y="868"/>
                      <a:pt x="632" y="864"/>
                      <a:pt x="634" y="867"/>
                    </a:cubicBezTo>
                    <a:cubicBezTo>
                      <a:pt x="637" y="864"/>
                      <a:pt x="639" y="864"/>
                      <a:pt x="640" y="864"/>
                    </a:cubicBezTo>
                    <a:cubicBezTo>
                      <a:pt x="641" y="864"/>
                      <a:pt x="642" y="866"/>
                      <a:pt x="642" y="867"/>
                    </a:cubicBezTo>
                    <a:cubicBezTo>
                      <a:pt x="646" y="863"/>
                      <a:pt x="648" y="863"/>
                      <a:pt x="651" y="858"/>
                    </a:cubicBezTo>
                    <a:cubicBezTo>
                      <a:pt x="654" y="860"/>
                      <a:pt x="651" y="860"/>
                      <a:pt x="652" y="863"/>
                    </a:cubicBezTo>
                    <a:cubicBezTo>
                      <a:pt x="657" y="860"/>
                      <a:pt x="657" y="860"/>
                      <a:pt x="662" y="860"/>
                    </a:cubicBezTo>
                    <a:cubicBezTo>
                      <a:pt x="663" y="859"/>
                      <a:pt x="664" y="856"/>
                      <a:pt x="666" y="854"/>
                    </a:cubicBezTo>
                    <a:cubicBezTo>
                      <a:pt x="669" y="856"/>
                      <a:pt x="671" y="853"/>
                      <a:pt x="668" y="857"/>
                    </a:cubicBezTo>
                    <a:cubicBezTo>
                      <a:pt x="676" y="855"/>
                      <a:pt x="680" y="851"/>
                      <a:pt x="683" y="847"/>
                    </a:cubicBezTo>
                    <a:cubicBezTo>
                      <a:pt x="684" y="845"/>
                      <a:pt x="685" y="843"/>
                      <a:pt x="686" y="842"/>
                    </a:cubicBezTo>
                    <a:cubicBezTo>
                      <a:pt x="688" y="840"/>
                      <a:pt x="689" y="839"/>
                      <a:pt x="691" y="839"/>
                    </a:cubicBezTo>
                    <a:cubicBezTo>
                      <a:pt x="689" y="831"/>
                      <a:pt x="696" y="832"/>
                      <a:pt x="702" y="832"/>
                    </a:cubicBezTo>
                    <a:cubicBezTo>
                      <a:pt x="702" y="829"/>
                      <a:pt x="697" y="830"/>
                      <a:pt x="700" y="828"/>
                    </a:cubicBezTo>
                    <a:cubicBezTo>
                      <a:pt x="704" y="829"/>
                      <a:pt x="707" y="827"/>
                      <a:pt x="712" y="824"/>
                    </a:cubicBezTo>
                    <a:cubicBezTo>
                      <a:pt x="714" y="827"/>
                      <a:pt x="711" y="828"/>
                      <a:pt x="712" y="830"/>
                    </a:cubicBezTo>
                    <a:cubicBezTo>
                      <a:pt x="713" y="827"/>
                      <a:pt x="718" y="827"/>
                      <a:pt x="718" y="826"/>
                    </a:cubicBezTo>
                    <a:cubicBezTo>
                      <a:pt x="716" y="826"/>
                      <a:pt x="715" y="826"/>
                      <a:pt x="713" y="824"/>
                    </a:cubicBezTo>
                    <a:cubicBezTo>
                      <a:pt x="716" y="823"/>
                      <a:pt x="716" y="821"/>
                      <a:pt x="720" y="820"/>
                    </a:cubicBezTo>
                    <a:cubicBezTo>
                      <a:pt x="721" y="821"/>
                      <a:pt x="721" y="822"/>
                      <a:pt x="722" y="823"/>
                    </a:cubicBezTo>
                    <a:cubicBezTo>
                      <a:pt x="724" y="820"/>
                      <a:pt x="726" y="818"/>
                      <a:pt x="729" y="816"/>
                    </a:cubicBezTo>
                    <a:cubicBezTo>
                      <a:pt x="730" y="815"/>
                      <a:pt x="732" y="814"/>
                      <a:pt x="733" y="813"/>
                    </a:cubicBezTo>
                    <a:cubicBezTo>
                      <a:pt x="734" y="813"/>
                      <a:pt x="736" y="812"/>
                      <a:pt x="737" y="811"/>
                    </a:cubicBezTo>
                    <a:cubicBezTo>
                      <a:pt x="742" y="808"/>
                      <a:pt x="747" y="806"/>
                      <a:pt x="748" y="802"/>
                    </a:cubicBezTo>
                    <a:cubicBezTo>
                      <a:pt x="751" y="799"/>
                      <a:pt x="752" y="803"/>
                      <a:pt x="755" y="802"/>
                    </a:cubicBezTo>
                    <a:cubicBezTo>
                      <a:pt x="754" y="801"/>
                      <a:pt x="753" y="801"/>
                      <a:pt x="752" y="800"/>
                    </a:cubicBezTo>
                    <a:cubicBezTo>
                      <a:pt x="752" y="799"/>
                      <a:pt x="754" y="798"/>
                      <a:pt x="755" y="798"/>
                    </a:cubicBezTo>
                    <a:cubicBezTo>
                      <a:pt x="757" y="797"/>
                      <a:pt x="759" y="797"/>
                      <a:pt x="761" y="796"/>
                    </a:cubicBezTo>
                    <a:cubicBezTo>
                      <a:pt x="764" y="795"/>
                      <a:pt x="766" y="795"/>
                      <a:pt x="761" y="794"/>
                    </a:cubicBezTo>
                    <a:cubicBezTo>
                      <a:pt x="767" y="791"/>
                      <a:pt x="771" y="794"/>
                      <a:pt x="773" y="790"/>
                    </a:cubicBezTo>
                    <a:cubicBezTo>
                      <a:pt x="770" y="791"/>
                      <a:pt x="768" y="789"/>
                      <a:pt x="771" y="787"/>
                    </a:cubicBezTo>
                    <a:cubicBezTo>
                      <a:pt x="770" y="789"/>
                      <a:pt x="772" y="790"/>
                      <a:pt x="775" y="788"/>
                    </a:cubicBezTo>
                    <a:cubicBezTo>
                      <a:pt x="775" y="786"/>
                      <a:pt x="777" y="784"/>
                      <a:pt x="779" y="782"/>
                    </a:cubicBezTo>
                    <a:cubicBezTo>
                      <a:pt x="778" y="786"/>
                      <a:pt x="785" y="780"/>
                      <a:pt x="786" y="778"/>
                    </a:cubicBezTo>
                    <a:cubicBezTo>
                      <a:pt x="785" y="778"/>
                      <a:pt x="784" y="780"/>
                      <a:pt x="784" y="779"/>
                    </a:cubicBezTo>
                    <a:cubicBezTo>
                      <a:pt x="786" y="777"/>
                      <a:pt x="790" y="771"/>
                      <a:pt x="794" y="772"/>
                    </a:cubicBezTo>
                    <a:cubicBezTo>
                      <a:pt x="794" y="773"/>
                      <a:pt x="789" y="775"/>
                      <a:pt x="790" y="777"/>
                    </a:cubicBezTo>
                    <a:cubicBezTo>
                      <a:pt x="795" y="775"/>
                      <a:pt x="795" y="772"/>
                      <a:pt x="798" y="768"/>
                    </a:cubicBezTo>
                    <a:cubicBezTo>
                      <a:pt x="801" y="770"/>
                      <a:pt x="803" y="767"/>
                      <a:pt x="805" y="765"/>
                    </a:cubicBezTo>
                    <a:cubicBezTo>
                      <a:pt x="807" y="762"/>
                      <a:pt x="809" y="759"/>
                      <a:pt x="812" y="762"/>
                    </a:cubicBezTo>
                    <a:cubicBezTo>
                      <a:pt x="807" y="764"/>
                      <a:pt x="804" y="768"/>
                      <a:pt x="802" y="772"/>
                    </a:cubicBezTo>
                    <a:cubicBezTo>
                      <a:pt x="800" y="776"/>
                      <a:pt x="798" y="779"/>
                      <a:pt x="793" y="778"/>
                    </a:cubicBezTo>
                    <a:cubicBezTo>
                      <a:pt x="796" y="783"/>
                      <a:pt x="790" y="782"/>
                      <a:pt x="786" y="788"/>
                    </a:cubicBezTo>
                    <a:cubicBezTo>
                      <a:pt x="790" y="790"/>
                      <a:pt x="786" y="791"/>
                      <a:pt x="787" y="793"/>
                    </a:cubicBezTo>
                    <a:cubicBezTo>
                      <a:pt x="792" y="790"/>
                      <a:pt x="789" y="790"/>
                      <a:pt x="790" y="788"/>
                    </a:cubicBezTo>
                    <a:cubicBezTo>
                      <a:pt x="792" y="788"/>
                      <a:pt x="794" y="785"/>
                      <a:pt x="795" y="788"/>
                    </a:cubicBezTo>
                    <a:cubicBezTo>
                      <a:pt x="794" y="789"/>
                      <a:pt x="792" y="790"/>
                      <a:pt x="792" y="791"/>
                    </a:cubicBezTo>
                    <a:cubicBezTo>
                      <a:pt x="797" y="787"/>
                      <a:pt x="800" y="787"/>
                      <a:pt x="802" y="789"/>
                    </a:cubicBezTo>
                    <a:cubicBezTo>
                      <a:pt x="805" y="785"/>
                      <a:pt x="807" y="784"/>
                      <a:pt x="811" y="781"/>
                    </a:cubicBezTo>
                    <a:cubicBezTo>
                      <a:pt x="814" y="779"/>
                      <a:pt x="819" y="776"/>
                      <a:pt x="824" y="771"/>
                    </a:cubicBezTo>
                    <a:cubicBezTo>
                      <a:pt x="825" y="768"/>
                      <a:pt x="821" y="769"/>
                      <a:pt x="824" y="766"/>
                    </a:cubicBezTo>
                    <a:cubicBezTo>
                      <a:pt x="826" y="765"/>
                      <a:pt x="828" y="764"/>
                      <a:pt x="830" y="762"/>
                    </a:cubicBezTo>
                    <a:cubicBezTo>
                      <a:pt x="832" y="761"/>
                      <a:pt x="834" y="760"/>
                      <a:pt x="835" y="758"/>
                    </a:cubicBezTo>
                    <a:cubicBezTo>
                      <a:pt x="838" y="755"/>
                      <a:pt x="841" y="752"/>
                      <a:pt x="844" y="749"/>
                    </a:cubicBezTo>
                    <a:cubicBezTo>
                      <a:pt x="849" y="742"/>
                      <a:pt x="854" y="736"/>
                      <a:pt x="860" y="732"/>
                    </a:cubicBezTo>
                    <a:cubicBezTo>
                      <a:pt x="859" y="727"/>
                      <a:pt x="853" y="729"/>
                      <a:pt x="858" y="724"/>
                    </a:cubicBezTo>
                    <a:cubicBezTo>
                      <a:pt x="861" y="723"/>
                      <a:pt x="862" y="725"/>
                      <a:pt x="864" y="728"/>
                    </a:cubicBezTo>
                    <a:cubicBezTo>
                      <a:pt x="865" y="725"/>
                      <a:pt x="867" y="723"/>
                      <a:pt x="869" y="721"/>
                    </a:cubicBezTo>
                    <a:cubicBezTo>
                      <a:pt x="871" y="719"/>
                      <a:pt x="873" y="717"/>
                      <a:pt x="875" y="715"/>
                    </a:cubicBezTo>
                    <a:cubicBezTo>
                      <a:pt x="880" y="712"/>
                      <a:pt x="885" y="709"/>
                      <a:pt x="889" y="704"/>
                    </a:cubicBezTo>
                    <a:cubicBezTo>
                      <a:pt x="887" y="698"/>
                      <a:pt x="891" y="694"/>
                      <a:pt x="896" y="689"/>
                    </a:cubicBezTo>
                    <a:cubicBezTo>
                      <a:pt x="900" y="684"/>
                      <a:pt x="905" y="679"/>
                      <a:pt x="905" y="673"/>
                    </a:cubicBezTo>
                    <a:cubicBezTo>
                      <a:pt x="903" y="676"/>
                      <a:pt x="901" y="679"/>
                      <a:pt x="899" y="682"/>
                    </a:cubicBezTo>
                    <a:cubicBezTo>
                      <a:pt x="897" y="684"/>
                      <a:pt x="894" y="686"/>
                      <a:pt x="891" y="686"/>
                    </a:cubicBezTo>
                    <a:cubicBezTo>
                      <a:pt x="892" y="682"/>
                      <a:pt x="894" y="677"/>
                      <a:pt x="897" y="674"/>
                    </a:cubicBezTo>
                    <a:cubicBezTo>
                      <a:pt x="900" y="671"/>
                      <a:pt x="903" y="669"/>
                      <a:pt x="906" y="672"/>
                    </a:cubicBezTo>
                    <a:cubicBezTo>
                      <a:pt x="907" y="664"/>
                      <a:pt x="918" y="664"/>
                      <a:pt x="914" y="658"/>
                    </a:cubicBezTo>
                    <a:cubicBezTo>
                      <a:pt x="917" y="659"/>
                      <a:pt x="921" y="657"/>
                      <a:pt x="925" y="653"/>
                    </a:cubicBezTo>
                    <a:cubicBezTo>
                      <a:pt x="928" y="649"/>
                      <a:pt x="931" y="644"/>
                      <a:pt x="933" y="639"/>
                    </a:cubicBezTo>
                    <a:cubicBezTo>
                      <a:pt x="933" y="641"/>
                      <a:pt x="935" y="638"/>
                      <a:pt x="937" y="635"/>
                    </a:cubicBezTo>
                    <a:cubicBezTo>
                      <a:pt x="942" y="628"/>
                      <a:pt x="947" y="619"/>
                      <a:pt x="952" y="610"/>
                    </a:cubicBezTo>
                    <a:cubicBezTo>
                      <a:pt x="953" y="609"/>
                      <a:pt x="953" y="609"/>
                      <a:pt x="953" y="609"/>
                    </a:cubicBezTo>
                    <a:cubicBezTo>
                      <a:pt x="953" y="608"/>
                      <a:pt x="953" y="608"/>
                      <a:pt x="953" y="608"/>
                    </a:cubicBezTo>
                    <a:cubicBezTo>
                      <a:pt x="955" y="606"/>
                      <a:pt x="955" y="606"/>
                      <a:pt x="955" y="606"/>
                    </a:cubicBezTo>
                    <a:cubicBezTo>
                      <a:pt x="955" y="605"/>
                      <a:pt x="956" y="604"/>
                      <a:pt x="957" y="602"/>
                    </a:cubicBezTo>
                    <a:cubicBezTo>
                      <a:pt x="958" y="599"/>
                      <a:pt x="959" y="597"/>
                      <a:pt x="961" y="594"/>
                    </a:cubicBezTo>
                    <a:cubicBezTo>
                      <a:pt x="963" y="588"/>
                      <a:pt x="965" y="583"/>
                      <a:pt x="966" y="578"/>
                    </a:cubicBezTo>
                    <a:cubicBezTo>
                      <a:pt x="967" y="578"/>
                      <a:pt x="968" y="579"/>
                      <a:pt x="969" y="579"/>
                    </a:cubicBezTo>
                    <a:cubicBezTo>
                      <a:pt x="969" y="578"/>
                      <a:pt x="969" y="578"/>
                      <a:pt x="970" y="578"/>
                    </a:cubicBezTo>
                    <a:cubicBezTo>
                      <a:pt x="970" y="578"/>
                      <a:pt x="970" y="578"/>
                      <a:pt x="970" y="577"/>
                    </a:cubicBezTo>
                    <a:cubicBezTo>
                      <a:pt x="968" y="576"/>
                      <a:pt x="965" y="575"/>
                      <a:pt x="966" y="573"/>
                    </a:cubicBezTo>
                    <a:cubicBezTo>
                      <a:pt x="969" y="574"/>
                      <a:pt x="968" y="576"/>
                      <a:pt x="969" y="574"/>
                    </a:cubicBezTo>
                    <a:cubicBezTo>
                      <a:pt x="968" y="572"/>
                      <a:pt x="967" y="570"/>
                      <a:pt x="970" y="570"/>
                    </a:cubicBezTo>
                    <a:cubicBezTo>
                      <a:pt x="969" y="568"/>
                      <a:pt x="967" y="570"/>
                      <a:pt x="967" y="568"/>
                    </a:cubicBezTo>
                    <a:cubicBezTo>
                      <a:pt x="968" y="567"/>
                      <a:pt x="969" y="566"/>
                      <a:pt x="970" y="567"/>
                    </a:cubicBezTo>
                    <a:cubicBezTo>
                      <a:pt x="972" y="567"/>
                      <a:pt x="970" y="569"/>
                      <a:pt x="973" y="569"/>
                    </a:cubicBezTo>
                    <a:cubicBezTo>
                      <a:pt x="972" y="568"/>
                      <a:pt x="972" y="567"/>
                      <a:pt x="972" y="566"/>
                    </a:cubicBezTo>
                    <a:cubicBezTo>
                      <a:pt x="972" y="565"/>
                      <a:pt x="973" y="565"/>
                      <a:pt x="973" y="564"/>
                    </a:cubicBezTo>
                    <a:cubicBezTo>
                      <a:pt x="973" y="564"/>
                      <a:pt x="973" y="564"/>
                      <a:pt x="973" y="563"/>
                    </a:cubicBezTo>
                    <a:cubicBezTo>
                      <a:pt x="973" y="563"/>
                      <a:pt x="973" y="563"/>
                      <a:pt x="973" y="563"/>
                    </a:cubicBezTo>
                    <a:cubicBezTo>
                      <a:pt x="973" y="563"/>
                      <a:pt x="973" y="563"/>
                      <a:pt x="973" y="563"/>
                    </a:cubicBezTo>
                    <a:cubicBezTo>
                      <a:pt x="973" y="563"/>
                      <a:pt x="973" y="563"/>
                      <a:pt x="973" y="563"/>
                    </a:cubicBezTo>
                    <a:cubicBezTo>
                      <a:pt x="973" y="563"/>
                      <a:pt x="973" y="563"/>
                      <a:pt x="973" y="563"/>
                    </a:cubicBezTo>
                    <a:cubicBezTo>
                      <a:pt x="979" y="551"/>
                      <a:pt x="974" y="560"/>
                      <a:pt x="976" y="557"/>
                    </a:cubicBezTo>
                    <a:cubicBezTo>
                      <a:pt x="976" y="557"/>
                      <a:pt x="976" y="557"/>
                      <a:pt x="976" y="557"/>
                    </a:cubicBezTo>
                    <a:cubicBezTo>
                      <a:pt x="976" y="557"/>
                      <a:pt x="976" y="557"/>
                      <a:pt x="976" y="557"/>
                    </a:cubicBezTo>
                    <a:cubicBezTo>
                      <a:pt x="976" y="557"/>
                      <a:pt x="976" y="557"/>
                      <a:pt x="976" y="557"/>
                    </a:cubicBezTo>
                    <a:cubicBezTo>
                      <a:pt x="976" y="557"/>
                      <a:pt x="976" y="557"/>
                      <a:pt x="976" y="556"/>
                    </a:cubicBezTo>
                    <a:cubicBezTo>
                      <a:pt x="976" y="556"/>
                      <a:pt x="976" y="556"/>
                      <a:pt x="976" y="555"/>
                    </a:cubicBezTo>
                    <a:cubicBezTo>
                      <a:pt x="975" y="555"/>
                      <a:pt x="975" y="555"/>
                      <a:pt x="974" y="555"/>
                    </a:cubicBezTo>
                    <a:cubicBezTo>
                      <a:pt x="974" y="555"/>
                      <a:pt x="974" y="555"/>
                      <a:pt x="974" y="556"/>
                    </a:cubicBezTo>
                    <a:cubicBezTo>
                      <a:pt x="974" y="556"/>
                      <a:pt x="974" y="556"/>
                      <a:pt x="974" y="556"/>
                    </a:cubicBezTo>
                    <a:cubicBezTo>
                      <a:pt x="974" y="556"/>
                      <a:pt x="974" y="556"/>
                      <a:pt x="974" y="556"/>
                    </a:cubicBezTo>
                    <a:cubicBezTo>
                      <a:pt x="973" y="558"/>
                      <a:pt x="972" y="560"/>
                      <a:pt x="970" y="562"/>
                    </a:cubicBezTo>
                    <a:cubicBezTo>
                      <a:pt x="970" y="562"/>
                      <a:pt x="970" y="562"/>
                      <a:pt x="970" y="562"/>
                    </a:cubicBezTo>
                    <a:cubicBezTo>
                      <a:pt x="970" y="562"/>
                      <a:pt x="970" y="562"/>
                      <a:pt x="970" y="562"/>
                    </a:cubicBezTo>
                    <a:cubicBezTo>
                      <a:pt x="970" y="563"/>
                      <a:pt x="969" y="564"/>
                      <a:pt x="967" y="563"/>
                    </a:cubicBezTo>
                    <a:cubicBezTo>
                      <a:pt x="967" y="562"/>
                      <a:pt x="967" y="561"/>
                      <a:pt x="967" y="561"/>
                    </a:cubicBezTo>
                    <a:cubicBezTo>
                      <a:pt x="967" y="560"/>
                      <a:pt x="967" y="560"/>
                      <a:pt x="967" y="560"/>
                    </a:cubicBezTo>
                    <a:cubicBezTo>
                      <a:pt x="967" y="560"/>
                      <a:pt x="967" y="560"/>
                      <a:pt x="967" y="560"/>
                    </a:cubicBezTo>
                    <a:cubicBezTo>
                      <a:pt x="967" y="560"/>
                      <a:pt x="967" y="560"/>
                      <a:pt x="967" y="560"/>
                    </a:cubicBezTo>
                    <a:cubicBezTo>
                      <a:pt x="967" y="560"/>
                      <a:pt x="967" y="560"/>
                      <a:pt x="967" y="560"/>
                    </a:cubicBezTo>
                    <a:cubicBezTo>
                      <a:pt x="973" y="548"/>
                      <a:pt x="968" y="557"/>
                      <a:pt x="970" y="554"/>
                    </a:cubicBezTo>
                    <a:cubicBezTo>
                      <a:pt x="970" y="554"/>
                      <a:pt x="970" y="554"/>
                      <a:pt x="970" y="554"/>
                    </a:cubicBezTo>
                    <a:cubicBezTo>
                      <a:pt x="970" y="554"/>
                      <a:pt x="970" y="554"/>
                      <a:pt x="970" y="554"/>
                    </a:cubicBezTo>
                    <a:cubicBezTo>
                      <a:pt x="970" y="552"/>
                      <a:pt x="970" y="552"/>
                      <a:pt x="970" y="552"/>
                    </a:cubicBezTo>
                    <a:cubicBezTo>
                      <a:pt x="970" y="550"/>
                      <a:pt x="970" y="548"/>
                      <a:pt x="970" y="546"/>
                    </a:cubicBezTo>
                    <a:cubicBezTo>
                      <a:pt x="971" y="542"/>
                      <a:pt x="971" y="539"/>
                      <a:pt x="972" y="535"/>
                    </a:cubicBezTo>
                    <a:cubicBezTo>
                      <a:pt x="973" y="531"/>
                      <a:pt x="974" y="527"/>
                      <a:pt x="975" y="523"/>
                    </a:cubicBezTo>
                    <a:cubicBezTo>
                      <a:pt x="976" y="519"/>
                      <a:pt x="977" y="516"/>
                      <a:pt x="978" y="512"/>
                    </a:cubicBezTo>
                    <a:cubicBezTo>
                      <a:pt x="979" y="508"/>
                      <a:pt x="980" y="504"/>
                      <a:pt x="982" y="500"/>
                    </a:cubicBezTo>
                    <a:cubicBezTo>
                      <a:pt x="983" y="497"/>
                      <a:pt x="984" y="493"/>
                      <a:pt x="985" y="489"/>
                    </a:cubicBezTo>
                    <a:cubicBezTo>
                      <a:pt x="986" y="485"/>
                      <a:pt x="987" y="482"/>
                      <a:pt x="988" y="478"/>
                    </a:cubicBezTo>
                    <a:cubicBezTo>
                      <a:pt x="989" y="476"/>
                      <a:pt x="989" y="474"/>
                      <a:pt x="990" y="472"/>
                    </a:cubicBezTo>
                    <a:cubicBezTo>
                      <a:pt x="990" y="470"/>
                      <a:pt x="991" y="469"/>
                      <a:pt x="991" y="467"/>
                    </a:cubicBezTo>
                    <a:cubicBezTo>
                      <a:pt x="994" y="466"/>
                      <a:pt x="991" y="475"/>
                      <a:pt x="993" y="471"/>
                    </a:cubicBezTo>
                    <a:cubicBezTo>
                      <a:pt x="994" y="458"/>
                      <a:pt x="991" y="455"/>
                      <a:pt x="999" y="447"/>
                    </a:cubicBezTo>
                    <a:cubicBezTo>
                      <a:pt x="1000" y="442"/>
                      <a:pt x="996" y="441"/>
                      <a:pt x="995" y="438"/>
                    </a:cubicBezTo>
                    <a:cubicBezTo>
                      <a:pt x="997" y="436"/>
                      <a:pt x="996" y="431"/>
                      <a:pt x="997" y="426"/>
                    </a:cubicBezTo>
                    <a:cubicBezTo>
                      <a:pt x="997" y="424"/>
                      <a:pt x="997" y="422"/>
                      <a:pt x="998" y="420"/>
                    </a:cubicBezTo>
                    <a:cubicBezTo>
                      <a:pt x="999" y="418"/>
                      <a:pt x="1000" y="416"/>
                      <a:pt x="1002" y="415"/>
                    </a:cubicBezTo>
                    <a:cubicBezTo>
                      <a:pt x="998" y="414"/>
                      <a:pt x="1003" y="409"/>
                      <a:pt x="1000" y="405"/>
                    </a:cubicBezTo>
                    <a:cubicBezTo>
                      <a:pt x="1004" y="406"/>
                      <a:pt x="1004" y="403"/>
                      <a:pt x="1002" y="402"/>
                    </a:cubicBezTo>
                    <a:cubicBezTo>
                      <a:pt x="1008" y="402"/>
                      <a:pt x="1004" y="395"/>
                      <a:pt x="1009" y="393"/>
                    </a:cubicBezTo>
                    <a:cubicBezTo>
                      <a:pt x="1005" y="391"/>
                      <a:pt x="1006" y="387"/>
                      <a:pt x="1009" y="382"/>
                    </a:cubicBezTo>
                    <a:cubicBezTo>
                      <a:pt x="1007" y="379"/>
                      <a:pt x="1006" y="384"/>
                      <a:pt x="1006" y="381"/>
                    </a:cubicBezTo>
                    <a:cubicBezTo>
                      <a:pt x="1007" y="378"/>
                      <a:pt x="1007" y="374"/>
                      <a:pt x="1007" y="370"/>
                    </a:cubicBezTo>
                    <a:cubicBezTo>
                      <a:pt x="1007" y="366"/>
                      <a:pt x="1008" y="363"/>
                      <a:pt x="1012" y="361"/>
                    </a:cubicBezTo>
                    <a:cubicBezTo>
                      <a:pt x="1007" y="357"/>
                      <a:pt x="1010" y="340"/>
                      <a:pt x="1014" y="336"/>
                    </a:cubicBezTo>
                    <a:cubicBezTo>
                      <a:pt x="1008" y="335"/>
                      <a:pt x="1009" y="320"/>
                      <a:pt x="1012" y="320"/>
                    </a:cubicBezTo>
                    <a:cubicBezTo>
                      <a:pt x="1009" y="315"/>
                      <a:pt x="1006" y="310"/>
                      <a:pt x="1004" y="305"/>
                    </a:cubicBezTo>
                    <a:cubicBezTo>
                      <a:pt x="1006" y="305"/>
                      <a:pt x="1007" y="307"/>
                      <a:pt x="1009" y="307"/>
                    </a:cubicBezTo>
                    <a:cubicBezTo>
                      <a:pt x="1009" y="301"/>
                      <a:pt x="1008" y="295"/>
                      <a:pt x="1008" y="290"/>
                    </a:cubicBezTo>
                    <a:cubicBezTo>
                      <a:pt x="1007" y="284"/>
                      <a:pt x="1006" y="279"/>
                      <a:pt x="1005" y="273"/>
                    </a:cubicBezTo>
                    <a:cubicBezTo>
                      <a:pt x="1005" y="270"/>
                      <a:pt x="1004" y="267"/>
                      <a:pt x="1004" y="264"/>
                    </a:cubicBezTo>
                    <a:cubicBezTo>
                      <a:pt x="1003" y="261"/>
                      <a:pt x="1003" y="258"/>
                      <a:pt x="1003" y="255"/>
                    </a:cubicBezTo>
                    <a:cubicBezTo>
                      <a:pt x="1002" y="252"/>
                      <a:pt x="1002" y="249"/>
                      <a:pt x="1002" y="245"/>
                    </a:cubicBezTo>
                    <a:cubicBezTo>
                      <a:pt x="1002" y="242"/>
                      <a:pt x="1002" y="238"/>
                      <a:pt x="1002" y="234"/>
                    </a:cubicBezTo>
                    <a:cubicBezTo>
                      <a:pt x="1000" y="235"/>
                      <a:pt x="999" y="234"/>
                      <a:pt x="998" y="232"/>
                    </a:cubicBezTo>
                    <a:cubicBezTo>
                      <a:pt x="1001" y="227"/>
                      <a:pt x="998" y="220"/>
                      <a:pt x="996" y="214"/>
                    </a:cubicBezTo>
                    <a:cubicBezTo>
                      <a:pt x="994" y="208"/>
                      <a:pt x="992" y="203"/>
                      <a:pt x="999" y="201"/>
                    </a:cubicBezTo>
                    <a:cubicBezTo>
                      <a:pt x="997" y="195"/>
                      <a:pt x="995" y="202"/>
                      <a:pt x="992" y="198"/>
                    </a:cubicBezTo>
                    <a:cubicBezTo>
                      <a:pt x="991" y="194"/>
                      <a:pt x="991" y="191"/>
                      <a:pt x="990" y="188"/>
                    </a:cubicBezTo>
                    <a:cubicBezTo>
                      <a:pt x="989" y="184"/>
                      <a:pt x="988" y="182"/>
                      <a:pt x="987" y="179"/>
                    </a:cubicBezTo>
                    <a:cubicBezTo>
                      <a:pt x="985" y="174"/>
                      <a:pt x="984" y="169"/>
                      <a:pt x="985" y="164"/>
                    </a:cubicBezTo>
                    <a:cubicBezTo>
                      <a:pt x="980" y="158"/>
                      <a:pt x="980" y="154"/>
                      <a:pt x="974" y="145"/>
                    </a:cubicBezTo>
                    <a:cubicBezTo>
                      <a:pt x="976" y="144"/>
                      <a:pt x="976" y="148"/>
                      <a:pt x="978" y="147"/>
                    </a:cubicBezTo>
                    <a:cubicBezTo>
                      <a:pt x="977" y="145"/>
                      <a:pt x="976" y="142"/>
                      <a:pt x="975" y="140"/>
                    </a:cubicBezTo>
                    <a:cubicBezTo>
                      <a:pt x="974" y="138"/>
                      <a:pt x="973" y="135"/>
                      <a:pt x="972" y="133"/>
                    </a:cubicBezTo>
                    <a:cubicBezTo>
                      <a:pt x="970" y="129"/>
                      <a:pt x="970" y="125"/>
                      <a:pt x="970" y="120"/>
                    </a:cubicBezTo>
                    <a:cubicBezTo>
                      <a:pt x="968" y="121"/>
                      <a:pt x="967" y="120"/>
                      <a:pt x="965" y="118"/>
                    </a:cubicBezTo>
                    <a:cubicBezTo>
                      <a:pt x="964" y="117"/>
                      <a:pt x="962" y="115"/>
                      <a:pt x="960" y="116"/>
                    </a:cubicBezTo>
                    <a:cubicBezTo>
                      <a:pt x="963" y="122"/>
                      <a:pt x="966" y="131"/>
                      <a:pt x="961" y="136"/>
                    </a:cubicBezTo>
                    <a:cubicBezTo>
                      <a:pt x="957" y="132"/>
                      <a:pt x="962" y="127"/>
                      <a:pt x="959" y="126"/>
                    </a:cubicBezTo>
                    <a:cubicBezTo>
                      <a:pt x="957" y="133"/>
                      <a:pt x="959" y="138"/>
                      <a:pt x="962" y="142"/>
                    </a:cubicBezTo>
                    <a:cubicBezTo>
                      <a:pt x="965" y="147"/>
                      <a:pt x="968" y="151"/>
                      <a:pt x="970" y="158"/>
                    </a:cubicBezTo>
                    <a:cubicBezTo>
                      <a:pt x="969" y="159"/>
                      <a:pt x="968" y="159"/>
                      <a:pt x="967" y="158"/>
                    </a:cubicBezTo>
                    <a:cubicBezTo>
                      <a:pt x="966" y="164"/>
                      <a:pt x="971" y="168"/>
                      <a:pt x="974" y="172"/>
                    </a:cubicBezTo>
                    <a:cubicBezTo>
                      <a:pt x="973" y="178"/>
                      <a:pt x="975" y="185"/>
                      <a:pt x="976" y="191"/>
                    </a:cubicBezTo>
                    <a:cubicBezTo>
                      <a:pt x="978" y="197"/>
                      <a:pt x="980" y="203"/>
                      <a:pt x="982" y="210"/>
                    </a:cubicBezTo>
                    <a:cubicBezTo>
                      <a:pt x="984" y="216"/>
                      <a:pt x="986" y="222"/>
                      <a:pt x="987" y="229"/>
                    </a:cubicBezTo>
                    <a:cubicBezTo>
                      <a:pt x="988" y="235"/>
                      <a:pt x="988" y="241"/>
                      <a:pt x="987" y="247"/>
                    </a:cubicBezTo>
                    <a:cubicBezTo>
                      <a:pt x="990" y="250"/>
                      <a:pt x="992" y="256"/>
                      <a:pt x="993" y="261"/>
                    </a:cubicBezTo>
                    <a:cubicBezTo>
                      <a:pt x="994" y="264"/>
                      <a:pt x="994" y="267"/>
                      <a:pt x="995" y="270"/>
                    </a:cubicBezTo>
                    <a:cubicBezTo>
                      <a:pt x="995" y="273"/>
                      <a:pt x="995" y="276"/>
                      <a:pt x="996" y="279"/>
                    </a:cubicBezTo>
                    <a:cubicBezTo>
                      <a:pt x="991" y="278"/>
                      <a:pt x="993" y="265"/>
                      <a:pt x="988" y="264"/>
                    </a:cubicBezTo>
                    <a:cubicBezTo>
                      <a:pt x="989" y="270"/>
                      <a:pt x="994" y="295"/>
                      <a:pt x="986" y="292"/>
                    </a:cubicBezTo>
                    <a:cubicBezTo>
                      <a:pt x="989" y="291"/>
                      <a:pt x="992" y="290"/>
                      <a:pt x="993" y="294"/>
                    </a:cubicBezTo>
                    <a:cubicBezTo>
                      <a:pt x="993" y="297"/>
                      <a:pt x="990" y="296"/>
                      <a:pt x="991" y="299"/>
                    </a:cubicBezTo>
                    <a:cubicBezTo>
                      <a:pt x="994" y="300"/>
                      <a:pt x="995" y="306"/>
                      <a:pt x="995" y="312"/>
                    </a:cubicBezTo>
                    <a:cubicBezTo>
                      <a:pt x="995" y="315"/>
                      <a:pt x="994" y="319"/>
                      <a:pt x="994" y="322"/>
                    </a:cubicBezTo>
                    <a:cubicBezTo>
                      <a:pt x="994" y="325"/>
                      <a:pt x="993" y="328"/>
                      <a:pt x="993" y="329"/>
                    </a:cubicBezTo>
                    <a:cubicBezTo>
                      <a:pt x="993" y="328"/>
                      <a:pt x="994" y="328"/>
                      <a:pt x="995" y="328"/>
                    </a:cubicBezTo>
                    <a:cubicBezTo>
                      <a:pt x="993" y="330"/>
                      <a:pt x="999" y="339"/>
                      <a:pt x="995" y="344"/>
                    </a:cubicBezTo>
                    <a:cubicBezTo>
                      <a:pt x="996" y="341"/>
                      <a:pt x="995" y="339"/>
                      <a:pt x="993" y="338"/>
                    </a:cubicBezTo>
                    <a:cubicBezTo>
                      <a:pt x="989" y="343"/>
                      <a:pt x="997" y="343"/>
                      <a:pt x="996" y="349"/>
                    </a:cubicBezTo>
                    <a:cubicBezTo>
                      <a:pt x="993" y="349"/>
                      <a:pt x="995" y="345"/>
                      <a:pt x="993" y="345"/>
                    </a:cubicBezTo>
                    <a:cubicBezTo>
                      <a:pt x="993" y="350"/>
                      <a:pt x="992" y="358"/>
                      <a:pt x="992" y="365"/>
                    </a:cubicBezTo>
                    <a:cubicBezTo>
                      <a:pt x="991" y="372"/>
                      <a:pt x="990" y="379"/>
                      <a:pt x="991" y="384"/>
                    </a:cubicBezTo>
                    <a:cubicBezTo>
                      <a:pt x="994" y="386"/>
                      <a:pt x="992" y="380"/>
                      <a:pt x="995" y="382"/>
                    </a:cubicBezTo>
                    <a:cubicBezTo>
                      <a:pt x="994" y="384"/>
                      <a:pt x="996" y="389"/>
                      <a:pt x="993" y="389"/>
                    </a:cubicBezTo>
                    <a:cubicBezTo>
                      <a:pt x="992" y="388"/>
                      <a:pt x="992" y="386"/>
                      <a:pt x="990" y="386"/>
                    </a:cubicBezTo>
                    <a:cubicBezTo>
                      <a:pt x="990" y="391"/>
                      <a:pt x="989" y="395"/>
                      <a:pt x="988" y="400"/>
                    </a:cubicBezTo>
                    <a:cubicBezTo>
                      <a:pt x="988" y="405"/>
                      <a:pt x="987" y="410"/>
                      <a:pt x="986" y="415"/>
                    </a:cubicBezTo>
                    <a:cubicBezTo>
                      <a:pt x="985" y="420"/>
                      <a:pt x="984" y="425"/>
                      <a:pt x="983" y="431"/>
                    </a:cubicBezTo>
                    <a:cubicBezTo>
                      <a:pt x="982" y="436"/>
                      <a:pt x="981" y="442"/>
                      <a:pt x="979" y="447"/>
                    </a:cubicBezTo>
                    <a:cubicBezTo>
                      <a:pt x="976" y="448"/>
                      <a:pt x="975" y="453"/>
                      <a:pt x="974" y="458"/>
                    </a:cubicBezTo>
                    <a:cubicBezTo>
                      <a:pt x="974" y="463"/>
                      <a:pt x="974" y="469"/>
                      <a:pt x="972" y="472"/>
                    </a:cubicBezTo>
                    <a:cubicBezTo>
                      <a:pt x="970" y="476"/>
                      <a:pt x="968" y="482"/>
                      <a:pt x="967" y="489"/>
                    </a:cubicBezTo>
                    <a:cubicBezTo>
                      <a:pt x="967" y="490"/>
                      <a:pt x="966" y="492"/>
                      <a:pt x="966" y="493"/>
                    </a:cubicBezTo>
                    <a:cubicBezTo>
                      <a:pt x="965" y="495"/>
                      <a:pt x="965" y="497"/>
                      <a:pt x="965" y="498"/>
                    </a:cubicBezTo>
                    <a:cubicBezTo>
                      <a:pt x="964" y="502"/>
                      <a:pt x="963" y="505"/>
                      <a:pt x="962" y="508"/>
                    </a:cubicBezTo>
                    <a:cubicBezTo>
                      <a:pt x="961" y="513"/>
                      <a:pt x="959" y="518"/>
                      <a:pt x="957" y="523"/>
                    </a:cubicBezTo>
                    <a:cubicBezTo>
                      <a:pt x="955" y="527"/>
                      <a:pt x="952" y="532"/>
                      <a:pt x="950" y="536"/>
                    </a:cubicBezTo>
                    <a:cubicBezTo>
                      <a:pt x="949" y="539"/>
                      <a:pt x="948" y="541"/>
                      <a:pt x="947" y="543"/>
                    </a:cubicBezTo>
                    <a:cubicBezTo>
                      <a:pt x="947" y="543"/>
                      <a:pt x="947" y="543"/>
                      <a:pt x="947" y="543"/>
                    </a:cubicBezTo>
                    <a:cubicBezTo>
                      <a:pt x="945" y="549"/>
                      <a:pt x="945" y="549"/>
                      <a:pt x="945" y="549"/>
                    </a:cubicBezTo>
                    <a:cubicBezTo>
                      <a:pt x="945" y="549"/>
                      <a:pt x="945" y="549"/>
                      <a:pt x="945" y="549"/>
                    </a:cubicBezTo>
                    <a:cubicBezTo>
                      <a:pt x="945" y="549"/>
                      <a:pt x="945" y="549"/>
                      <a:pt x="945" y="549"/>
                    </a:cubicBezTo>
                    <a:cubicBezTo>
                      <a:pt x="945" y="549"/>
                      <a:pt x="945" y="549"/>
                      <a:pt x="945" y="549"/>
                    </a:cubicBezTo>
                    <a:cubicBezTo>
                      <a:pt x="944" y="549"/>
                      <a:pt x="944" y="549"/>
                      <a:pt x="944" y="549"/>
                    </a:cubicBezTo>
                    <a:cubicBezTo>
                      <a:pt x="944" y="550"/>
                      <a:pt x="944" y="550"/>
                      <a:pt x="944" y="550"/>
                    </a:cubicBezTo>
                    <a:cubicBezTo>
                      <a:pt x="944" y="551"/>
                      <a:pt x="944" y="551"/>
                      <a:pt x="944" y="551"/>
                    </a:cubicBezTo>
                    <a:cubicBezTo>
                      <a:pt x="944" y="551"/>
                      <a:pt x="944" y="552"/>
                      <a:pt x="943" y="552"/>
                    </a:cubicBezTo>
                    <a:cubicBezTo>
                      <a:pt x="943" y="555"/>
                      <a:pt x="942" y="558"/>
                      <a:pt x="943" y="560"/>
                    </a:cubicBezTo>
                    <a:cubicBezTo>
                      <a:pt x="941" y="560"/>
                      <a:pt x="939" y="558"/>
                      <a:pt x="939" y="560"/>
                    </a:cubicBezTo>
                    <a:cubicBezTo>
                      <a:pt x="940" y="561"/>
                      <a:pt x="943" y="562"/>
                      <a:pt x="943" y="563"/>
                    </a:cubicBezTo>
                    <a:cubicBezTo>
                      <a:pt x="942" y="563"/>
                      <a:pt x="942" y="563"/>
                      <a:pt x="942" y="563"/>
                    </a:cubicBezTo>
                    <a:cubicBezTo>
                      <a:pt x="942" y="564"/>
                      <a:pt x="942" y="564"/>
                      <a:pt x="941" y="564"/>
                    </a:cubicBezTo>
                    <a:cubicBezTo>
                      <a:pt x="941" y="564"/>
                      <a:pt x="941" y="564"/>
                      <a:pt x="941" y="564"/>
                    </a:cubicBezTo>
                    <a:cubicBezTo>
                      <a:pt x="941" y="565"/>
                      <a:pt x="941" y="565"/>
                      <a:pt x="940" y="565"/>
                    </a:cubicBezTo>
                    <a:cubicBezTo>
                      <a:pt x="939" y="567"/>
                      <a:pt x="938" y="568"/>
                      <a:pt x="937" y="569"/>
                    </a:cubicBezTo>
                    <a:cubicBezTo>
                      <a:pt x="935" y="570"/>
                      <a:pt x="932" y="572"/>
                      <a:pt x="930" y="572"/>
                    </a:cubicBezTo>
                    <a:cubicBezTo>
                      <a:pt x="931" y="575"/>
                      <a:pt x="931" y="577"/>
                      <a:pt x="932" y="580"/>
                    </a:cubicBezTo>
                    <a:cubicBezTo>
                      <a:pt x="933" y="578"/>
                      <a:pt x="933" y="572"/>
                      <a:pt x="936" y="572"/>
                    </a:cubicBezTo>
                    <a:cubicBezTo>
                      <a:pt x="935" y="575"/>
                      <a:pt x="938" y="576"/>
                      <a:pt x="935" y="580"/>
                    </a:cubicBezTo>
                    <a:cubicBezTo>
                      <a:pt x="925" y="582"/>
                      <a:pt x="931" y="581"/>
                      <a:pt x="924" y="589"/>
                    </a:cubicBezTo>
                    <a:cubicBezTo>
                      <a:pt x="926" y="587"/>
                      <a:pt x="926" y="585"/>
                      <a:pt x="925" y="584"/>
                    </a:cubicBezTo>
                    <a:cubicBezTo>
                      <a:pt x="925" y="586"/>
                      <a:pt x="924" y="588"/>
                      <a:pt x="923" y="589"/>
                    </a:cubicBezTo>
                    <a:cubicBezTo>
                      <a:pt x="922" y="591"/>
                      <a:pt x="922" y="591"/>
                      <a:pt x="921" y="592"/>
                    </a:cubicBezTo>
                    <a:cubicBezTo>
                      <a:pt x="920" y="593"/>
                      <a:pt x="920" y="593"/>
                      <a:pt x="919" y="594"/>
                    </a:cubicBezTo>
                    <a:cubicBezTo>
                      <a:pt x="917" y="597"/>
                      <a:pt x="914" y="600"/>
                      <a:pt x="914" y="603"/>
                    </a:cubicBezTo>
                    <a:cubicBezTo>
                      <a:pt x="919" y="598"/>
                      <a:pt x="920" y="596"/>
                      <a:pt x="925" y="593"/>
                    </a:cubicBezTo>
                    <a:cubicBezTo>
                      <a:pt x="922" y="599"/>
                      <a:pt x="920" y="600"/>
                      <a:pt x="919" y="606"/>
                    </a:cubicBezTo>
                    <a:cubicBezTo>
                      <a:pt x="917" y="606"/>
                      <a:pt x="918" y="601"/>
                      <a:pt x="915" y="604"/>
                    </a:cubicBezTo>
                    <a:cubicBezTo>
                      <a:pt x="916" y="607"/>
                      <a:pt x="912" y="610"/>
                      <a:pt x="908" y="612"/>
                    </a:cubicBezTo>
                    <a:cubicBezTo>
                      <a:pt x="904" y="615"/>
                      <a:pt x="900" y="618"/>
                      <a:pt x="900" y="623"/>
                    </a:cubicBezTo>
                    <a:cubicBezTo>
                      <a:pt x="900" y="620"/>
                      <a:pt x="905" y="618"/>
                      <a:pt x="904" y="621"/>
                    </a:cubicBezTo>
                    <a:cubicBezTo>
                      <a:pt x="902" y="624"/>
                      <a:pt x="900" y="623"/>
                      <a:pt x="898" y="625"/>
                    </a:cubicBezTo>
                    <a:cubicBezTo>
                      <a:pt x="900" y="629"/>
                      <a:pt x="898" y="632"/>
                      <a:pt x="895" y="635"/>
                    </a:cubicBezTo>
                    <a:cubicBezTo>
                      <a:pt x="893" y="638"/>
                      <a:pt x="890" y="641"/>
                      <a:pt x="889" y="644"/>
                    </a:cubicBezTo>
                    <a:cubicBezTo>
                      <a:pt x="886" y="646"/>
                      <a:pt x="885" y="645"/>
                      <a:pt x="883" y="645"/>
                    </a:cubicBezTo>
                    <a:cubicBezTo>
                      <a:pt x="885" y="649"/>
                      <a:pt x="878" y="659"/>
                      <a:pt x="876" y="660"/>
                    </a:cubicBezTo>
                    <a:cubicBezTo>
                      <a:pt x="873" y="659"/>
                      <a:pt x="880" y="655"/>
                      <a:pt x="878" y="653"/>
                    </a:cubicBezTo>
                    <a:cubicBezTo>
                      <a:pt x="870" y="664"/>
                      <a:pt x="870" y="670"/>
                      <a:pt x="868" y="676"/>
                    </a:cubicBezTo>
                    <a:cubicBezTo>
                      <a:pt x="866" y="678"/>
                      <a:pt x="864" y="674"/>
                      <a:pt x="863" y="676"/>
                    </a:cubicBezTo>
                    <a:cubicBezTo>
                      <a:pt x="868" y="678"/>
                      <a:pt x="862" y="686"/>
                      <a:pt x="858" y="691"/>
                    </a:cubicBezTo>
                    <a:cubicBezTo>
                      <a:pt x="855" y="688"/>
                      <a:pt x="853" y="687"/>
                      <a:pt x="854" y="686"/>
                    </a:cubicBezTo>
                    <a:cubicBezTo>
                      <a:pt x="856" y="686"/>
                      <a:pt x="858" y="682"/>
                      <a:pt x="858" y="679"/>
                    </a:cubicBezTo>
                    <a:cubicBezTo>
                      <a:pt x="854" y="681"/>
                      <a:pt x="858" y="674"/>
                      <a:pt x="856" y="672"/>
                    </a:cubicBezTo>
                    <a:cubicBezTo>
                      <a:pt x="858" y="670"/>
                      <a:pt x="859" y="671"/>
                      <a:pt x="859" y="673"/>
                    </a:cubicBezTo>
                    <a:cubicBezTo>
                      <a:pt x="861" y="669"/>
                      <a:pt x="865" y="665"/>
                      <a:pt x="869" y="661"/>
                    </a:cubicBezTo>
                    <a:cubicBezTo>
                      <a:pt x="872" y="657"/>
                      <a:pt x="876" y="653"/>
                      <a:pt x="878" y="648"/>
                    </a:cubicBezTo>
                    <a:cubicBezTo>
                      <a:pt x="879" y="649"/>
                      <a:pt x="878" y="652"/>
                      <a:pt x="880" y="650"/>
                    </a:cubicBezTo>
                    <a:cubicBezTo>
                      <a:pt x="876" y="649"/>
                      <a:pt x="883" y="646"/>
                      <a:pt x="880" y="645"/>
                    </a:cubicBezTo>
                    <a:cubicBezTo>
                      <a:pt x="876" y="647"/>
                      <a:pt x="878" y="640"/>
                      <a:pt x="879" y="638"/>
                    </a:cubicBezTo>
                    <a:cubicBezTo>
                      <a:pt x="879" y="640"/>
                      <a:pt x="880" y="640"/>
                      <a:pt x="882" y="639"/>
                    </a:cubicBezTo>
                    <a:cubicBezTo>
                      <a:pt x="880" y="636"/>
                      <a:pt x="882" y="634"/>
                      <a:pt x="884" y="632"/>
                    </a:cubicBezTo>
                    <a:cubicBezTo>
                      <a:pt x="885" y="631"/>
                      <a:pt x="886" y="631"/>
                      <a:pt x="887" y="630"/>
                    </a:cubicBezTo>
                    <a:cubicBezTo>
                      <a:pt x="887" y="629"/>
                      <a:pt x="888" y="628"/>
                      <a:pt x="887" y="627"/>
                    </a:cubicBezTo>
                    <a:cubicBezTo>
                      <a:pt x="890" y="625"/>
                      <a:pt x="889" y="631"/>
                      <a:pt x="892" y="626"/>
                    </a:cubicBezTo>
                    <a:cubicBezTo>
                      <a:pt x="890" y="626"/>
                      <a:pt x="889" y="625"/>
                      <a:pt x="888" y="624"/>
                    </a:cubicBezTo>
                    <a:cubicBezTo>
                      <a:pt x="890" y="620"/>
                      <a:pt x="897" y="609"/>
                      <a:pt x="899" y="606"/>
                    </a:cubicBezTo>
                    <a:cubicBezTo>
                      <a:pt x="902" y="603"/>
                      <a:pt x="893" y="605"/>
                      <a:pt x="897" y="601"/>
                    </a:cubicBezTo>
                    <a:cubicBezTo>
                      <a:pt x="899" y="603"/>
                      <a:pt x="900" y="600"/>
                      <a:pt x="902" y="596"/>
                    </a:cubicBezTo>
                    <a:cubicBezTo>
                      <a:pt x="904" y="593"/>
                      <a:pt x="906" y="590"/>
                      <a:pt x="910" y="591"/>
                    </a:cubicBezTo>
                    <a:cubicBezTo>
                      <a:pt x="910" y="590"/>
                      <a:pt x="911" y="588"/>
                      <a:pt x="911" y="587"/>
                    </a:cubicBezTo>
                    <a:cubicBezTo>
                      <a:pt x="911" y="587"/>
                      <a:pt x="912" y="586"/>
                      <a:pt x="912" y="586"/>
                    </a:cubicBezTo>
                    <a:cubicBezTo>
                      <a:pt x="912" y="585"/>
                      <a:pt x="912" y="585"/>
                      <a:pt x="913" y="584"/>
                    </a:cubicBezTo>
                    <a:cubicBezTo>
                      <a:pt x="914" y="581"/>
                      <a:pt x="915" y="579"/>
                      <a:pt x="917" y="577"/>
                    </a:cubicBezTo>
                    <a:cubicBezTo>
                      <a:pt x="919" y="573"/>
                      <a:pt x="922" y="569"/>
                      <a:pt x="922" y="563"/>
                    </a:cubicBezTo>
                    <a:cubicBezTo>
                      <a:pt x="923" y="563"/>
                      <a:pt x="925" y="562"/>
                      <a:pt x="927" y="560"/>
                    </a:cubicBezTo>
                    <a:cubicBezTo>
                      <a:pt x="927" y="559"/>
                      <a:pt x="928" y="557"/>
                      <a:pt x="928" y="557"/>
                    </a:cubicBezTo>
                    <a:cubicBezTo>
                      <a:pt x="928" y="556"/>
                      <a:pt x="928" y="556"/>
                      <a:pt x="928" y="555"/>
                    </a:cubicBezTo>
                    <a:cubicBezTo>
                      <a:pt x="928" y="555"/>
                      <a:pt x="928" y="556"/>
                      <a:pt x="927" y="556"/>
                    </a:cubicBezTo>
                    <a:cubicBezTo>
                      <a:pt x="927" y="556"/>
                      <a:pt x="927" y="556"/>
                      <a:pt x="927" y="556"/>
                    </a:cubicBezTo>
                    <a:cubicBezTo>
                      <a:pt x="926" y="557"/>
                      <a:pt x="926" y="557"/>
                      <a:pt x="926" y="557"/>
                    </a:cubicBezTo>
                    <a:cubicBezTo>
                      <a:pt x="925" y="557"/>
                      <a:pt x="924" y="557"/>
                      <a:pt x="925" y="556"/>
                    </a:cubicBezTo>
                    <a:cubicBezTo>
                      <a:pt x="925" y="555"/>
                      <a:pt x="926" y="555"/>
                      <a:pt x="926" y="555"/>
                    </a:cubicBezTo>
                    <a:cubicBezTo>
                      <a:pt x="926" y="554"/>
                      <a:pt x="926" y="554"/>
                      <a:pt x="927" y="554"/>
                    </a:cubicBezTo>
                    <a:cubicBezTo>
                      <a:pt x="927" y="553"/>
                      <a:pt x="928" y="553"/>
                      <a:pt x="928" y="552"/>
                    </a:cubicBezTo>
                    <a:cubicBezTo>
                      <a:pt x="929" y="551"/>
                      <a:pt x="930" y="550"/>
                      <a:pt x="931" y="549"/>
                    </a:cubicBezTo>
                    <a:cubicBezTo>
                      <a:pt x="932" y="548"/>
                      <a:pt x="933" y="547"/>
                      <a:pt x="933" y="545"/>
                    </a:cubicBezTo>
                    <a:cubicBezTo>
                      <a:pt x="934" y="544"/>
                      <a:pt x="934" y="544"/>
                      <a:pt x="934" y="544"/>
                    </a:cubicBezTo>
                    <a:cubicBezTo>
                      <a:pt x="934" y="544"/>
                      <a:pt x="934" y="544"/>
                      <a:pt x="934" y="544"/>
                    </a:cubicBezTo>
                    <a:cubicBezTo>
                      <a:pt x="934" y="544"/>
                      <a:pt x="934" y="544"/>
                      <a:pt x="934" y="544"/>
                    </a:cubicBezTo>
                    <a:cubicBezTo>
                      <a:pt x="934" y="544"/>
                      <a:pt x="934" y="544"/>
                      <a:pt x="934" y="544"/>
                    </a:cubicBezTo>
                    <a:cubicBezTo>
                      <a:pt x="937" y="538"/>
                      <a:pt x="937" y="538"/>
                      <a:pt x="937" y="538"/>
                    </a:cubicBezTo>
                    <a:cubicBezTo>
                      <a:pt x="938" y="537"/>
                      <a:pt x="938" y="536"/>
                      <a:pt x="939" y="534"/>
                    </a:cubicBezTo>
                    <a:cubicBezTo>
                      <a:pt x="943" y="525"/>
                      <a:pt x="948" y="514"/>
                      <a:pt x="952" y="506"/>
                    </a:cubicBezTo>
                    <a:cubicBezTo>
                      <a:pt x="951" y="507"/>
                      <a:pt x="950" y="507"/>
                      <a:pt x="949" y="507"/>
                    </a:cubicBezTo>
                    <a:cubicBezTo>
                      <a:pt x="950" y="506"/>
                      <a:pt x="950" y="504"/>
                      <a:pt x="951" y="503"/>
                    </a:cubicBezTo>
                    <a:cubicBezTo>
                      <a:pt x="952" y="503"/>
                      <a:pt x="953" y="504"/>
                      <a:pt x="954" y="505"/>
                    </a:cubicBezTo>
                    <a:cubicBezTo>
                      <a:pt x="953" y="500"/>
                      <a:pt x="961" y="496"/>
                      <a:pt x="961" y="493"/>
                    </a:cubicBezTo>
                    <a:cubicBezTo>
                      <a:pt x="958" y="496"/>
                      <a:pt x="960" y="490"/>
                      <a:pt x="962" y="490"/>
                    </a:cubicBezTo>
                    <a:cubicBezTo>
                      <a:pt x="959" y="488"/>
                      <a:pt x="959" y="489"/>
                      <a:pt x="958" y="485"/>
                    </a:cubicBezTo>
                    <a:cubicBezTo>
                      <a:pt x="958" y="487"/>
                      <a:pt x="957" y="490"/>
                      <a:pt x="956" y="490"/>
                    </a:cubicBezTo>
                    <a:cubicBezTo>
                      <a:pt x="955" y="484"/>
                      <a:pt x="958" y="478"/>
                      <a:pt x="960" y="471"/>
                    </a:cubicBezTo>
                    <a:cubicBezTo>
                      <a:pt x="963" y="465"/>
                      <a:pt x="966" y="459"/>
                      <a:pt x="968" y="454"/>
                    </a:cubicBezTo>
                    <a:cubicBezTo>
                      <a:pt x="967" y="449"/>
                      <a:pt x="963" y="457"/>
                      <a:pt x="963" y="452"/>
                    </a:cubicBezTo>
                    <a:cubicBezTo>
                      <a:pt x="968" y="450"/>
                      <a:pt x="960" y="442"/>
                      <a:pt x="965" y="442"/>
                    </a:cubicBezTo>
                    <a:cubicBezTo>
                      <a:pt x="968" y="443"/>
                      <a:pt x="964" y="454"/>
                      <a:pt x="970" y="450"/>
                    </a:cubicBezTo>
                    <a:cubicBezTo>
                      <a:pt x="969" y="444"/>
                      <a:pt x="963" y="438"/>
                      <a:pt x="969" y="432"/>
                    </a:cubicBezTo>
                    <a:cubicBezTo>
                      <a:pt x="958" y="431"/>
                      <a:pt x="966" y="415"/>
                      <a:pt x="962" y="409"/>
                    </a:cubicBezTo>
                    <a:cubicBezTo>
                      <a:pt x="965" y="407"/>
                      <a:pt x="969" y="399"/>
                      <a:pt x="967" y="394"/>
                    </a:cubicBezTo>
                    <a:cubicBezTo>
                      <a:pt x="964" y="402"/>
                      <a:pt x="960" y="409"/>
                      <a:pt x="954" y="411"/>
                    </a:cubicBezTo>
                    <a:cubicBezTo>
                      <a:pt x="954" y="410"/>
                      <a:pt x="954" y="408"/>
                      <a:pt x="953" y="408"/>
                    </a:cubicBezTo>
                    <a:cubicBezTo>
                      <a:pt x="952" y="411"/>
                      <a:pt x="953" y="412"/>
                      <a:pt x="954" y="413"/>
                    </a:cubicBezTo>
                    <a:cubicBezTo>
                      <a:pt x="955" y="415"/>
                      <a:pt x="956" y="416"/>
                      <a:pt x="954" y="419"/>
                    </a:cubicBezTo>
                    <a:cubicBezTo>
                      <a:pt x="959" y="420"/>
                      <a:pt x="957" y="412"/>
                      <a:pt x="961" y="413"/>
                    </a:cubicBezTo>
                    <a:cubicBezTo>
                      <a:pt x="960" y="423"/>
                      <a:pt x="959" y="431"/>
                      <a:pt x="955" y="438"/>
                    </a:cubicBezTo>
                    <a:cubicBezTo>
                      <a:pt x="957" y="434"/>
                      <a:pt x="952" y="435"/>
                      <a:pt x="953" y="432"/>
                    </a:cubicBezTo>
                    <a:cubicBezTo>
                      <a:pt x="954" y="431"/>
                      <a:pt x="957" y="426"/>
                      <a:pt x="955" y="425"/>
                    </a:cubicBezTo>
                    <a:cubicBezTo>
                      <a:pt x="953" y="424"/>
                      <a:pt x="951" y="420"/>
                      <a:pt x="951" y="415"/>
                    </a:cubicBezTo>
                    <a:cubicBezTo>
                      <a:pt x="951" y="410"/>
                      <a:pt x="952" y="405"/>
                      <a:pt x="955" y="402"/>
                    </a:cubicBezTo>
                    <a:cubicBezTo>
                      <a:pt x="950" y="397"/>
                      <a:pt x="957" y="392"/>
                      <a:pt x="957" y="390"/>
                    </a:cubicBezTo>
                    <a:cubicBezTo>
                      <a:pt x="956" y="393"/>
                      <a:pt x="953" y="389"/>
                      <a:pt x="953" y="387"/>
                    </a:cubicBezTo>
                    <a:cubicBezTo>
                      <a:pt x="958" y="388"/>
                      <a:pt x="958" y="375"/>
                      <a:pt x="953" y="381"/>
                    </a:cubicBezTo>
                    <a:cubicBezTo>
                      <a:pt x="953" y="376"/>
                      <a:pt x="956" y="376"/>
                      <a:pt x="958" y="376"/>
                    </a:cubicBezTo>
                    <a:cubicBezTo>
                      <a:pt x="956" y="372"/>
                      <a:pt x="954" y="367"/>
                      <a:pt x="951" y="364"/>
                    </a:cubicBezTo>
                    <a:cubicBezTo>
                      <a:pt x="954" y="365"/>
                      <a:pt x="955" y="367"/>
                      <a:pt x="956" y="363"/>
                    </a:cubicBezTo>
                    <a:cubicBezTo>
                      <a:pt x="955" y="360"/>
                      <a:pt x="954" y="363"/>
                      <a:pt x="953" y="361"/>
                    </a:cubicBezTo>
                    <a:cubicBezTo>
                      <a:pt x="953" y="360"/>
                      <a:pt x="954" y="359"/>
                      <a:pt x="955" y="360"/>
                    </a:cubicBezTo>
                    <a:cubicBezTo>
                      <a:pt x="951" y="357"/>
                      <a:pt x="952" y="354"/>
                      <a:pt x="954" y="351"/>
                    </a:cubicBezTo>
                    <a:cubicBezTo>
                      <a:pt x="956" y="347"/>
                      <a:pt x="958" y="344"/>
                      <a:pt x="956" y="343"/>
                    </a:cubicBezTo>
                    <a:cubicBezTo>
                      <a:pt x="956" y="345"/>
                      <a:pt x="956" y="346"/>
                      <a:pt x="954" y="345"/>
                    </a:cubicBezTo>
                    <a:cubicBezTo>
                      <a:pt x="954" y="343"/>
                      <a:pt x="954" y="340"/>
                      <a:pt x="955" y="338"/>
                    </a:cubicBezTo>
                    <a:cubicBezTo>
                      <a:pt x="956" y="335"/>
                      <a:pt x="957" y="333"/>
                      <a:pt x="959" y="333"/>
                    </a:cubicBezTo>
                    <a:cubicBezTo>
                      <a:pt x="954" y="331"/>
                      <a:pt x="960" y="329"/>
                      <a:pt x="960" y="324"/>
                    </a:cubicBezTo>
                    <a:cubicBezTo>
                      <a:pt x="956" y="323"/>
                      <a:pt x="954" y="318"/>
                      <a:pt x="954" y="313"/>
                    </a:cubicBezTo>
                    <a:cubicBezTo>
                      <a:pt x="953" y="308"/>
                      <a:pt x="954" y="303"/>
                      <a:pt x="957" y="304"/>
                    </a:cubicBezTo>
                    <a:cubicBezTo>
                      <a:pt x="954" y="300"/>
                      <a:pt x="951" y="298"/>
                      <a:pt x="955" y="292"/>
                    </a:cubicBezTo>
                    <a:cubicBezTo>
                      <a:pt x="949" y="291"/>
                      <a:pt x="954" y="300"/>
                      <a:pt x="950" y="302"/>
                    </a:cubicBezTo>
                    <a:cubicBezTo>
                      <a:pt x="949" y="300"/>
                      <a:pt x="949" y="297"/>
                      <a:pt x="949" y="294"/>
                    </a:cubicBezTo>
                    <a:cubicBezTo>
                      <a:pt x="949" y="291"/>
                      <a:pt x="949" y="287"/>
                      <a:pt x="947" y="286"/>
                    </a:cubicBezTo>
                    <a:cubicBezTo>
                      <a:pt x="950" y="283"/>
                      <a:pt x="952" y="280"/>
                      <a:pt x="956" y="280"/>
                    </a:cubicBezTo>
                    <a:cubicBezTo>
                      <a:pt x="955" y="277"/>
                      <a:pt x="951" y="277"/>
                      <a:pt x="950" y="275"/>
                    </a:cubicBezTo>
                    <a:cubicBezTo>
                      <a:pt x="950" y="276"/>
                      <a:pt x="950" y="278"/>
                      <a:pt x="949" y="279"/>
                    </a:cubicBezTo>
                    <a:cubicBezTo>
                      <a:pt x="947" y="277"/>
                      <a:pt x="946" y="273"/>
                      <a:pt x="946" y="271"/>
                    </a:cubicBezTo>
                    <a:cubicBezTo>
                      <a:pt x="947" y="268"/>
                      <a:pt x="949" y="266"/>
                      <a:pt x="952" y="265"/>
                    </a:cubicBezTo>
                    <a:cubicBezTo>
                      <a:pt x="951" y="268"/>
                      <a:pt x="958" y="269"/>
                      <a:pt x="957" y="267"/>
                    </a:cubicBezTo>
                    <a:cubicBezTo>
                      <a:pt x="952" y="266"/>
                      <a:pt x="952" y="258"/>
                      <a:pt x="948" y="256"/>
                    </a:cubicBezTo>
                    <a:cubicBezTo>
                      <a:pt x="947" y="262"/>
                      <a:pt x="951" y="260"/>
                      <a:pt x="951" y="264"/>
                    </a:cubicBezTo>
                    <a:cubicBezTo>
                      <a:pt x="948" y="266"/>
                      <a:pt x="946" y="264"/>
                      <a:pt x="944" y="267"/>
                    </a:cubicBezTo>
                    <a:cubicBezTo>
                      <a:pt x="944" y="260"/>
                      <a:pt x="944" y="257"/>
                      <a:pt x="941" y="253"/>
                    </a:cubicBezTo>
                    <a:cubicBezTo>
                      <a:pt x="944" y="252"/>
                      <a:pt x="943" y="256"/>
                      <a:pt x="946" y="254"/>
                    </a:cubicBezTo>
                    <a:cubicBezTo>
                      <a:pt x="947" y="250"/>
                      <a:pt x="942" y="253"/>
                      <a:pt x="941" y="250"/>
                    </a:cubicBezTo>
                    <a:cubicBezTo>
                      <a:pt x="942" y="248"/>
                      <a:pt x="942" y="245"/>
                      <a:pt x="945" y="244"/>
                    </a:cubicBezTo>
                    <a:cubicBezTo>
                      <a:pt x="941" y="240"/>
                      <a:pt x="939" y="236"/>
                      <a:pt x="938" y="231"/>
                    </a:cubicBezTo>
                    <a:cubicBezTo>
                      <a:pt x="938" y="229"/>
                      <a:pt x="938" y="226"/>
                      <a:pt x="937" y="224"/>
                    </a:cubicBezTo>
                    <a:cubicBezTo>
                      <a:pt x="937" y="221"/>
                      <a:pt x="936" y="218"/>
                      <a:pt x="935" y="215"/>
                    </a:cubicBezTo>
                    <a:cubicBezTo>
                      <a:pt x="930" y="214"/>
                      <a:pt x="937" y="222"/>
                      <a:pt x="934" y="222"/>
                    </a:cubicBezTo>
                    <a:cubicBezTo>
                      <a:pt x="929" y="217"/>
                      <a:pt x="927" y="211"/>
                      <a:pt x="924" y="205"/>
                    </a:cubicBezTo>
                    <a:cubicBezTo>
                      <a:pt x="921" y="199"/>
                      <a:pt x="919" y="193"/>
                      <a:pt x="914" y="188"/>
                    </a:cubicBezTo>
                    <a:cubicBezTo>
                      <a:pt x="916" y="187"/>
                      <a:pt x="917" y="189"/>
                      <a:pt x="918" y="189"/>
                    </a:cubicBezTo>
                    <a:cubicBezTo>
                      <a:pt x="916" y="188"/>
                      <a:pt x="915" y="186"/>
                      <a:pt x="915" y="185"/>
                    </a:cubicBezTo>
                    <a:cubicBezTo>
                      <a:pt x="914" y="184"/>
                      <a:pt x="914" y="182"/>
                      <a:pt x="913" y="181"/>
                    </a:cubicBezTo>
                    <a:cubicBezTo>
                      <a:pt x="913" y="179"/>
                      <a:pt x="912" y="177"/>
                      <a:pt x="910" y="177"/>
                    </a:cubicBezTo>
                    <a:cubicBezTo>
                      <a:pt x="910" y="173"/>
                      <a:pt x="909" y="168"/>
                      <a:pt x="907" y="162"/>
                    </a:cubicBezTo>
                    <a:cubicBezTo>
                      <a:pt x="905" y="156"/>
                      <a:pt x="903" y="150"/>
                      <a:pt x="901" y="144"/>
                    </a:cubicBezTo>
                    <a:cubicBezTo>
                      <a:pt x="899" y="138"/>
                      <a:pt x="896" y="132"/>
                      <a:pt x="895" y="126"/>
                    </a:cubicBezTo>
                    <a:cubicBezTo>
                      <a:pt x="894" y="125"/>
                      <a:pt x="894" y="124"/>
                      <a:pt x="893" y="122"/>
                    </a:cubicBezTo>
                    <a:cubicBezTo>
                      <a:pt x="893" y="121"/>
                      <a:pt x="892" y="120"/>
                      <a:pt x="892" y="119"/>
                    </a:cubicBezTo>
                    <a:cubicBezTo>
                      <a:pt x="892" y="116"/>
                      <a:pt x="891" y="114"/>
                      <a:pt x="891" y="112"/>
                    </a:cubicBezTo>
                    <a:cubicBezTo>
                      <a:pt x="889" y="108"/>
                      <a:pt x="885" y="105"/>
                      <a:pt x="882" y="101"/>
                    </a:cubicBezTo>
                    <a:cubicBezTo>
                      <a:pt x="879" y="97"/>
                      <a:pt x="878" y="93"/>
                      <a:pt x="880" y="89"/>
                    </a:cubicBezTo>
                    <a:cubicBezTo>
                      <a:pt x="877" y="88"/>
                      <a:pt x="875" y="84"/>
                      <a:pt x="873" y="81"/>
                    </a:cubicBezTo>
                    <a:cubicBezTo>
                      <a:pt x="871" y="78"/>
                      <a:pt x="869" y="74"/>
                      <a:pt x="867" y="74"/>
                    </a:cubicBezTo>
                    <a:cubicBezTo>
                      <a:pt x="867" y="75"/>
                      <a:pt x="865" y="75"/>
                      <a:pt x="864" y="74"/>
                    </a:cubicBezTo>
                    <a:cubicBezTo>
                      <a:pt x="863" y="70"/>
                      <a:pt x="861" y="66"/>
                      <a:pt x="859" y="63"/>
                    </a:cubicBezTo>
                    <a:cubicBezTo>
                      <a:pt x="856" y="60"/>
                      <a:pt x="854" y="58"/>
                      <a:pt x="851" y="56"/>
                    </a:cubicBezTo>
                    <a:cubicBezTo>
                      <a:pt x="848" y="53"/>
                      <a:pt x="846" y="51"/>
                      <a:pt x="843" y="48"/>
                    </a:cubicBezTo>
                    <a:cubicBezTo>
                      <a:pt x="840" y="45"/>
                      <a:pt x="838" y="42"/>
                      <a:pt x="835" y="37"/>
                    </a:cubicBezTo>
                    <a:cubicBezTo>
                      <a:pt x="831" y="41"/>
                      <a:pt x="845" y="47"/>
                      <a:pt x="837" y="51"/>
                    </a:cubicBezTo>
                    <a:cubicBezTo>
                      <a:pt x="839" y="53"/>
                      <a:pt x="840" y="55"/>
                      <a:pt x="841" y="57"/>
                    </a:cubicBezTo>
                    <a:cubicBezTo>
                      <a:pt x="841" y="59"/>
                      <a:pt x="842" y="61"/>
                      <a:pt x="843" y="62"/>
                    </a:cubicBezTo>
                    <a:cubicBezTo>
                      <a:pt x="844" y="66"/>
                      <a:pt x="845" y="69"/>
                      <a:pt x="848" y="73"/>
                    </a:cubicBezTo>
                    <a:cubicBezTo>
                      <a:pt x="847" y="72"/>
                      <a:pt x="846" y="70"/>
                      <a:pt x="845" y="71"/>
                    </a:cubicBezTo>
                    <a:cubicBezTo>
                      <a:pt x="845" y="72"/>
                      <a:pt x="846" y="73"/>
                      <a:pt x="845" y="73"/>
                    </a:cubicBezTo>
                    <a:cubicBezTo>
                      <a:pt x="843" y="69"/>
                      <a:pt x="840" y="67"/>
                      <a:pt x="837" y="67"/>
                    </a:cubicBezTo>
                    <a:cubicBezTo>
                      <a:pt x="839" y="70"/>
                      <a:pt x="842" y="73"/>
                      <a:pt x="845" y="77"/>
                    </a:cubicBezTo>
                    <a:cubicBezTo>
                      <a:pt x="847" y="81"/>
                      <a:pt x="849" y="85"/>
                      <a:pt x="849" y="89"/>
                    </a:cubicBezTo>
                    <a:cubicBezTo>
                      <a:pt x="843" y="90"/>
                      <a:pt x="841" y="75"/>
                      <a:pt x="838" y="76"/>
                    </a:cubicBezTo>
                    <a:cubicBezTo>
                      <a:pt x="839" y="79"/>
                      <a:pt x="839" y="82"/>
                      <a:pt x="840" y="86"/>
                    </a:cubicBezTo>
                    <a:cubicBezTo>
                      <a:pt x="841" y="89"/>
                      <a:pt x="842" y="92"/>
                      <a:pt x="844" y="96"/>
                    </a:cubicBezTo>
                    <a:cubicBezTo>
                      <a:pt x="839" y="95"/>
                      <a:pt x="845" y="99"/>
                      <a:pt x="841" y="100"/>
                    </a:cubicBezTo>
                    <a:cubicBezTo>
                      <a:pt x="836" y="97"/>
                      <a:pt x="837" y="94"/>
                      <a:pt x="835" y="92"/>
                    </a:cubicBezTo>
                    <a:cubicBezTo>
                      <a:pt x="836" y="93"/>
                      <a:pt x="834" y="96"/>
                      <a:pt x="832" y="94"/>
                    </a:cubicBezTo>
                    <a:cubicBezTo>
                      <a:pt x="832" y="91"/>
                      <a:pt x="831" y="91"/>
                      <a:pt x="828" y="88"/>
                    </a:cubicBezTo>
                    <a:cubicBezTo>
                      <a:pt x="830" y="87"/>
                      <a:pt x="833" y="90"/>
                      <a:pt x="833" y="87"/>
                    </a:cubicBezTo>
                    <a:cubicBezTo>
                      <a:pt x="832" y="86"/>
                      <a:pt x="830" y="86"/>
                      <a:pt x="829" y="85"/>
                    </a:cubicBezTo>
                    <a:cubicBezTo>
                      <a:pt x="827" y="84"/>
                      <a:pt x="826" y="84"/>
                      <a:pt x="825" y="83"/>
                    </a:cubicBezTo>
                    <a:cubicBezTo>
                      <a:pt x="823" y="81"/>
                      <a:pt x="821" y="79"/>
                      <a:pt x="823" y="76"/>
                    </a:cubicBezTo>
                    <a:cubicBezTo>
                      <a:pt x="821" y="77"/>
                      <a:pt x="821" y="78"/>
                      <a:pt x="820" y="79"/>
                    </a:cubicBezTo>
                    <a:cubicBezTo>
                      <a:pt x="818" y="77"/>
                      <a:pt x="817" y="75"/>
                      <a:pt x="815" y="75"/>
                    </a:cubicBezTo>
                    <a:cubicBezTo>
                      <a:pt x="816" y="74"/>
                      <a:pt x="817" y="74"/>
                      <a:pt x="818" y="73"/>
                    </a:cubicBezTo>
                    <a:cubicBezTo>
                      <a:pt x="816" y="72"/>
                      <a:pt x="815" y="71"/>
                      <a:pt x="814" y="71"/>
                    </a:cubicBezTo>
                    <a:cubicBezTo>
                      <a:pt x="813" y="70"/>
                      <a:pt x="812" y="70"/>
                      <a:pt x="811" y="69"/>
                    </a:cubicBezTo>
                    <a:cubicBezTo>
                      <a:pt x="809" y="68"/>
                      <a:pt x="807" y="68"/>
                      <a:pt x="804" y="68"/>
                    </a:cubicBezTo>
                    <a:cubicBezTo>
                      <a:pt x="804" y="66"/>
                      <a:pt x="802" y="63"/>
                      <a:pt x="800" y="60"/>
                    </a:cubicBezTo>
                    <a:cubicBezTo>
                      <a:pt x="799" y="59"/>
                      <a:pt x="799" y="58"/>
                      <a:pt x="798" y="58"/>
                    </a:cubicBezTo>
                    <a:cubicBezTo>
                      <a:pt x="797" y="57"/>
                      <a:pt x="797" y="57"/>
                      <a:pt x="796" y="56"/>
                    </a:cubicBezTo>
                    <a:cubicBezTo>
                      <a:pt x="795" y="55"/>
                      <a:pt x="794" y="55"/>
                      <a:pt x="793" y="55"/>
                    </a:cubicBezTo>
                    <a:cubicBezTo>
                      <a:pt x="795" y="60"/>
                      <a:pt x="804" y="63"/>
                      <a:pt x="800" y="70"/>
                    </a:cubicBezTo>
                    <a:cubicBezTo>
                      <a:pt x="802" y="72"/>
                      <a:pt x="804" y="75"/>
                      <a:pt x="806" y="78"/>
                    </a:cubicBezTo>
                    <a:cubicBezTo>
                      <a:pt x="808" y="81"/>
                      <a:pt x="810" y="84"/>
                      <a:pt x="812" y="87"/>
                    </a:cubicBezTo>
                    <a:cubicBezTo>
                      <a:pt x="814" y="90"/>
                      <a:pt x="816" y="92"/>
                      <a:pt x="817" y="95"/>
                    </a:cubicBezTo>
                    <a:cubicBezTo>
                      <a:pt x="819" y="97"/>
                      <a:pt x="820" y="99"/>
                      <a:pt x="822" y="101"/>
                    </a:cubicBezTo>
                    <a:cubicBezTo>
                      <a:pt x="824" y="103"/>
                      <a:pt x="825" y="106"/>
                      <a:pt x="827" y="109"/>
                    </a:cubicBezTo>
                    <a:cubicBezTo>
                      <a:pt x="828" y="112"/>
                      <a:pt x="829" y="115"/>
                      <a:pt x="830" y="117"/>
                    </a:cubicBezTo>
                    <a:cubicBezTo>
                      <a:pt x="833" y="121"/>
                      <a:pt x="840" y="126"/>
                      <a:pt x="836" y="131"/>
                    </a:cubicBezTo>
                    <a:cubicBezTo>
                      <a:pt x="836" y="127"/>
                      <a:pt x="831" y="126"/>
                      <a:pt x="832" y="122"/>
                    </a:cubicBezTo>
                    <a:cubicBezTo>
                      <a:pt x="829" y="121"/>
                      <a:pt x="830" y="124"/>
                      <a:pt x="828" y="123"/>
                    </a:cubicBezTo>
                    <a:cubicBezTo>
                      <a:pt x="826" y="117"/>
                      <a:pt x="824" y="111"/>
                      <a:pt x="820" y="106"/>
                    </a:cubicBezTo>
                    <a:cubicBezTo>
                      <a:pt x="817" y="101"/>
                      <a:pt x="813" y="95"/>
                      <a:pt x="809" y="91"/>
                    </a:cubicBezTo>
                    <a:cubicBezTo>
                      <a:pt x="805" y="86"/>
                      <a:pt x="801" y="81"/>
                      <a:pt x="796" y="76"/>
                    </a:cubicBezTo>
                    <a:cubicBezTo>
                      <a:pt x="791" y="72"/>
                      <a:pt x="787" y="67"/>
                      <a:pt x="782" y="63"/>
                    </a:cubicBezTo>
                    <a:cubicBezTo>
                      <a:pt x="777" y="59"/>
                      <a:pt x="772" y="55"/>
                      <a:pt x="766" y="51"/>
                    </a:cubicBezTo>
                    <a:cubicBezTo>
                      <a:pt x="761" y="47"/>
                      <a:pt x="756" y="43"/>
                      <a:pt x="751" y="39"/>
                    </a:cubicBezTo>
                    <a:cubicBezTo>
                      <a:pt x="746" y="35"/>
                      <a:pt x="741" y="31"/>
                      <a:pt x="735" y="26"/>
                    </a:cubicBezTo>
                    <a:cubicBezTo>
                      <a:pt x="730" y="22"/>
                      <a:pt x="726" y="18"/>
                      <a:pt x="721" y="14"/>
                    </a:cubicBezTo>
                    <a:cubicBezTo>
                      <a:pt x="715" y="22"/>
                      <a:pt x="706" y="10"/>
                      <a:pt x="704" y="5"/>
                    </a:cubicBezTo>
                    <a:cubicBezTo>
                      <a:pt x="698" y="9"/>
                      <a:pt x="697" y="0"/>
                      <a:pt x="693" y="3"/>
                    </a:cubicBezTo>
                    <a:cubicBezTo>
                      <a:pt x="694" y="7"/>
                      <a:pt x="701" y="8"/>
                      <a:pt x="698" y="12"/>
                    </a:cubicBezTo>
                    <a:cubicBezTo>
                      <a:pt x="697" y="13"/>
                      <a:pt x="695" y="18"/>
                      <a:pt x="694" y="17"/>
                    </a:cubicBezTo>
                    <a:cubicBezTo>
                      <a:pt x="691" y="16"/>
                      <a:pt x="689" y="14"/>
                      <a:pt x="688" y="13"/>
                    </a:cubicBezTo>
                    <a:cubicBezTo>
                      <a:pt x="686" y="11"/>
                      <a:pt x="685" y="9"/>
                      <a:pt x="684" y="8"/>
                    </a:cubicBezTo>
                    <a:cubicBezTo>
                      <a:pt x="682" y="5"/>
                      <a:pt x="680" y="2"/>
                      <a:pt x="676" y="3"/>
                    </a:cubicBezTo>
                    <a:cubicBezTo>
                      <a:pt x="681" y="6"/>
                      <a:pt x="680" y="15"/>
                      <a:pt x="688" y="20"/>
                    </a:cubicBezTo>
                    <a:cubicBezTo>
                      <a:pt x="686" y="19"/>
                      <a:pt x="681" y="26"/>
                      <a:pt x="684" y="24"/>
                    </a:cubicBezTo>
                    <a:cubicBezTo>
                      <a:pt x="688" y="17"/>
                      <a:pt x="688" y="25"/>
                      <a:pt x="693" y="23"/>
                    </a:cubicBezTo>
                    <a:cubicBezTo>
                      <a:pt x="695" y="25"/>
                      <a:pt x="694" y="28"/>
                      <a:pt x="692" y="31"/>
                    </a:cubicBezTo>
                    <a:cubicBezTo>
                      <a:pt x="687" y="33"/>
                      <a:pt x="682" y="28"/>
                      <a:pt x="677" y="30"/>
                    </a:cubicBezTo>
                    <a:cubicBezTo>
                      <a:pt x="675" y="34"/>
                      <a:pt x="676" y="37"/>
                      <a:pt x="679" y="37"/>
                    </a:cubicBezTo>
                    <a:cubicBezTo>
                      <a:pt x="680" y="39"/>
                      <a:pt x="681" y="40"/>
                      <a:pt x="682" y="42"/>
                    </a:cubicBezTo>
                    <a:cubicBezTo>
                      <a:pt x="683" y="43"/>
                      <a:pt x="685" y="45"/>
                      <a:pt x="686" y="46"/>
                    </a:cubicBezTo>
                    <a:cubicBezTo>
                      <a:pt x="689" y="49"/>
                      <a:pt x="693" y="51"/>
                      <a:pt x="697" y="54"/>
                    </a:cubicBezTo>
                    <a:cubicBezTo>
                      <a:pt x="701" y="56"/>
                      <a:pt x="704" y="58"/>
                      <a:pt x="708" y="61"/>
                    </a:cubicBezTo>
                    <a:cubicBezTo>
                      <a:pt x="709" y="62"/>
                      <a:pt x="710" y="62"/>
                      <a:pt x="711" y="63"/>
                    </a:cubicBezTo>
                    <a:cubicBezTo>
                      <a:pt x="711" y="63"/>
                      <a:pt x="712" y="64"/>
                      <a:pt x="713" y="65"/>
                    </a:cubicBezTo>
                    <a:cubicBezTo>
                      <a:pt x="714" y="66"/>
                      <a:pt x="716" y="68"/>
                      <a:pt x="717" y="69"/>
                    </a:cubicBezTo>
                    <a:cubicBezTo>
                      <a:pt x="718" y="70"/>
                      <a:pt x="715" y="72"/>
                      <a:pt x="718" y="73"/>
                    </a:cubicBezTo>
                    <a:cubicBezTo>
                      <a:pt x="719" y="74"/>
                      <a:pt x="721" y="75"/>
                      <a:pt x="723" y="76"/>
                    </a:cubicBezTo>
                    <a:cubicBezTo>
                      <a:pt x="725" y="78"/>
                      <a:pt x="727" y="79"/>
                      <a:pt x="729" y="80"/>
                    </a:cubicBezTo>
                    <a:cubicBezTo>
                      <a:pt x="731" y="82"/>
                      <a:pt x="733" y="84"/>
                      <a:pt x="734" y="86"/>
                    </a:cubicBezTo>
                    <a:cubicBezTo>
                      <a:pt x="735" y="88"/>
                      <a:pt x="736" y="90"/>
                      <a:pt x="735" y="93"/>
                    </a:cubicBezTo>
                    <a:cubicBezTo>
                      <a:pt x="738" y="94"/>
                      <a:pt x="739" y="96"/>
                      <a:pt x="741" y="98"/>
                    </a:cubicBezTo>
                    <a:cubicBezTo>
                      <a:pt x="742" y="99"/>
                      <a:pt x="742" y="100"/>
                      <a:pt x="743" y="101"/>
                    </a:cubicBezTo>
                    <a:cubicBezTo>
                      <a:pt x="744" y="102"/>
                      <a:pt x="744" y="103"/>
                      <a:pt x="745" y="105"/>
                    </a:cubicBezTo>
                    <a:cubicBezTo>
                      <a:pt x="748" y="103"/>
                      <a:pt x="750" y="104"/>
                      <a:pt x="751" y="107"/>
                    </a:cubicBezTo>
                    <a:cubicBezTo>
                      <a:pt x="748" y="107"/>
                      <a:pt x="750" y="108"/>
                      <a:pt x="747" y="109"/>
                    </a:cubicBezTo>
                    <a:cubicBezTo>
                      <a:pt x="746" y="108"/>
                      <a:pt x="744" y="106"/>
                      <a:pt x="742" y="106"/>
                    </a:cubicBezTo>
                    <a:cubicBezTo>
                      <a:pt x="741" y="108"/>
                      <a:pt x="745" y="110"/>
                      <a:pt x="741" y="111"/>
                    </a:cubicBezTo>
                    <a:cubicBezTo>
                      <a:pt x="739" y="109"/>
                      <a:pt x="737" y="109"/>
                      <a:pt x="735" y="108"/>
                    </a:cubicBezTo>
                    <a:cubicBezTo>
                      <a:pt x="733" y="107"/>
                      <a:pt x="730" y="107"/>
                      <a:pt x="728" y="106"/>
                    </a:cubicBezTo>
                    <a:cubicBezTo>
                      <a:pt x="729" y="107"/>
                      <a:pt x="727" y="109"/>
                      <a:pt x="729" y="110"/>
                    </a:cubicBezTo>
                    <a:cubicBezTo>
                      <a:pt x="737" y="109"/>
                      <a:pt x="741" y="116"/>
                      <a:pt x="749" y="112"/>
                    </a:cubicBezTo>
                    <a:cubicBezTo>
                      <a:pt x="750" y="114"/>
                      <a:pt x="747" y="118"/>
                      <a:pt x="744" y="118"/>
                    </a:cubicBezTo>
                    <a:cubicBezTo>
                      <a:pt x="744" y="119"/>
                      <a:pt x="744" y="120"/>
                      <a:pt x="744" y="121"/>
                    </a:cubicBezTo>
                    <a:cubicBezTo>
                      <a:pt x="745" y="122"/>
                      <a:pt x="745" y="123"/>
                      <a:pt x="745" y="124"/>
                    </a:cubicBezTo>
                    <a:cubicBezTo>
                      <a:pt x="746" y="125"/>
                      <a:pt x="747" y="127"/>
                      <a:pt x="748" y="128"/>
                    </a:cubicBezTo>
                    <a:cubicBezTo>
                      <a:pt x="751" y="132"/>
                      <a:pt x="753" y="135"/>
                      <a:pt x="753" y="138"/>
                    </a:cubicBezTo>
                    <a:cubicBezTo>
                      <a:pt x="750" y="141"/>
                      <a:pt x="748" y="138"/>
                      <a:pt x="746" y="139"/>
                    </a:cubicBezTo>
                    <a:cubicBezTo>
                      <a:pt x="748" y="144"/>
                      <a:pt x="743" y="140"/>
                      <a:pt x="740" y="141"/>
                    </a:cubicBezTo>
                    <a:cubicBezTo>
                      <a:pt x="746" y="143"/>
                      <a:pt x="749" y="149"/>
                      <a:pt x="754" y="153"/>
                    </a:cubicBezTo>
                    <a:cubicBezTo>
                      <a:pt x="755" y="158"/>
                      <a:pt x="756" y="163"/>
                      <a:pt x="758" y="168"/>
                    </a:cubicBezTo>
                    <a:cubicBezTo>
                      <a:pt x="759" y="173"/>
                      <a:pt x="761" y="178"/>
                      <a:pt x="763" y="183"/>
                    </a:cubicBezTo>
                    <a:cubicBezTo>
                      <a:pt x="765" y="187"/>
                      <a:pt x="767" y="192"/>
                      <a:pt x="769" y="197"/>
                    </a:cubicBezTo>
                    <a:cubicBezTo>
                      <a:pt x="771" y="202"/>
                      <a:pt x="773" y="207"/>
                      <a:pt x="775" y="211"/>
                    </a:cubicBezTo>
                    <a:cubicBezTo>
                      <a:pt x="777" y="216"/>
                      <a:pt x="779" y="221"/>
                      <a:pt x="781" y="226"/>
                    </a:cubicBezTo>
                    <a:cubicBezTo>
                      <a:pt x="782" y="231"/>
                      <a:pt x="784" y="236"/>
                      <a:pt x="785" y="241"/>
                    </a:cubicBezTo>
                    <a:cubicBezTo>
                      <a:pt x="787" y="246"/>
                      <a:pt x="788" y="250"/>
                      <a:pt x="789" y="255"/>
                    </a:cubicBezTo>
                    <a:cubicBezTo>
                      <a:pt x="789" y="260"/>
                      <a:pt x="790" y="265"/>
                      <a:pt x="790" y="270"/>
                    </a:cubicBezTo>
                    <a:cubicBezTo>
                      <a:pt x="792" y="275"/>
                      <a:pt x="793" y="281"/>
                      <a:pt x="795" y="286"/>
                    </a:cubicBezTo>
                    <a:cubicBezTo>
                      <a:pt x="796" y="291"/>
                      <a:pt x="797" y="296"/>
                      <a:pt x="798" y="300"/>
                    </a:cubicBezTo>
                    <a:cubicBezTo>
                      <a:pt x="800" y="302"/>
                      <a:pt x="802" y="305"/>
                      <a:pt x="803" y="309"/>
                    </a:cubicBezTo>
                    <a:cubicBezTo>
                      <a:pt x="804" y="312"/>
                      <a:pt x="804" y="316"/>
                      <a:pt x="803" y="318"/>
                    </a:cubicBezTo>
                    <a:cubicBezTo>
                      <a:pt x="806" y="321"/>
                      <a:pt x="806" y="333"/>
                      <a:pt x="806" y="337"/>
                    </a:cubicBezTo>
                    <a:cubicBezTo>
                      <a:pt x="806" y="332"/>
                      <a:pt x="804" y="337"/>
                      <a:pt x="802" y="337"/>
                    </a:cubicBezTo>
                    <a:cubicBezTo>
                      <a:pt x="803" y="331"/>
                      <a:pt x="804" y="326"/>
                      <a:pt x="798" y="324"/>
                    </a:cubicBezTo>
                    <a:cubicBezTo>
                      <a:pt x="799" y="323"/>
                      <a:pt x="799" y="323"/>
                      <a:pt x="800" y="322"/>
                    </a:cubicBezTo>
                    <a:cubicBezTo>
                      <a:pt x="801" y="323"/>
                      <a:pt x="801" y="324"/>
                      <a:pt x="802" y="324"/>
                    </a:cubicBezTo>
                    <a:cubicBezTo>
                      <a:pt x="803" y="318"/>
                      <a:pt x="794" y="325"/>
                      <a:pt x="794" y="320"/>
                    </a:cubicBezTo>
                    <a:cubicBezTo>
                      <a:pt x="800" y="320"/>
                      <a:pt x="793" y="315"/>
                      <a:pt x="801" y="316"/>
                    </a:cubicBezTo>
                    <a:cubicBezTo>
                      <a:pt x="801" y="318"/>
                      <a:pt x="798" y="319"/>
                      <a:pt x="802" y="320"/>
                    </a:cubicBezTo>
                    <a:cubicBezTo>
                      <a:pt x="802" y="318"/>
                      <a:pt x="802" y="316"/>
                      <a:pt x="802" y="314"/>
                    </a:cubicBezTo>
                    <a:cubicBezTo>
                      <a:pt x="801" y="313"/>
                      <a:pt x="801" y="311"/>
                      <a:pt x="801" y="309"/>
                    </a:cubicBezTo>
                    <a:cubicBezTo>
                      <a:pt x="800" y="306"/>
                      <a:pt x="799" y="304"/>
                      <a:pt x="799" y="302"/>
                    </a:cubicBezTo>
                    <a:cubicBezTo>
                      <a:pt x="795" y="305"/>
                      <a:pt x="800" y="310"/>
                      <a:pt x="799" y="314"/>
                    </a:cubicBezTo>
                    <a:cubicBezTo>
                      <a:pt x="798" y="315"/>
                      <a:pt x="795" y="315"/>
                      <a:pt x="794" y="316"/>
                    </a:cubicBezTo>
                    <a:cubicBezTo>
                      <a:pt x="791" y="320"/>
                      <a:pt x="795" y="324"/>
                      <a:pt x="789" y="326"/>
                    </a:cubicBezTo>
                    <a:cubicBezTo>
                      <a:pt x="786" y="315"/>
                      <a:pt x="793" y="317"/>
                      <a:pt x="792" y="310"/>
                    </a:cubicBezTo>
                    <a:cubicBezTo>
                      <a:pt x="793" y="311"/>
                      <a:pt x="792" y="311"/>
                      <a:pt x="791" y="310"/>
                    </a:cubicBezTo>
                    <a:cubicBezTo>
                      <a:pt x="790" y="305"/>
                      <a:pt x="792" y="303"/>
                      <a:pt x="790" y="299"/>
                    </a:cubicBezTo>
                    <a:cubicBezTo>
                      <a:pt x="791" y="297"/>
                      <a:pt x="798" y="291"/>
                      <a:pt x="789" y="292"/>
                    </a:cubicBezTo>
                    <a:cubicBezTo>
                      <a:pt x="790" y="295"/>
                      <a:pt x="791" y="298"/>
                      <a:pt x="786" y="300"/>
                    </a:cubicBezTo>
                    <a:cubicBezTo>
                      <a:pt x="786" y="303"/>
                      <a:pt x="787" y="305"/>
                      <a:pt x="789" y="308"/>
                    </a:cubicBezTo>
                    <a:cubicBezTo>
                      <a:pt x="790" y="310"/>
                      <a:pt x="791" y="312"/>
                      <a:pt x="789" y="314"/>
                    </a:cubicBezTo>
                    <a:cubicBezTo>
                      <a:pt x="789" y="311"/>
                      <a:pt x="787" y="308"/>
                      <a:pt x="783" y="307"/>
                    </a:cubicBezTo>
                    <a:cubicBezTo>
                      <a:pt x="783" y="311"/>
                      <a:pt x="788" y="310"/>
                      <a:pt x="787" y="313"/>
                    </a:cubicBezTo>
                    <a:cubicBezTo>
                      <a:pt x="785" y="313"/>
                      <a:pt x="785" y="312"/>
                      <a:pt x="784" y="312"/>
                    </a:cubicBezTo>
                    <a:cubicBezTo>
                      <a:pt x="784" y="313"/>
                      <a:pt x="785" y="314"/>
                      <a:pt x="785" y="315"/>
                    </a:cubicBezTo>
                    <a:cubicBezTo>
                      <a:pt x="786" y="316"/>
                      <a:pt x="786" y="317"/>
                      <a:pt x="786" y="318"/>
                    </a:cubicBezTo>
                    <a:cubicBezTo>
                      <a:pt x="786" y="321"/>
                      <a:pt x="785" y="323"/>
                      <a:pt x="783" y="323"/>
                    </a:cubicBezTo>
                    <a:cubicBezTo>
                      <a:pt x="782" y="320"/>
                      <a:pt x="781" y="317"/>
                      <a:pt x="780" y="314"/>
                    </a:cubicBezTo>
                    <a:cubicBezTo>
                      <a:pt x="780" y="312"/>
                      <a:pt x="779" y="309"/>
                      <a:pt x="778" y="307"/>
                    </a:cubicBezTo>
                    <a:cubicBezTo>
                      <a:pt x="779" y="307"/>
                      <a:pt x="782" y="307"/>
                      <a:pt x="780" y="306"/>
                    </a:cubicBezTo>
                    <a:cubicBezTo>
                      <a:pt x="779" y="306"/>
                      <a:pt x="779" y="306"/>
                      <a:pt x="778" y="306"/>
                    </a:cubicBezTo>
                    <a:cubicBezTo>
                      <a:pt x="776" y="310"/>
                      <a:pt x="777" y="312"/>
                      <a:pt x="778" y="314"/>
                    </a:cubicBezTo>
                    <a:cubicBezTo>
                      <a:pt x="778" y="316"/>
                      <a:pt x="779" y="318"/>
                      <a:pt x="775" y="320"/>
                    </a:cubicBezTo>
                    <a:cubicBezTo>
                      <a:pt x="775" y="319"/>
                      <a:pt x="774" y="317"/>
                      <a:pt x="774" y="316"/>
                    </a:cubicBezTo>
                    <a:cubicBezTo>
                      <a:pt x="774" y="314"/>
                      <a:pt x="773" y="313"/>
                      <a:pt x="775" y="311"/>
                    </a:cubicBezTo>
                    <a:cubicBezTo>
                      <a:pt x="769" y="310"/>
                      <a:pt x="767" y="303"/>
                      <a:pt x="768" y="299"/>
                    </a:cubicBezTo>
                    <a:cubicBezTo>
                      <a:pt x="767" y="302"/>
                      <a:pt x="766" y="304"/>
                      <a:pt x="766" y="306"/>
                    </a:cubicBezTo>
                    <a:cubicBezTo>
                      <a:pt x="767" y="309"/>
                      <a:pt x="768" y="311"/>
                      <a:pt x="769" y="313"/>
                    </a:cubicBezTo>
                    <a:cubicBezTo>
                      <a:pt x="771" y="315"/>
                      <a:pt x="772" y="317"/>
                      <a:pt x="773" y="319"/>
                    </a:cubicBezTo>
                    <a:cubicBezTo>
                      <a:pt x="775" y="322"/>
                      <a:pt x="776" y="324"/>
                      <a:pt x="776" y="326"/>
                    </a:cubicBezTo>
                    <a:cubicBezTo>
                      <a:pt x="772" y="327"/>
                      <a:pt x="772" y="321"/>
                      <a:pt x="768" y="324"/>
                    </a:cubicBezTo>
                    <a:cubicBezTo>
                      <a:pt x="772" y="329"/>
                      <a:pt x="770" y="335"/>
                      <a:pt x="768" y="340"/>
                    </a:cubicBezTo>
                    <a:cubicBezTo>
                      <a:pt x="768" y="342"/>
                      <a:pt x="767" y="343"/>
                      <a:pt x="767" y="344"/>
                    </a:cubicBezTo>
                    <a:cubicBezTo>
                      <a:pt x="766" y="346"/>
                      <a:pt x="765" y="347"/>
                      <a:pt x="765" y="348"/>
                    </a:cubicBezTo>
                    <a:cubicBezTo>
                      <a:pt x="764" y="351"/>
                      <a:pt x="763" y="353"/>
                      <a:pt x="763" y="356"/>
                    </a:cubicBezTo>
                    <a:cubicBezTo>
                      <a:pt x="761" y="351"/>
                      <a:pt x="760" y="347"/>
                      <a:pt x="760" y="343"/>
                    </a:cubicBezTo>
                    <a:cubicBezTo>
                      <a:pt x="760" y="340"/>
                      <a:pt x="760" y="336"/>
                      <a:pt x="761" y="333"/>
                    </a:cubicBezTo>
                    <a:cubicBezTo>
                      <a:pt x="762" y="331"/>
                      <a:pt x="758" y="334"/>
                      <a:pt x="758" y="332"/>
                    </a:cubicBezTo>
                    <a:cubicBezTo>
                      <a:pt x="760" y="329"/>
                      <a:pt x="760" y="325"/>
                      <a:pt x="760" y="320"/>
                    </a:cubicBezTo>
                    <a:cubicBezTo>
                      <a:pt x="759" y="315"/>
                      <a:pt x="757" y="310"/>
                      <a:pt x="756" y="306"/>
                    </a:cubicBezTo>
                    <a:cubicBezTo>
                      <a:pt x="757" y="306"/>
                      <a:pt x="757" y="307"/>
                      <a:pt x="759" y="306"/>
                    </a:cubicBezTo>
                    <a:cubicBezTo>
                      <a:pt x="755" y="304"/>
                      <a:pt x="754" y="301"/>
                      <a:pt x="754" y="298"/>
                    </a:cubicBezTo>
                    <a:cubicBezTo>
                      <a:pt x="754" y="295"/>
                      <a:pt x="755" y="292"/>
                      <a:pt x="753" y="290"/>
                    </a:cubicBezTo>
                    <a:cubicBezTo>
                      <a:pt x="753" y="290"/>
                      <a:pt x="753" y="291"/>
                      <a:pt x="752" y="291"/>
                    </a:cubicBezTo>
                    <a:cubicBezTo>
                      <a:pt x="753" y="289"/>
                      <a:pt x="753" y="286"/>
                      <a:pt x="752" y="283"/>
                    </a:cubicBezTo>
                    <a:cubicBezTo>
                      <a:pt x="752" y="280"/>
                      <a:pt x="752" y="277"/>
                      <a:pt x="751" y="274"/>
                    </a:cubicBezTo>
                    <a:cubicBezTo>
                      <a:pt x="751" y="271"/>
                      <a:pt x="750" y="269"/>
                      <a:pt x="748" y="266"/>
                    </a:cubicBezTo>
                    <a:cubicBezTo>
                      <a:pt x="748" y="265"/>
                      <a:pt x="747" y="264"/>
                      <a:pt x="746" y="262"/>
                    </a:cubicBezTo>
                    <a:cubicBezTo>
                      <a:pt x="745" y="261"/>
                      <a:pt x="744" y="260"/>
                      <a:pt x="743" y="259"/>
                    </a:cubicBezTo>
                    <a:cubicBezTo>
                      <a:pt x="745" y="259"/>
                      <a:pt x="746" y="258"/>
                      <a:pt x="748" y="258"/>
                    </a:cubicBezTo>
                    <a:cubicBezTo>
                      <a:pt x="746" y="256"/>
                      <a:pt x="744" y="253"/>
                      <a:pt x="742" y="250"/>
                    </a:cubicBezTo>
                    <a:cubicBezTo>
                      <a:pt x="741" y="248"/>
                      <a:pt x="739" y="245"/>
                      <a:pt x="738" y="242"/>
                    </a:cubicBezTo>
                    <a:cubicBezTo>
                      <a:pt x="737" y="240"/>
                      <a:pt x="736" y="239"/>
                      <a:pt x="736" y="237"/>
                    </a:cubicBezTo>
                    <a:cubicBezTo>
                      <a:pt x="735" y="236"/>
                      <a:pt x="734" y="234"/>
                      <a:pt x="734" y="232"/>
                    </a:cubicBezTo>
                    <a:cubicBezTo>
                      <a:pt x="734" y="231"/>
                      <a:pt x="733" y="229"/>
                      <a:pt x="733" y="228"/>
                    </a:cubicBezTo>
                    <a:cubicBezTo>
                      <a:pt x="733" y="226"/>
                      <a:pt x="733" y="224"/>
                      <a:pt x="733" y="223"/>
                    </a:cubicBezTo>
                    <a:cubicBezTo>
                      <a:pt x="731" y="224"/>
                      <a:pt x="730" y="223"/>
                      <a:pt x="729" y="222"/>
                    </a:cubicBezTo>
                    <a:cubicBezTo>
                      <a:pt x="729" y="220"/>
                      <a:pt x="728" y="219"/>
                      <a:pt x="728" y="217"/>
                    </a:cubicBezTo>
                    <a:cubicBezTo>
                      <a:pt x="727" y="215"/>
                      <a:pt x="726" y="213"/>
                      <a:pt x="726" y="212"/>
                    </a:cubicBezTo>
                    <a:cubicBezTo>
                      <a:pt x="724" y="208"/>
                      <a:pt x="722" y="205"/>
                      <a:pt x="720" y="202"/>
                    </a:cubicBezTo>
                    <a:cubicBezTo>
                      <a:pt x="718" y="198"/>
                      <a:pt x="716" y="195"/>
                      <a:pt x="714" y="192"/>
                    </a:cubicBezTo>
                    <a:cubicBezTo>
                      <a:pt x="712" y="189"/>
                      <a:pt x="709" y="186"/>
                      <a:pt x="707" y="183"/>
                    </a:cubicBezTo>
                    <a:cubicBezTo>
                      <a:pt x="698" y="171"/>
                      <a:pt x="687" y="160"/>
                      <a:pt x="681" y="149"/>
                    </a:cubicBezTo>
                    <a:cubicBezTo>
                      <a:pt x="681" y="150"/>
                      <a:pt x="682" y="151"/>
                      <a:pt x="680" y="152"/>
                    </a:cubicBezTo>
                    <a:cubicBezTo>
                      <a:pt x="679" y="149"/>
                      <a:pt x="678" y="146"/>
                      <a:pt x="677" y="143"/>
                    </a:cubicBezTo>
                    <a:cubicBezTo>
                      <a:pt x="676" y="142"/>
                      <a:pt x="675" y="141"/>
                      <a:pt x="675" y="140"/>
                    </a:cubicBezTo>
                    <a:cubicBezTo>
                      <a:pt x="674" y="138"/>
                      <a:pt x="673" y="137"/>
                      <a:pt x="672" y="136"/>
                    </a:cubicBezTo>
                    <a:cubicBezTo>
                      <a:pt x="670" y="134"/>
                      <a:pt x="668" y="132"/>
                      <a:pt x="666" y="131"/>
                    </a:cubicBezTo>
                    <a:cubicBezTo>
                      <a:pt x="664" y="129"/>
                      <a:pt x="662" y="127"/>
                      <a:pt x="659" y="125"/>
                    </a:cubicBezTo>
                    <a:cubicBezTo>
                      <a:pt x="660" y="123"/>
                      <a:pt x="661" y="120"/>
                      <a:pt x="662" y="118"/>
                    </a:cubicBezTo>
                    <a:cubicBezTo>
                      <a:pt x="658" y="122"/>
                      <a:pt x="661" y="121"/>
                      <a:pt x="657" y="125"/>
                    </a:cubicBezTo>
                    <a:cubicBezTo>
                      <a:pt x="657" y="123"/>
                      <a:pt x="657" y="121"/>
                      <a:pt x="656" y="120"/>
                    </a:cubicBezTo>
                    <a:cubicBezTo>
                      <a:pt x="655" y="119"/>
                      <a:pt x="655" y="117"/>
                      <a:pt x="653" y="116"/>
                    </a:cubicBezTo>
                    <a:cubicBezTo>
                      <a:pt x="651" y="114"/>
                      <a:pt x="648" y="113"/>
                      <a:pt x="645" y="112"/>
                    </a:cubicBezTo>
                    <a:cubicBezTo>
                      <a:pt x="646" y="111"/>
                      <a:pt x="647" y="110"/>
                      <a:pt x="648" y="109"/>
                    </a:cubicBezTo>
                    <a:cubicBezTo>
                      <a:pt x="642" y="110"/>
                      <a:pt x="637" y="108"/>
                      <a:pt x="636" y="103"/>
                    </a:cubicBezTo>
                    <a:cubicBezTo>
                      <a:pt x="636" y="104"/>
                      <a:pt x="635" y="105"/>
                      <a:pt x="634" y="106"/>
                    </a:cubicBezTo>
                    <a:cubicBezTo>
                      <a:pt x="631" y="105"/>
                      <a:pt x="628" y="104"/>
                      <a:pt x="630" y="101"/>
                    </a:cubicBezTo>
                    <a:cubicBezTo>
                      <a:pt x="628" y="100"/>
                      <a:pt x="627" y="99"/>
                      <a:pt x="628" y="95"/>
                    </a:cubicBezTo>
                    <a:cubicBezTo>
                      <a:pt x="625" y="94"/>
                      <a:pt x="625" y="99"/>
                      <a:pt x="623" y="100"/>
                    </a:cubicBezTo>
                    <a:cubicBezTo>
                      <a:pt x="619" y="95"/>
                      <a:pt x="613" y="91"/>
                      <a:pt x="608" y="87"/>
                    </a:cubicBezTo>
                    <a:cubicBezTo>
                      <a:pt x="606" y="86"/>
                      <a:pt x="605" y="86"/>
                      <a:pt x="603" y="85"/>
                    </a:cubicBezTo>
                    <a:cubicBezTo>
                      <a:pt x="602" y="84"/>
                      <a:pt x="602" y="84"/>
                      <a:pt x="602" y="84"/>
                    </a:cubicBezTo>
                    <a:cubicBezTo>
                      <a:pt x="602" y="84"/>
                      <a:pt x="601" y="83"/>
                      <a:pt x="601" y="83"/>
                    </a:cubicBezTo>
                    <a:cubicBezTo>
                      <a:pt x="600" y="83"/>
                      <a:pt x="599" y="82"/>
                      <a:pt x="598" y="82"/>
                    </a:cubicBezTo>
                    <a:cubicBezTo>
                      <a:pt x="597" y="81"/>
                      <a:pt x="595" y="80"/>
                      <a:pt x="593" y="79"/>
                    </a:cubicBezTo>
                    <a:cubicBezTo>
                      <a:pt x="590" y="78"/>
                      <a:pt x="590" y="78"/>
                      <a:pt x="590" y="78"/>
                    </a:cubicBezTo>
                    <a:cubicBezTo>
                      <a:pt x="590" y="78"/>
                      <a:pt x="590" y="78"/>
                      <a:pt x="590" y="78"/>
                    </a:cubicBezTo>
                    <a:cubicBezTo>
                      <a:pt x="589" y="77"/>
                      <a:pt x="589" y="77"/>
                      <a:pt x="589" y="77"/>
                    </a:cubicBezTo>
                    <a:cubicBezTo>
                      <a:pt x="589" y="77"/>
                      <a:pt x="589" y="77"/>
                      <a:pt x="589" y="77"/>
                    </a:cubicBezTo>
                    <a:cubicBezTo>
                      <a:pt x="589" y="77"/>
                      <a:pt x="589" y="77"/>
                      <a:pt x="589" y="77"/>
                    </a:cubicBezTo>
                    <a:cubicBezTo>
                      <a:pt x="589" y="77"/>
                      <a:pt x="589" y="77"/>
                      <a:pt x="589" y="77"/>
                    </a:cubicBezTo>
                    <a:cubicBezTo>
                      <a:pt x="589" y="77"/>
                      <a:pt x="589" y="77"/>
                      <a:pt x="589" y="77"/>
                    </a:cubicBezTo>
                    <a:cubicBezTo>
                      <a:pt x="590" y="78"/>
                      <a:pt x="589" y="77"/>
                      <a:pt x="590" y="77"/>
                    </a:cubicBezTo>
                    <a:cubicBezTo>
                      <a:pt x="588" y="77"/>
                      <a:pt x="588" y="77"/>
                      <a:pt x="588" y="77"/>
                    </a:cubicBezTo>
                    <a:cubicBezTo>
                      <a:pt x="575" y="71"/>
                      <a:pt x="560" y="67"/>
                      <a:pt x="547" y="65"/>
                    </a:cubicBezTo>
                    <a:cubicBezTo>
                      <a:pt x="550" y="66"/>
                      <a:pt x="550" y="66"/>
                      <a:pt x="550" y="66"/>
                    </a:cubicBezTo>
                    <a:cubicBezTo>
                      <a:pt x="552" y="66"/>
                      <a:pt x="553" y="67"/>
                      <a:pt x="554" y="68"/>
                    </a:cubicBezTo>
                    <a:cubicBezTo>
                      <a:pt x="557" y="69"/>
                      <a:pt x="559" y="69"/>
                      <a:pt x="562" y="70"/>
                    </a:cubicBezTo>
                    <a:cubicBezTo>
                      <a:pt x="567" y="73"/>
                      <a:pt x="572" y="75"/>
                      <a:pt x="577" y="77"/>
                    </a:cubicBezTo>
                    <a:cubicBezTo>
                      <a:pt x="580" y="78"/>
                      <a:pt x="582" y="79"/>
                      <a:pt x="585" y="80"/>
                    </a:cubicBezTo>
                    <a:cubicBezTo>
                      <a:pt x="588" y="82"/>
                      <a:pt x="588" y="82"/>
                      <a:pt x="588" y="82"/>
                    </a:cubicBezTo>
                    <a:cubicBezTo>
                      <a:pt x="589" y="82"/>
                      <a:pt x="591" y="83"/>
                      <a:pt x="592" y="83"/>
                    </a:cubicBezTo>
                    <a:cubicBezTo>
                      <a:pt x="595" y="85"/>
                      <a:pt x="598" y="86"/>
                      <a:pt x="601" y="87"/>
                    </a:cubicBezTo>
                    <a:cubicBezTo>
                      <a:pt x="603" y="88"/>
                      <a:pt x="606" y="89"/>
                      <a:pt x="608" y="90"/>
                    </a:cubicBezTo>
                    <a:cubicBezTo>
                      <a:pt x="607" y="92"/>
                      <a:pt x="613" y="90"/>
                      <a:pt x="609" y="94"/>
                    </a:cubicBezTo>
                    <a:cubicBezTo>
                      <a:pt x="611" y="94"/>
                      <a:pt x="612" y="95"/>
                      <a:pt x="614" y="96"/>
                    </a:cubicBezTo>
                    <a:cubicBezTo>
                      <a:pt x="615" y="96"/>
                      <a:pt x="617" y="97"/>
                      <a:pt x="618" y="98"/>
                    </a:cubicBezTo>
                    <a:cubicBezTo>
                      <a:pt x="620" y="99"/>
                      <a:pt x="621" y="100"/>
                      <a:pt x="622" y="102"/>
                    </a:cubicBezTo>
                    <a:cubicBezTo>
                      <a:pt x="624" y="103"/>
                      <a:pt x="625" y="104"/>
                      <a:pt x="626" y="105"/>
                    </a:cubicBezTo>
                    <a:cubicBezTo>
                      <a:pt x="631" y="110"/>
                      <a:pt x="636" y="115"/>
                      <a:pt x="642" y="116"/>
                    </a:cubicBezTo>
                    <a:cubicBezTo>
                      <a:pt x="642" y="117"/>
                      <a:pt x="640" y="119"/>
                      <a:pt x="641" y="119"/>
                    </a:cubicBezTo>
                    <a:cubicBezTo>
                      <a:pt x="643" y="116"/>
                      <a:pt x="645" y="117"/>
                      <a:pt x="646" y="117"/>
                    </a:cubicBezTo>
                    <a:cubicBezTo>
                      <a:pt x="644" y="121"/>
                      <a:pt x="651" y="121"/>
                      <a:pt x="649" y="127"/>
                    </a:cubicBezTo>
                    <a:cubicBezTo>
                      <a:pt x="651" y="125"/>
                      <a:pt x="653" y="127"/>
                      <a:pt x="654" y="129"/>
                    </a:cubicBezTo>
                    <a:cubicBezTo>
                      <a:pt x="655" y="131"/>
                      <a:pt x="656" y="133"/>
                      <a:pt x="656" y="134"/>
                    </a:cubicBezTo>
                    <a:cubicBezTo>
                      <a:pt x="658" y="134"/>
                      <a:pt x="659" y="132"/>
                      <a:pt x="661" y="132"/>
                    </a:cubicBezTo>
                    <a:cubicBezTo>
                      <a:pt x="659" y="134"/>
                      <a:pt x="660" y="134"/>
                      <a:pt x="661" y="135"/>
                    </a:cubicBezTo>
                    <a:cubicBezTo>
                      <a:pt x="661" y="135"/>
                      <a:pt x="662" y="136"/>
                      <a:pt x="661" y="138"/>
                    </a:cubicBezTo>
                    <a:cubicBezTo>
                      <a:pt x="666" y="136"/>
                      <a:pt x="666" y="140"/>
                      <a:pt x="670" y="142"/>
                    </a:cubicBezTo>
                    <a:cubicBezTo>
                      <a:pt x="665" y="146"/>
                      <a:pt x="670" y="147"/>
                      <a:pt x="672" y="149"/>
                    </a:cubicBezTo>
                    <a:cubicBezTo>
                      <a:pt x="674" y="149"/>
                      <a:pt x="674" y="147"/>
                      <a:pt x="675" y="148"/>
                    </a:cubicBezTo>
                    <a:cubicBezTo>
                      <a:pt x="676" y="149"/>
                      <a:pt x="677" y="151"/>
                      <a:pt x="678" y="153"/>
                    </a:cubicBezTo>
                    <a:cubicBezTo>
                      <a:pt x="680" y="155"/>
                      <a:pt x="681" y="156"/>
                      <a:pt x="682" y="158"/>
                    </a:cubicBezTo>
                    <a:cubicBezTo>
                      <a:pt x="683" y="160"/>
                      <a:pt x="684" y="161"/>
                      <a:pt x="685" y="163"/>
                    </a:cubicBezTo>
                    <a:cubicBezTo>
                      <a:pt x="687" y="164"/>
                      <a:pt x="688" y="166"/>
                      <a:pt x="689" y="168"/>
                    </a:cubicBezTo>
                    <a:cubicBezTo>
                      <a:pt x="690" y="169"/>
                      <a:pt x="691" y="171"/>
                      <a:pt x="692" y="173"/>
                    </a:cubicBezTo>
                    <a:cubicBezTo>
                      <a:pt x="693" y="175"/>
                      <a:pt x="694" y="177"/>
                      <a:pt x="695" y="178"/>
                    </a:cubicBezTo>
                    <a:cubicBezTo>
                      <a:pt x="696" y="180"/>
                      <a:pt x="697" y="182"/>
                      <a:pt x="698" y="184"/>
                    </a:cubicBezTo>
                    <a:cubicBezTo>
                      <a:pt x="699" y="186"/>
                      <a:pt x="700" y="188"/>
                      <a:pt x="700" y="190"/>
                    </a:cubicBezTo>
                    <a:cubicBezTo>
                      <a:pt x="700" y="190"/>
                      <a:pt x="700" y="189"/>
                      <a:pt x="699" y="190"/>
                    </a:cubicBezTo>
                    <a:cubicBezTo>
                      <a:pt x="699" y="192"/>
                      <a:pt x="702" y="189"/>
                      <a:pt x="702" y="192"/>
                    </a:cubicBezTo>
                    <a:cubicBezTo>
                      <a:pt x="700" y="193"/>
                      <a:pt x="701" y="194"/>
                      <a:pt x="698" y="194"/>
                    </a:cubicBezTo>
                    <a:cubicBezTo>
                      <a:pt x="700" y="194"/>
                      <a:pt x="701" y="196"/>
                      <a:pt x="701" y="198"/>
                    </a:cubicBezTo>
                    <a:cubicBezTo>
                      <a:pt x="702" y="199"/>
                      <a:pt x="702" y="201"/>
                      <a:pt x="702" y="203"/>
                    </a:cubicBezTo>
                    <a:cubicBezTo>
                      <a:pt x="706" y="202"/>
                      <a:pt x="704" y="201"/>
                      <a:pt x="706" y="200"/>
                    </a:cubicBezTo>
                    <a:cubicBezTo>
                      <a:pt x="706" y="201"/>
                      <a:pt x="708" y="200"/>
                      <a:pt x="708" y="202"/>
                    </a:cubicBezTo>
                    <a:cubicBezTo>
                      <a:pt x="706" y="203"/>
                      <a:pt x="706" y="201"/>
                      <a:pt x="704" y="203"/>
                    </a:cubicBezTo>
                    <a:cubicBezTo>
                      <a:pt x="704" y="206"/>
                      <a:pt x="708" y="203"/>
                      <a:pt x="708" y="206"/>
                    </a:cubicBezTo>
                    <a:cubicBezTo>
                      <a:pt x="703" y="208"/>
                      <a:pt x="708" y="210"/>
                      <a:pt x="706" y="213"/>
                    </a:cubicBezTo>
                    <a:cubicBezTo>
                      <a:pt x="710" y="212"/>
                      <a:pt x="710" y="213"/>
                      <a:pt x="713" y="211"/>
                    </a:cubicBezTo>
                    <a:cubicBezTo>
                      <a:pt x="712" y="213"/>
                      <a:pt x="712" y="215"/>
                      <a:pt x="715" y="214"/>
                    </a:cubicBezTo>
                    <a:cubicBezTo>
                      <a:pt x="714" y="215"/>
                      <a:pt x="713" y="215"/>
                      <a:pt x="712" y="216"/>
                    </a:cubicBezTo>
                    <a:cubicBezTo>
                      <a:pt x="713" y="216"/>
                      <a:pt x="715" y="217"/>
                      <a:pt x="716" y="218"/>
                    </a:cubicBezTo>
                    <a:cubicBezTo>
                      <a:pt x="717" y="219"/>
                      <a:pt x="717" y="221"/>
                      <a:pt x="715" y="222"/>
                    </a:cubicBezTo>
                    <a:cubicBezTo>
                      <a:pt x="715" y="221"/>
                      <a:pt x="713" y="220"/>
                      <a:pt x="712" y="219"/>
                    </a:cubicBezTo>
                    <a:cubicBezTo>
                      <a:pt x="711" y="218"/>
                      <a:pt x="710" y="216"/>
                      <a:pt x="711" y="214"/>
                    </a:cubicBezTo>
                    <a:cubicBezTo>
                      <a:pt x="709" y="215"/>
                      <a:pt x="709" y="216"/>
                      <a:pt x="709" y="217"/>
                    </a:cubicBezTo>
                    <a:cubicBezTo>
                      <a:pt x="709" y="218"/>
                      <a:pt x="710" y="220"/>
                      <a:pt x="711" y="221"/>
                    </a:cubicBezTo>
                    <a:cubicBezTo>
                      <a:pt x="712" y="224"/>
                      <a:pt x="714" y="227"/>
                      <a:pt x="711" y="230"/>
                    </a:cubicBezTo>
                    <a:cubicBezTo>
                      <a:pt x="709" y="227"/>
                      <a:pt x="708" y="224"/>
                      <a:pt x="707" y="221"/>
                    </a:cubicBezTo>
                    <a:cubicBezTo>
                      <a:pt x="705" y="218"/>
                      <a:pt x="704" y="215"/>
                      <a:pt x="703" y="212"/>
                    </a:cubicBezTo>
                    <a:cubicBezTo>
                      <a:pt x="702" y="209"/>
                      <a:pt x="701" y="207"/>
                      <a:pt x="699" y="204"/>
                    </a:cubicBezTo>
                    <a:cubicBezTo>
                      <a:pt x="699" y="202"/>
                      <a:pt x="698" y="201"/>
                      <a:pt x="698" y="199"/>
                    </a:cubicBezTo>
                    <a:cubicBezTo>
                      <a:pt x="697" y="198"/>
                      <a:pt x="696" y="196"/>
                      <a:pt x="695" y="195"/>
                    </a:cubicBezTo>
                    <a:cubicBezTo>
                      <a:pt x="693" y="195"/>
                      <a:pt x="693" y="197"/>
                      <a:pt x="692" y="196"/>
                    </a:cubicBezTo>
                    <a:cubicBezTo>
                      <a:pt x="692" y="195"/>
                      <a:pt x="689" y="194"/>
                      <a:pt x="691" y="193"/>
                    </a:cubicBezTo>
                    <a:cubicBezTo>
                      <a:pt x="694" y="192"/>
                      <a:pt x="690" y="196"/>
                      <a:pt x="695" y="194"/>
                    </a:cubicBezTo>
                    <a:cubicBezTo>
                      <a:pt x="694" y="192"/>
                      <a:pt x="693" y="190"/>
                      <a:pt x="692" y="189"/>
                    </a:cubicBezTo>
                    <a:cubicBezTo>
                      <a:pt x="690" y="187"/>
                      <a:pt x="689" y="186"/>
                      <a:pt x="688" y="185"/>
                    </a:cubicBezTo>
                    <a:cubicBezTo>
                      <a:pt x="689" y="186"/>
                      <a:pt x="688" y="190"/>
                      <a:pt x="684" y="190"/>
                    </a:cubicBezTo>
                    <a:cubicBezTo>
                      <a:pt x="684" y="187"/>
                      <a:pt x="683" y="184"/>
                      <a:pt x="682" y="181"/>
                    </a:cubicBezTo>
                    <a:cubicBezTo>
                      <a:pt x="681" y="179"/>
                      <a:pt x="679" y="177"/>
                      <a:pt x="677" y="174"/>
                    </a:cubicBezTo>
                    <a:cubicBezTo>
                      <a:pt x="676" y="173"/>
                      <a:pt x="675" y="172"/>
                      <a:pt x="675" y="171"/>
                    </a:cubicBezTo>
                    <a:cubicBezTo>
                      <a:pt x="674" y="170"/>
                      <a:pt x="673" y="169"/>
                      <a:pt x="672" y="168"/>
                    </a:cubicBezTo>
                    <a:cubicBezTo>
                      <a:pt x="670" y="166"/>
                      <a:pt x="668" y="164"/>
                      <a:pt x="667" y="162"/>
                    </a:cubicBezTo>
                    <a:cubicBezTo>
                      <a:pt x="659" y="151"/>
                      <a:pt x="651" y="139"/>
                      <a:pt x="640" y="128"/>
                    </a:cubicBezTo>
                    <a:cubicBezTo>
                      <a:pt x="642" y="126"/>
                      <a:pt x="642" y="126"/>
                      <a:pt x="642" y="126"/>
                    </a:cubicBezTo>
                    <a:cubicBezTo>
                      <a:pt x="638" y="126"/>
                      <a:pt x="636" y="124"/>
                      <a:pt x="634" y="122"/>
                    </a:cubicBezTo>
                    <a:cubicBezTo>
                      <a:pt x="633" y="120"/>
                      <a:pt x="631" y="118"/>
                      <a:pt x="628" y="119"/>
                    </a:cubicBezTo>
                    <a:cubicBezTo>
                      <a:pt x="627" y="118"/>
                      <a:pt x="627" y="117"/>
                      <a:pt x="627" y="116"/>
                    </a:cubicBezTo>
                    <a:cubicBezTo>
                      <a:pt x="627" y="115"/>
                      <a:pt x="627" y="114"/>
                      <a:pt x="628" y="112"/>
                    </a:cubicBezTo>
                    <a:cubicBezTo>
                      <a:pt x="627" y="112"/>
                      <a:pt x="626" y="109"/>
                      <a:pt x="624" y="111"/>
                    </a:cubicBezTo>
                    <a:cubicBezTo>
                      <a:pt x="627" y="112"/>
                      <a:pt x="627" y="115"/>
                      <a:pt x="624" y="118"/>
                    </a:cubicBezTo>
                    <a:cubicBezTo>
                      <a:pt x="621" y="117"/>
                      <a:pt x="615" y="111"/>
                      <a:pt x="612" y="107"/>
                    </a:cubicBezTo>
                    <a:cubicBezTo>
                      <a:pt x="610" y="107"/>
                      <a:pt x="609" y="107"/>
                      <a:pt x="607" y="106"/>
                    </a:cubicBezTo>
                    <a:cubicBezTo>
                      <a:pt x="606" y="106"/>
                      <a:pt x="605" y="106"/>
                      <a:pt x="605" y="105"/>
                    </a:cubicBezTo>
                    <a:cubicBezTo>
                      <a:pt x="604" y="105"/>
                      <a:pt x="603" y="105"/>
                      <a:pt x="602" y="104"/>
                    </a:cubicBezTo>
                    <a:cubicBezTo>
                      <a:pt x="599" y="103"/>
                      <a:pt x="597" y="101"/>
                      <a:pt x="594" y="102"/>
                    </a:cubicBezTo>
                    <a:cubicBezTo>
                      <a:pt x="594" y="104"/>
                      <a:pt x="597" y="105"/>
                      <a:pt x="599" y="106"/>
                    </a:cubicBezTo>
                    <a:cubicBezTo>
                      <a:pt x="601" y="107"/>
                      <a:pt x="603" y="108"/>
                      <a:pt x="600" y="113"/>
                    </a:cubicBezTo>
                    <a:cubicBezTo>
                      <a:pt x="599" y="111"/>
                      <a:pt x="597" y="111"/>
                      <a:pt x="595" y="112"/>
                    </a:cubicBezTo>
                    <a:cubicBezTo>
                      <a:pt x="594" y="112"/>
                      <a:pt x="592" y="112"/>
                      <a:pt x="591" y="109"/>
                    </a:cubicBezTo>
                    <a:cubicBezTo>
                      <a:pt x="590" y="111"/>
                      <a:pt x="590" y="112"/>
                      <a:pt x="589" y="112"/>
                    </a:cubicBezTo>
                    <a:cubicBezTo>
                      <a:pt x="589" y="112"/>
                      <a:pt x="588" y="112"/>
                      <a:pt x="588" y="111"/>
                    </a:cubicBezTo>
                    <a:cubicBezTo>
                      <a:pt x="588" y="111"/>
                      <a:pt x="587" y="110"/>
                      <a:pt x="587" y="110"/>
                    </a:cubicBezTo>
                    <a:cubicBezTo>
                      <a:pt x="584" y="113"/>
                      <a:pt x="580" y="111"/>
                      <a:pt x="577" y="109"/>
                    </a:cubicBezTo>
                    <a:cubicBezTo>
                      <a:pt x="577" y="109"/>
                      <a:pt x="576" y="108"/>
                      <a:pt x="575" y="108"/>
                    </a:cubicBezTo>
                    <a:cubicBezTo>
                      <a:pt x="574" y="108"/>
                      <a:pt x="574" y="108"/>
                      <a:pt x="574" y="108"/>
                    </a:cubicBezTo>
                    <a:cubicBezTo>
                      <a:pt x="574" y="107"/>
                      <a:pt x="574" y="107"/>
                      <a:pt x="574" y="107"/>
                    </a:cubicBezTo>
                    <a:cubicBezTo>
                      <a:pt x="574" y="107"/>
                      <a:pt x="574" y="107"/>
                      <a:pt x="574" y="107"/>
                    </a:cubicBezTo>
                    <a:cubicBezTo>
                      <a:pt x="574" y="107"/>
                      <a:pt x="574" y="107"/>
                      <a:pt x="574" y="107"/>
                    </a:cubicBezTo>
                    <a:cubicBezTo>
                      <a:pt x="574" y="107"/>
                      <a:pt x="574" y="107"/>
                      <a:pt x="574" y="107"/>
                    </a:cubicBezTo>
                    <a:cubicBezTo>
                      <a:pt x="573" y="107"/>
                      <a:pt x="575" y="108"/>
                      <a:pt x="575" y="108"/>
                    </a:cubicBezTo>
                    <a:cubicBezTo>
                      <a:pt x="575" y="108"/>
                      <a:pt x="575" y="108"/>
                      <a:pt x="575" y="108"/>
                    </a:cubicBezTo>
                    <a:cubicBezTo>
                      <a:pt x="575" y="108"/>
                      <a:pt x="575" y="108"/>
                      <a:pt x="575" y="108"/>
                    </a:cubicBezTo>
                    <a:cubicBezTo>
                      <a:pt x="575" y="108"/>
                      <a:pt x="575" y="108"/>
                      <a:pt x="575" y="108"/>
                    </a:cubicBezTo>
                    <a:cubicBezTo>
                      <a:pt x="575" y="108"/>
                      <a:pt x="574" y="107"/>
                      <a:pt x="574" y="107"/>
                    </a:cubicBezTo>
                    <a:cubicBezTo>
                      <a:pt x="572" y="107"/>
                      <a:pt x="571" y="107"/>
                      <a:pt x="569" y="108"/>
                    </a:cubicBezTo>
                    <a:cubicBezTo>
                      <a:pt x="569" y="105"/>
                      <a:pt x="568" y="103"/>
                      <a:pt x="567" y="101"/>
                    </a:cubicBezTo>
                    <a:cubicBezTo>
                      <a:pt x="565" y="104"/>
                      <a:pt x="568" y="103"/>
                      <a:pt x="566" y="105"/>
                    </a:cubicBezTo>
                    <a:cubicBezTo>
                      <a:pt x="566" y="106"/>
                      <a:pt x="569" y="105"/>
                      <a:pt x="568" y="107"/>
                    </a:cubicBezTo>
                    <a:cubicBezTo>
                      <a:pt x="562" y="106"/>
                      <a:pt x="557" y="105"/>
                      <a:pt x="552" y="105"/>
                    </a:cubicBezTo>
                    <a:cubicBezTo>
                      <a:pt x="549" y="104"/>
                      <a:pt x="547" y="104"/>
                      <a:pt x="544" y="104"/>
                    </a:cubicBezTo>
                    <a:cubicBezTo>
                      <a:pt x="542" y="103"/>
                      <a:pt x="540" y="103"/>
                      <a:pt x="537" y="103"/>
                    </a:cubicBezTo>
                    <a:cubicBezTo>
                      <a:pt x="536" y="108"/>
                      <a:pt x="534" y="108"/>
                      <a:pt x="533" y="107"/>
                    </a:cubicBezTo>
                    <a:cubicBezTo>
                      <a:pt x="531" y="106"/>
                      <a:pt x="530" y="104"/>
                      <a:pt x="529" y="105"/>
                    </a:cubicBezTo>
                    <a:cubicBezTo>
                      <a:pt x="529" y="108"/>
                      <a:pt x="528" y="108"/>
                      <a:pt x="527" y="107"/>
                    </a:cubicBezTo>
                    <a:cubicBezTo>
                      <a:pt x="525" y="106"/>
                      <a:pt x="523" y="105"/>
                      <a:pt x="522" y="105"/>
                    </a:cubicBezTo>
                    <a:cubicBezTo>
                      <a:pt x="517" y="104"/>
                      <a:pt x="512" y="107"/>
                      <a:pt x="509" y="108"/>
                    </a:cubicBezTo>
                    <a:cubicBezTo>
                      <a:pt x="510" y="111"/>
                      <a:pt x="511" y="111"/>
                      <a:pt x="512" y="110"/>
                    </a:cubicBezTo>
                    <a:cubicBezTo>
                      <a:pt x="514" y="110"/>
                      <a:pt x="516" y="109"/>
                      <a:pt x="517" y="111"/>
                    </a:cubicBezTo>
                    <a:cubicBezTo>
                      <a:pt x="516" y="113"/>
                      <a:pt x="515" y="115"/>
                      <a:pt x="514" y="116"/>
                    </a:cubicBezTo>
                    <a:cubicBezTo>
                      <a:pt x="514" y="114"/>
                      <a:pt x="511" y="115"/>
                      <a:pt x="511" y="119"/>
                    </a:cubicBezTo>
                    <a:cubicBezTo>
                      <a:pt x="512" y="118"/>
                      <a:pt x="513" y="118"/>
                      <a:pt x="514" y="119"/>
                    </a:cubicBezTo>
                    <a:cubicBezTo>
                      <a:pt x="515" y="120"/>
                      <a:pt x="516" y="121"/>
                      <a:pt x="516" y="122"/>
                    </a:cubicBezTo>
                    <a:cubicBezTo>
                      <a:pt x="515" y="123"/>
                      <a:pt x="513" y="125"/>
                      <a:pt x="511" y="127"/>
                    </a:cubicBezTo>
                    <a:cubicBezTo>
                      <a:pt x="509" y="128"/>
                      <a:pt x="507" y="127"/>
                      <a:pt x="506" y="124"/>
                    </a:cubicBezTo>
                    <a:cubicBezTo>
                      <a:pt x="505" y="126"/>
                      <a:pt x="504" y="127"/>
                      <a:pt x="502" y="127"/>
                    </a:cubicBezTo>
                    <a:cubicBezTo>
                      <a:pt x="500" y="127"/>
                      <a:pt x="499" y="127"/>
                      <a:pt x="497" y="127"/>
                    </a:cubicBezTo>
                    <a:cubicBezTo>
                      <a:pt x="497" y="130"/>
                      <a:pt x="496" y="131"/>
                      <a:pt x="494" y="132"/>
                    </a:cubicBezTo>
                    <a:cubicBezTo>
                      <a:pt x="493" y="132"/>
                      <a:pt x="491" y="131"/>
                      <a:pt x="490" y="131"/>
                    </a:cubicBezTo>
                    <a:cubicBezTo>
                      <a:pt x="487" y="136"/>
                      <a:pt x="489" y="139"/>
                      <a:pt x="486" y="140"/>
                    </a:cubicBezTo>
                    <a:cubicBezTo>
                      <a:pt x="487" y="142"/>
                      <a:pt x="488" y="139"/>
                      <a:pt x="488" y="141"/>
                    </a:cubicBezTo>
                    <a:cubicBezTo>
                      <a:pt x="487" y="146"/>
                      <a:pt x="486" y="152"/>
                      <a:pt x="483" y="151"/>
                    </a:cubicBezTo>
                    <a:cubicBezTo>
                      <a:pt x="483" y="150"/>
                      <a:pt x="484" y="149"/>
                      <a:pt x="484" y="148"/>
                    </a:cubicBezTo>
                    <a:cubicBezTo>
                      <a:pt x="482" y="148"/>
                      <a:pt x="479" y="151"/>
                      <a:pt x="479" y="153"/>
                    </a:cubicBezTo>
                    <a:cubicBezTo>
                      <a:pt x="477" y="151"/>
                      <a:pt x="478" y="154"/>
                      <a:pt x="476" y="155"/>
                    </a:cubicBezTo>
                    <a:cubicBezTo>
                      <a:pt x="475" y="155"/>
                      <a:pt x="474" y="155"/>
                      <a:pt x="473" y="155"/>
                    </a:cubicBezTo>
                    <a:cubicBezTo>
                      <a:pt x="472" y="155"/>
                      <a:pt x="470" y="155"/>
                      <a:pt x="470" y="158"/>
                    </a:cubicBezTo>
                    <a:cubicBezTo>
                      <a:pt x="472" y="161"/>
                      <a:pt x="473" y="156"/>
                      <a:pt x="474" y="163"/>
                    </a:cubicBezTo>
                    <a:cubicBezTo>
                      <a:pt x="473" y="166"/>
                      <a:pt x="471" y="160"/>
                      <a:pt x="471" y="164"/>
                    </a:cubicBezTo>
                    <a:cubicBezTo>
                      <a:pt x="473" y="167"/>
                      <a:pt x="476" y="162"/>
                      <a:pt x="476" y="168"/>
                    </a:cubicBezTo>
                    <a:cubicBezTo>
                      <a:pt x="476" y="168"/>
                      <a:pt x="475" y="168"/>
                      <a:pt x="474" y="168"/>
                    </a:cubicBezTo>
                    <a:cubicBezTo>
                      <a:pt x="474" y="171"/>
                      <a:pt x="476" y="171"/>
                      <a:pt x="475" y="175"/>
                    </a:cubicBezTo>
                    <a:cubicBezTo>
                      <a:pt x="475" y="174"/>
                      <a:pt x="477" y="176"/>
                      <a:pt x="477" y="174"/>
                    </a:cubicBezTo>
                    <a:cubicBezTo>
                      <a:pt x="476" y="174"/>
                      <a:pt x="475" y="173"/>
                      <a:pt x="476" y="170"/>
                    </a:cubicBezTo>
                    <a:cubicBezTo>
                      <a:pt x="476" y="170"/>
                      <a:pt x="478" y="171"/>
                      <a:pt x="480" y="171"/>
                    </a:cubicBezTo>
                    <a:cubicBezTo>
                      <a:pt x="479" y="173"/>
                      <a:pt x="478" y="174"/>
                      <a:pt x="477" y="175"/>
                    </a:cubicBezTo>
                    <a:cubicBezTo>
                      <a:pt x="476" y="176"/>
                      <a:pt x="475" y="177"/>
                      <a:pt x="474" y="177"/>
                    </a:cubicBezTo>
                    <a:cubicBezTo>
                      <a:pt x="472" y="178"/>
                      <a:pt x="470" y="178"/>
                      <a:pt x="469" y="177"/>
                    </a:cubicBezTo>
                    <a:cubicBezTo>
                      <a:pt x="469" y="179"/>
                      <a:pt x="469" y="182"/>
                      <a:pt x="468" y="183"/>
                    </a:cubicBezTo>
                    <a:cubicBezTo>
                      <a:pt x="469" y="183"/>
                      <a:pt x="470" y="183"/>
                      <a:pt x="470" y="183"/>
                    </a:cubicBezTo>
                    <a:cubicBezTo>
                      <a:pt x="470" y="182"/>
                      <a:pt x="470" y="182"/>
                      <a:pt x="469" y="181"/>
                    </a:cubicBezTo>
                    <a:cubicBezTo>
                      <a:pt x="471" y="180"/>
                      <a:pt x="471" y="183"/>
                      <a:pt x="471" y="185"/>
                    </a:cubicBezTo>
                    <a:cubicBezTo>
                      <a:pt x="469" y="191"/>
                      <a:pt x="470" y="184"/>
                      <a:pt x="468" y="185"/>
                    </a:cubicBezTo>
                    <a:cubicBezTo>
                      <a:pt x="469" y="186"/>
                      <a:pt x="469" y="188"/>
                      <a:pt x="469" y="191"/>
                    </a:cubicBezTo>
                    <a:close/>
                    <a:moveTo>
                      <a:pt x="965" y="129"/>
                    </a:moveTo>
                    <a:cubicBezTo>
                      <a:pt x="969" y="129"/>
                      <a:pt x="967" y="133"/>
                      <a:pt x="967" y="135"/>
                    </a:cubicBezTo>
                    <a:cubicBezTo>
                      <a:pt x="964" y="136"/>
                      <a:pt x="964" y="130"/>
                      <a:pt x="965" y="129"/>
                    </a:cubicBezTo>
                    <a:close/>
                    <a:moveTo>
                      <a:pt x="1008" y="327"/>
                    </a:moveTo>
                    <a:cubicBezTo>
                      <a:pt x="1008" y="329"/>
                      <a:pt x="1010" y="334"/>
                      <a:pt x="1011" y="339"/>
                    </a:cubicBezTo>
                    <a:cubicBezTo>
                      <a:pt x="1010" y="338"/>
                      <a:pt x="1009" y="337"/>
                      <a:pt x="1008" y="337"/>
                    </a:cubicBezTo>
                    <a:cubicBezTo>
                      <a:pt x="1008" y="334"/>
                      <a:pt x="1007" y="331"/>
                      <a:pt x="1005" y="330"/>
                    </a:cubicBezTo>
                    <a:cubicBezTo>
                      <a:pt x="1006" y="328"/>
                      <a:pt x="1008" y="329"/>
                      <a:pt x="1008" y="327"/>
                    </a:cubicBezTo>
                    <a:close/>
                    <a:moveTo>
                      <a:pt x="799" y="787"/>
                    </a:moveTo>
                    <a:cubicBezTo>
                      <a:pt x="798" y="785"/>
                      <a:pt x="797" y="785"/>
                      <a:pt x="795" y="786"/>
                    </a:cubicBezTo>
                    <a:cubicBezTo>
                      <a:pt x="794" y="783"/>
                      <a:pt x="797" y="782"/>
                      <a:pt x="800" y="780"/>
                    </a:cubicBezTo>
                    <a:cubicBezTo>
                      <a:pt x="799" y="783"/>
                      <a:pt x="802" y="781"/>
                      <a:pt x="801" y="784"/>
                    </a:cubicBezTo>
                    <a:cubicBezTo>
                      <a:pt x="803" y="783"/>
                      <a:pt x="807" y="778"/>
                      <a:pt x="808" y="782"/>
                    </a:cubicBezTo>
                    <a:cubicBezTo>
                      <a:pt x="806" y="782"/>
                      <a:pt x="802" y="784"/>
                      <a:pt x="799" y="787"/>
                    </a:cubicBezTo>
                    <a:close/>
                    <a:moveTo>
                      <a:pt x="154" y="590"/>
                    </a:moveTo>
                    <a:cubicBezTo>
                      <a:pt x="151" y="591"/>
                      <a:pt x="154" y="587"/>
                      <a:pt x="151" y="586"/>
                    </a:cubicBezTo>
                    <a:cubicBezTo>
                      <a:pt x="152" y="586"/>
                      <a:pt x="153" y="585"/>
                      <a:pt x="154" y="584"/>
                    </a:cubicBezTo>
                    <a:cubicBezTo>
                      <a:pt x="155" y="586"/>
                      <a:pt x="155" y="587"/>
                      <a:pt x="155" y="588"/>
                    </a:cubicBezTo>
                    <a:cubicBezTo>
                      <a:pt x="154" y="588"/>
                      <a:pt x="153" y="589"/>
                      <a:pt x="154" y="590"/>
                    </a:cubicBezTo>
                    <a:close/>
                    <a:moveTo>
                      <a:pt x="476" y="314"/>
                    </a:moveTo>
                    <a:cubicBezTo>
                      <a:pt x="476" y="314"/>
                      <a:pt x="476" y="314"/>
                      <a:pt x="476" y="314"/>
                    </a:cubicBezTo>
                    <a:cubicBezTo>
                      <a:pt x="476" y="314"/>
                      <a:pt x="476" y="314"/>
                      <a:pt x="476" y="314"/>
                    </a:cubicBezTo>
                    <a:close/>
                    <a:moveTo>
                      <a:pt x="522" y="329"/>
                    </a:moveTo>
                    <a:cubicBezTo>
                      <a:pt x="522" y="330"/>
                      <a:pt x="522" y="330"/>
                      <a:pt x="522" y="331"/>
                    </a:cubicBezTo>
                    <a:cubicBezTo>
                      <a:pt x="522" y="331"/>
                      <a:pt x="522" y="331"/>
                      <a:pt x="521" y="331"/>
                    </a:cubicBezTo>
                    <a:cubicBezTo>
                      <a:pt x="521" y="331"/>
                      <a:pt x="520" y="331"/>
                      <a:pt x="520" y="330"/>
                    </a:cubicBezTo>
                    <a:cubicBezTo>
                      <a:pt x="520" y="330"/>
                      <a:pt x="520" y="330"/>
                      <a:pt x="520" y="330"/>
                    </a:cubicBezTo>
                    <a:cubicBezTo>
                      <a:pt x="520" y="330"/>
                      <a:pt x="521" y="330"/>
                      <a:pt x="522" y="329"/>
                    </a:cubicBezTo>
                    <a:close/>
                    <a:moveTo>
                      <a:pt x="472" y="184"/>
                    </a:moveTo>
                    <a:cubicBezTo>
                      <a:pt x="472" y="182"/>
                      <a:pt x="473" y="182"/>
                      <a:pt x="472" y="179"/>
                    </a:cubicBezTo>
                    <a:cubicBezTo>
                      <a:pt x="473" y="179"/>
                      <a:pt x="473" y="181"/>
                      <a:pt x="475" y="180"/>
                    </a:cubicBezTo>
                    <a:cubicBezTo>
                      <a:pt x="475" y="182"/>
                      <a:pt x="474" y="181"/>
                      <a:pt x="474" y="182"/>
                    </a:cubicBezTo>
                    <a:cubicBezTo>
                      <a:pt x="474" y="183"/>
                      <a:pt x="474" y="184"/>
                      <a:pt x="474" y="184"/>
                    </a:cubicBezTo>
                    <a:cubicBezTo>
                      <a:pt x="474" y="186"/>
                      <a:pt x="472" y="185"/>
                      <a:pt x="472" y="184"/>
                    </a:cubicBezTo>
                    <a:close/>
                    <a:moveTo>
                      <a:pt x="488" y="146"/>
                    </a:moveTo>
                    <a:cubicBezTo>
                      <a:pt x="489" y="144"/>
                      <a:pt x="490" y="143"/>
                      <a:pt x="491" y="144"/>
                    </a:cubicBezTo>
                    <a:cubicBezTo>
                      <a:pt x="491" y="147"/>
                      <a:pt x="489" y="147"/>
                      <a:pt x="489" y="148"/>
                    </a:cubicBezTo>
                    <a:cubicBezTo>
                      <a:pt x="489" y="147"/>
                      <a:pt x="489" y="146"/>
                      <a:pt x="488" y="146"/>
                    </a:cubicBezTo>
                    <a:close/>
                    <a:moveTo>
                      <a:pt x="516" y="115"/>
                    </a:moveTo>
                    <a:cubicBezTo>
                      <a:pt x="517" y="113"/>
                      <a:pt x="522" y="111"/>
                      <a:pt x="521" y="116"/>
                    </a:cubicBezTo>
                    <a:cubicBezTo>
                      <a:pt x="519" y="115"/>
                      <a:pt x="519" y="116"/>
                      <a:pt x="516" y="115"/>
                    </a:cubicBezTo>
                    <a:close/>
                    <a:moveTo>
                      <a:pt x="521" y="233"/>
                    </a:moveTo>
                    <a:cubicBezTo>
                      <a:pt x="520" y="231"/>
                      <a:pt x="522" y="231"/>
                      <a:pt x="524" y="231"/>
                    </a:cubicBezTo>
                    <a:cubicBezTo>
                      <a:pt x="524" y="231"/>
                      <a:pt x="525" y="231"/>
                      <a:pt x="525" y="232"/>
                    </a:cubicBezTo>
                    <a:cubicBezTo>
                      <a:pt x="525" y="232"/>
                      <a:pt x="525" y="232"/>
                      <a:pt x="525" y="232"/>
                    </a:cubicBezTo>
                    <a:cubicBezTo>
                      <a:pt x="526" y="232"/>
                      <a:pt x="526" y="232"/>
                      <a:pt x="526" y="232"/>
                    </a:cubicBezTo>
                    <a:cubicBezTo>
                      <a:pt x="525" y="233"/>
                      <a:pt x="525" y="233"/>
                      <a:pt x="524" y="234"/>
                    </a:cubicBezTo>
                    <a:cubicBezTo>
                      <a:pt x="525" y="234"/>
                      <a:pt x="525" y="234"/>
                      <a:pt x="525" y="234"/>
                    </a:cubicBezTo>
                    <a:cubicBezTo>
                      <a:pt x="525" y="234"/>
                      <a:pt x="525" y="234"/>
                      <a:pt x="524" y="234"/>
                    </a:cubicBezTo>
                    <a:cubicBezTo>
                      <a:pt x="524" y="234"/>
                      <a:pt x="524" y="234"/>
                      <a:pt x="524" y="234"/>
                    </a:cubicBezTo>
                    <a:cubicBezTo>
                      <a:pt x="524" y="233"/>
                      <a:pt x="524" y="233"/>
                      <a:pt x="524" y="233"/>
                    </a:cubicBezTo>
                    <a:cubicBezTo>
                      <a:pt x="523" y="233"/>
                      <a:pt x="522" y="232"/>
                      <a:pt x="521" y="233"/>
                    </a:cubicBezTo>
                    <a:close/>
                    <a:moveTo>
                      <a:pt x="522" y="239"/>
                    </a:moveTo>
                    <a:cubicBezTo>
                      <a:pt x="523" y="237"/>
                      <a:pt x="524" y="238"/>
                      <a:pt x="524" y="236"/>
                    </a:cubicBezTo>
                    <a:cubicBezTo>
                      <a:pt x="525" y="235"/>
                      <a:pt x="527" y="235"/>
                      <a:pt x="525" y="238"/>
                    </a:cubicBezTo>
                    <a:cubicBezTo>
                      <a:pt x="525" y="237"/>
                      <a:pt x="523" y="238"/>
                      <a:pt x="522" y="239"/>
                    </a:cubicBezTo>
                    <a:close/>
                    <a:moveTo>
                      <a:pt x="868" y="81"/>
                    </a:moveTo>
                    <a:cubicBezTo>
                      <a:pt x="870" y="80"/>
                      <a:pt x="871" y="81"/>
                      <a:pt x="873" y="83"/>
                    </a:cubicBezTo>
                    <a:cubicBezTo>
                      <a:pt x="874" y="84"/>
                      <a:pt x="874" y="87"/>
                      <a:pt x="874" y="88"/>
                    </a:cubicBezTo>
                    <a:cubicBezTo>
                      <a:pt x="872" y="88"/>
                      <a:pt x="871" y="87"/>
                      <a:pt x="870" y="85"/>
                    </a:cubicBezTo>
                    <a:cubicBezTo>
                      <a:pt x="869" y="83"/>
                      <a:pt x="869" y="81"/>
                      <a:pt x="868" y="81"/>
                    </a:cubicBezTo>
                    <a:close/>
                    <a:moveTo>
                      <a:pt x="708" y="208"/>
                    </a:moveTo>
                    <a:cubicBezTo>
                      <a:pt x="713" y="205"/>
                      <a:pt x="710" y="210"/>
                      <a:pt x="711" y="211"/>
                    </a:cubicBezTo>
                    <a:cubicBezTo>
                      <a:pt x="708" y="212"/>
                      <a:pt x="707" y="209"/>
                      <a:pt x="708" y="208"/>
                    </a:cubicBezTo>
                    <a:close/>
                    <a:moveTo>
                      <a:pt x="734" y="277"/>
                    </a:moveTo>
                    <a:cubicBezTo>
                      <a:pt x="730" y="279"/>
                      <a:pt x="733" y="274"/>
                      <a:pt x="730" y="274"/>
                    </a:cubicBezTo>
                    <a:cubicBezTo>
                      <a:pt x="729" y="275"/>
                      <a:pt x="731" y="276"/>
                      <a:pt x="730" y="277"/>
                    </a:cubicBezTo>
                    <a:cubicBezTo>
                      <a:pt x="736" y="280"/>
                      <a:pt x="738" y="285"/>
                      <a:pt x="738" y="290"/>
                    </a:cubicBezTo>
                    <a:cubicBezTo>
                      <a:pt x="738" y="292"/>
                      <a:pt x="738" y="295"/>
                      <a:pt x="738" y="297"/>
                    </a:cubicBezTo>
                    <a:cubicBezTo>
                      <a:pt x="737" y="300"/>
                      <a:pt x="737" y="303"/>
                      <a:pt x="738" y="305"/>
                    </a:cubicBezTo>
                    <a:cubicBezTo>
                      <a:pt x="738" y="309"/>
                      <a:pt x="740" y="312"/>
                      <a:pt x="741" y="316"/>
                    </a:cubicBezTo>
                    <a:cubicBezTo>
                      <a:pt x="742" y="319"/>
                      <a:pt x="743" y="322"/>
                      <a:pt x="743" y="325"/>
                    </a:cubicBezTo>
                    <a:cubicBezTo>
                      <a:pt x="741" y="326"/>
                      <a:pt x="741" y="327"/>
                      <a:pt x="739" y="326"/>
                    </a:cubicBezTo>
                    <a:cubicBezTo>
                      <a:pt x="741" y="328"/>
                      <a:pt x="741" y="329"/>
                      <a:pt x="740" y="330"/>
                    </a:cubicBezTo>
                    <a:cubicBezTo>
                      <a:pt x="739" y="331"/>
                      <a:pt x="739" y="333"/>
                      <a:pt x="739" y="334"/>
                    </a:cubicBezTo>
                    <a:cubicBezTo>
                      <a:pt x="735" y="335"/>
                      <a:pt x="736" y="333"/>
                      <a:pt x="737" y="337"/>
                    </a:cubicBezTo>
                    <a:cubicBezTo>
                      <a:pt x="734" y="335"/>
                      <a:pt x="734" y="336"/>
                      <a:pt x="731" y="336"/>
                    </a:cubicBezTo>
                    <a:cubicBezTo>
                      <a:pt x="730" y="334"/>
                      <a:pt x="733" y="335"/>
                      <a:pt x="734" y="334"/>
                    </a:cubicBezTo>
                    <a:cubicBezTo>
                      <a:pt x="733" y="333"/>
                      <a:pt x="732" y="332"/>
                      <a:pt x="729" y="332"/>
                    </a:cubicBezTo>
                    <a:cubicBezTo>
                      <a:pt x="730" y="330"/>
                      <a:pt x="732" y="330"/>
                      <a:pt x="734" y="329"/>
                    </a:cubicBezTo>
                    <a:cubicBezTo>
                      <a:pt x="733" y="328"/>
                      <a:pt x="731" y="328"/>
                      <a:pt x="730" y="327"/>
                    </a:cubicBezTo>
                    <a:cubicBezTo>
                      <a:pt x="727" y="328"/>
                      <a:pt x="730" y="333"/>
                      <a:pt x="724" y="334"/>
                    </a:cubicBezTo>
                    <a:cubicBezTo>
                      <a:pt x="724" y="331"/>
                      <a:pt x="728" y="330"/>
                      <a:pt x="727" y="327"/>
                    </a:cubicBezTo>
                    <a:cubicBezTo>
                      <a:pt x="725" y="329"/>
                      <a:pt x="725" y="331"/>
                      <a:pt x="723" y="333"/>
                    </a:cubicBezTo>
                    <a:cubicBezTo>
                      <a:pt x="725" y="335"/>
                      <a:pt x="729" y="337"/>
                      <a:pt x="732" y="338"/>
                    </a:cubicBezTo>
                    <a:cubicBezTo>
                      <a:pt x="734" y="339"/>
                      <a:pt x="735" y="340"/>
                      <a:pt x="736" y="341"/>
                    </a:cubicBezTo>
                    <a:cubicBezTo>
                      <a:pt x="737" y="342"/>
                      <a:pt x="738" y="343"/>
                      <a:pt x="738" y="345"/>
                    </a:cubicBezTo>
                    <a:cubicBezTo>
                      <a:pt x="741" y="344"/>
                      <a:pt x="741" y="342"/>
                      <a:pt x="742" y="341"/>
                    </a:cubicBezTo>
                    <a:cubicBezTo>
                      <a:pt x="744" y="344"/>
                      <a:pt x="744" y="346"/>
                      <a:pt x="743" y="348"/>
                    </a:cubicBezTo>
                    <a:cubicBezTo>
                      <a:pt x="743" y="351"/>
                      <a:pt x="742" y="353"/>
                      <a:pt x="745" y="355"/>
                    </a:cubicBezTo>
                    <a:cubicBezTo>
                      <a:pt x="744" y="355"/>
                      <a:pt x="744" y="357"/>
                      <a:pt x="741" y="357"/>
                    </a:cubicBezTo>
                    <a:cubicBezTo>
                      <a:pt x="742" y="359"/>
                      <a:pt x="746" y="364"/>
                      <a:pt x="741" y="364"/>
                    </a:cubicBezTo>
                    <a:cubicBezTo>
                      <a:pt x="741" y="365"/>
                      <a:pt x="745" y="365"/>
                      <a:pt x="744" y="366"/>
                    </a:cubicBezTo>
                    <a:cubicBezTo>
                      <a:pt x="741" y="368"/>
                      <a:pt x="741" y="371"/>
                      <a:pt x="741" y="375"/>
                    </a:cubicBezTo>
                    <a:cubicBezTo>
                      <a:pt x="741" y="378"/>
                      <a:pt x="742" y="382"/>
                      <a:pt x="739" y="383"/>
                    </a:cubicBezTo>
                    <a:cubicBezTo>
                      <a:pt x="741" y="386"/>
                      <a:pt x="741" y="389"/>
                      <a:pt x="740" y="391"/>
                    </a:cubicBezTo>
                    <a:cubicBezTo>
                      <a:pt x="740" y="393"/>
                      <a:pt x="740" y="394"/>
                      <a:pt x="739" y="395"/>
                    </a:cubicBezTo>
                    <a:cubicBezTo>
                      <a:pt x="739" y="396"/>
                      <a:pt x="738" y="397"/>
                      <a:pt x="737" y="398"/>
                    </a:cubicBezTo>
                    <a:cubicBezTo>
                      <a:pt x="741" y="401"/>
                      <a:pt x="741" y="405"/>
                      <a:pt x="739" y="409"/>
                    </a:cubicBezTo>
                    <a:cubicBezTo>
                      <a:pt x="737" y="413"/>
                      <a:pt x="734" y="416"/>
                      <a:pt x="731" y="418"/>
                    </a:cubicBezTo>
                    <a:cubicBezTo>
                      <a:pt x="729" y="423"/>
                      <a:pt x="732" y="423"/>
                      <a:pt x="730" y="428"/>
                    </a:cubicBezTo>
                    <a:cubicBezTo>
                      <a:pt x="731" y="427"/>
                      <a:pt x="736" y="425"/>
                      <a:pt x="734" y="424"/>
                    </a:cubicBezTo>
                    <a:cubicBezTo>
                      <a:pt x="738" y="426"/>
                      <a:pt x="736" y="429"/>
                      <a:pt x="734" y="433"/>
                    </a:cubicBezTo>
                    <a:cubicBezTo>
                      <a:pt x="734" y="433"/>
                      <a:pt x="733" y="432"/>
                      <a:pt x="733" y="432"/>
                    </a:cubicBezTo>
                    <a:cubicBezTo>
                      <a:pt x="732" y="433"/>
                      <a:pt x="732" y="435"/>
                      <a:pt x="732" y="438"/>
                    </a:cubicBezTo>
                    <a:cubicBezTo>
                      <a:pt x="731" y="439"/>
                      <a:pt x="731" y="440"/>
                      <a:pt x="731" y="442"/>
                    </a:cubicBezTo>
                    <a:cubicBezTo>
                      <a:pt x="731" y="443"/>
                      <a:pt x="730" y="444"/>
                      <a:pt x="730" y="446"/>
                    </a:cubicBezTo>
                    <a:cubicBezTo>
                      <a:pt x="729" y="449"/>
                      <a:pt x="728" y="451"/>
                      <a:pt x="727" y="453"/>
                    </a:cubicBezTo>
                    <a:cubicBezTo>
                      <a:pt x="725" y="455"/>
                      <a:pt x="722" y="456"/>
                      <a:pt x="718" y="456"/>
                    </a:cubicBezTo>
                    <a:cubicBezTo>
                      <a:pt x="719" y="454"/>
                      <a:pt x="720" y="451"/>
                      <a:pt x="719" y="449"/>
                    </a:cubicBezTo>
                    <a:cubicBezTo>
                      <a:pt x="719" y="450"/>
                      <a:pt x="718" y="452"/>
                      <a:pt x="716" y="454"/>
                    </a:cubicBezTo>
                    <a:cubicBezTo>
                      <a:pt x="715" y="456"/>
                      <a:pt x="714" y="458"/>
                      <a:pt x="717" y="460"/>
                    </a:cubicBezTo>
                    <a:cubicBezTo>
                      <a:pt x="716" y="462"/>
                      <a:pt x="714" y="462"/>
                      <a:pt x="713" y="461"/>
                    </a:cubicBezTo>
                    <a:cubicBezTo>
                      <a:pt x="710" y="460"/>
                      <a:pt x="708" y="458"/>
                      <a:pt x="710" y="456"/>
                    </a:cubicBezTo>
                    <a:cubicBezTo>
                      <a:pt x="708" y="455"/>
                      <a:pt x="709" y="459"/>
                      <a:pt x="706" y="457"/>
                    </a:cubicBezTo>
                    <a:cubicBezTo>
                      <a:pt x="708" y="453"/>
                      <a:pt x="712" y="452"/>
                      <a:pt x="713" y="448"/>
                    </a:cubicBezTo>
                    <a:cubicBezTo>
                      <a:pt x="711" y="448"/>
                      <a:pt x="709" y="450"/>
                      <a:pt x="706" y="454"/>
                    </a:cubicBezTo>
                    <a:cubicBezTo>
                      <a:pt x="706" y="451"/>
                      <a:pt x="706" y="448"/>
                      <a:pt x="706" y="446"/>
                    </a:cubicBezTo>
                    <a:cubicBezTo>
                      <a:pt x="707" y="445"/>
                      <a:pt x="707" y="444"/>
                      <a:pt x="707" y="443"/>
                    </a:cubicBezTo>
                    <a:cubicBezTo>
                      <a:pt x="707" y="442"/>
                      <a:pt x="707" y="441"/>
                      <a:pt x="708" y="440"/>
                    </a:cubicBezTo>
                    <a:cubicBezTo>
                      <a:pt x="708" y="438"/>
                      <a:pt x="709" y="436"/>
                      <a:pt x="710" y="434"/>
                    </a:cubicBezTo>
                    <a:cubicBezTo>
                      <a:pt x="711" y="433"/>
                      <a:pt x="712" y="432"/>
                      <a:pt x="712" y="431"/>
                    </a:cubicBezTo>
                    <a:cubicBezTo>
                      <a:pt x="712" y="431"/>
                      <a:pt x="713" y="430"/>
                      <a:pt x="713" y="430"/>
                    </a:cubicBezTo>
                    <a:cubicBezTo>
                      <a:pt x="713" y="430"/>
                      <a:pt x="713" y="430"/>
                      <a:pt x="713" y="430"/>
                    </a:cubicBezTo>
                    <a:cubicBezTo>
                      <a:pt x="713" y="429"/>
                      <a:pt x="713" y="429"/>
                      <a:pt x="713" y="429"/>
                    </a:cubicBezTo>
                    <a:cubicBezTo>
                      <a:pt x="713" y="429"/>
                      <a:pt x="713" y="429"/>
                      <a:pt x="713" y="429"/>
                    </a:cubicBezTo>
                    <a:cubicBezTo>
                      <a:pt x="713" y="429"/>
                      <a:pt x="713" y="429"/>
                      <a:pt x="713" y="429"/>
                    </a:cubicBezTo>
                    <a:cubicBezTo>
                      <a:pt x="713" y="430"/>
                      <a:pt x="714" y="429"/>
                      <a:pt x="713" y="430"/>
                    </a:cubicBezTo>
                    <a:cubicBezTo>
                      <a:pt x="713" y="430"/>
                      <a:pt x="713" y="430"/>
                      <a:pt x="713" y="430"/>
                    </a:cubicBezTo>
                    <a:cubicBezTo>
                      <a:pt x="713" y="430"/>
                      <a:pt x="713" y="430"/>
                      <a:pt x="713" y="430"/>
                    </a:cubicBezTo>
                    <a:cubicBezTo>
                      <a:pt x="713" y="430"/>
                      <a:pt x="713" y="430"/>
                      <a:pt x="713" y="430"/>
                    </a:cubicBezTo>
                    <a:cubicBezTo>
                      <a:pt x="714" y="429"/>
                      <a:pt x="714" y="429"/>
                      <a:pt x="714" y="428"/>
                    </a:cubicBezTo>
                    <a:cubicBezTo>
                      <a:pt x="713" y="428"/>
                      <a:pt x="712" y="427"/>
                      <a:pt x="712" y="427"/>
                    </a:cubicBezTo>
                    <a:cubicBezTo>
                      <a:pt x="711" y="428"/>
                      <a:pt x="711" y="428"/>
                      <a:pt x="711" y="428"/>
                    </a:cubicBezTo>
                    <a:cubicBezTo>
                      <a:pt x="710" y="428"/>
                      <a:pt x="710" y="428"/>
                      <a:pt x="710" y="428"/>
                    </a:cubicBezTo>
                    <a:cubicBezTo>
                      <a:pt x="710" y="428"/>
                      <a:pt x="710" y="428"/>
                      <a:pt x="710" y="428"/>
                    </a:cubicBezTo>
                    <a:cubicBezTo>
                      <a:pt x="710" y="428"/>
                      <a:pt x="710" y="428"/>
                      <a:pt x="710" y="428"/>
                    </a:cubicBezTo>
                    <a:cubicBezTo>
                      <a:pt x="710" y="428"/>
                      <a:pt x="710" y="428"/>
                      <a:pt x="710" y="428"/>
                    </a:cubicBezTo>
                    <a:cubicBezTo>
                      <a:pt x="710" y="428"/>
                      <a:pt x="710" y="428"/>
                      <a:pt x="710" y="428"/>
                    </a:cubicBezTo>
                    <a:cubicBezTo>
                      <a:pt x="710" y="428"/>
                      <a:pt x="710" y="428"/>
                      <a:pt x="710" y="428"/>
                    </a:cubicBezTo>
                    <a:cubicBezTo>
                      <a:pt x="710" y="428"/>
                      <a:pt x="710" y="427"/>
                      <a:pt x="710" y="428"/>
                    </a:cubicBezTo>
                    <a:cubicBezTo>
                      <a:pt x="710" y="428"/>
                      <a:pt x="710" y="428"/>
                      <a:pt x="710" y="428"/>
                    </a:cubicBezTo>
                    <a:cubicBezTo>
                      <a:pt x="710" y="428"/>
                      <a:pt x="710" y="428"/>
                      <a:pt x="710" y="428"/>
                    </a:cubicBezTo>
                    <a:cubicBezTo>
                      <a:pt x="710" y="428"/>
                      <a:pt x="710" y="428"/>
                      <a:pt x="710" y="428"/>
                    </a:cubicBezTo>
                    <a:cubicBezTo>
                      <a:pt x="709" y="428"/>
                      <a:pt x="708" y="429"/>
                      <a:pt x="706" y="428"/>
                    </a:cubicBezTo>
                    <a:cubicBezTo>
                      <a:pt x="706" y="428"/>
                      <a:pt x="707" y="427"/>
                      <a:pt x="707" y="426"/>
                    </a:cubicBezTo>
                    <a:cubicBezTo>
                      <a:pt x="707" y="426"/>
                      <a:pt x="707" y="426"/>
                      <a:pt x="707" y="426"/>
                    </a:cubicBezTo>
                    <a:cubicBezTo>
                      <a:pt x="707" y="426"/>
                      <a:pt x="708" y="426"/>
                      <a:pt x="707" y="427"/>
                    </a:cubicBezTo>
                    <a:cubicBezTo>
                      <a:pt x="707" y="427"/>
                      <a:pt x="707" y="427"/>
                      <a:pt x="707" y="427"/>
                    </a:cubicBezTo>
                    <a:cubicBezTo>
                      <a:pt x="707" y="427"/>
                      <a:pt x="707" y="427"/>
                      <a:pt x="707" y="427"/>
                    </a:cubicBezTo>
                    <a:cubicBezTo>
                      <a:pt x="707" y="427"/>
                      <a:pt x="707" y="427"/>
                      <a:pt x="707" y="427"/>
                    </a:cubicBezTo>
                    <a:cubicBezTo>
                      <a:pt x="707" y="427"/>
                      <a:pt x="707" y="427"/>
                      <a:pt x="707" y="427"/>
                    </a:cubicBezTo>
                    <a:cubicBezTo>
                      <a:pt x="707" y="427"/>
                      <a:pt x="707" y="427"/>
                      <a:pt x="707" y="427"/>
                    </a:cubicBezTo>
                    <a:cubicBezTo>
                      <a:pt x="707" y="426"/>
                      <a:pt x="707" y="426"/>
                      <a:pt x="707" y="426"/>
                    </a:cubicBezTo>
                    <a:cubicBezTo>
                      <a:pt x="707" y="426"/>
                      <a:pt x="707" y="426"/>
                      <a:pt x="707" y="426"/>
                    </a:cubicBezTo>
                    <a:cubicBezTo>
                      <a:pt x="708" y="425"/>
                      <a:pt x="708" y="425"/>
                      <a:pt x="708" y="425"/>
                    </a:cubicBezTo>
                    <a:cubicBezTo>
                      <a:pt x="708" y="423"/>
                      <a:pt x="708" y="422"/>
                      <a:pt x="708" y="420"/>
                    </a:cubicBezTo>
                    <a:cubicBezTo>
                      <a:pt x="708" y="418"/>
                      <a:pt x="708" y="415"/>
                      <a:pt x="710" y="413"/>
                    </a:cubicBezTo>
                    <a:cubicBezTo>
                      <a:pt x="712" y="414"/>
                      <a:pt x="712" y="414"/>
                      <a:pt x="712" y="414"/>
                    </a:cubicBezTo>
                    <a:cubicBezTo>
                      <a:pt x="714" y="415"/>
                      <a:pt x="713" y="416"/>
                      <a:pt x="713" y="417"/>
                    </a:cubicBezTo>
                    <a:cubicBezTo>
                      <a:pt x="715" y="417"/>
                      <a:pt x="715" y="416"/>
                      <a:pt x="714" y="415"/>
                    </a:cubicBezTo>
                    <a:cubicBezTo>
                      <a:pt x="713" y="414"/>
                      <a:pt x="712" y="413"/>
                      <a:pt x="710" y="413"/>
                    </a:cubicBezTo>
                    <a:cubicBezTo>
                      <a:pt x="711" y="411"/>
                      <a:pt x="709" y="409"/>
                      <a:pt x="711" y="407"/>
                    </a:cubicBezTo>
                    <a:cubicBezTo>
                      <a:pt x="713" y="408"/>
                      <a:pt x="712" y="409"/>
                      <a:pt x="712" y="411"/>
                    </a:cubicBezTo>
                    <a:cubicBezTo>
                      <a:pt x="717" y="411"/>
                      <a:pt x="713" y="405"/>
                      <a:pt x="712" y="401"/>
                    </a:cubicBezTo>
                    <a:cubicBezTo>
                      <a:pt x="711" y="398"/>
                      <a:pt x="715" y="402"/>
                      <a:pt x="716" y="400"/>
                    </a:cubicBezTo>
                    <a:cubicBezTo>
                      <a:pt x="715" y="399"/>
                      <a:pt x="715" y="395"/>
                      <a:pt x="717" y="391"/>
                    </a:cubicBezTo>
                    <a:cubicBezTo>
                      <a:pt x="717" y="389"/>
                      <a:pt x="718" y="387"/>
                      <a:pt x="719" y="386"/>
                    </a:cubicBezTo>
                    <a:cubicBezTo>
                      <a:pt x="720" y="384"/>
                      <a:pt x="721" y="383"/>
                      <a:pt x="722" y="382"/>
                    </a:cubicBezTo>
                    <a:cubicBezTo>
                      <a:pt x="721" y="380"/>
                      <a:pt x="720" y="380"/>
                      <a:pt x="717" y="380"/>
                    </a:cubicBezTo>
                    <a:cubicBezTo>
                      <a:pt x="717" y="377"/>
                      <a:pt x="718" y="377"/>
                      <a:pt x="721" y="377"/>
                    </a:cubicBezTo>
                    <a:cubicBezTo>
                      <a:pt x="716" y="373"/>
                      <a:pt x="721" y="371"/>
                      <a:pt x="724" y="368"/>
                    </a:cubicBezTo>
                    <a:cubicBezTo>
                      <a:pt x="724" y="366"/>
                      <a:pt x="720" y="369"/>
                      <a:pt x="721" y="367"/>
                    </a:cubicBezTo>
                    <a:cubicBezTo>
                      <a:pt x="721" y="365"/>
                      <a:pt x="722" y="366"/>
                      <a:pt x="723" y="367"/>
                    </a:cubicBezTo>
                    <a:cubicBezTo>
                      <a:pt x="723" y="364"/>
                      <a:pt x="719" y="364"/>
                      <a:pt x="720" y="361"/>
                    </a:cubicBezTo>
                    <a:cubicBezTo>
                      <a:pt x="723" y="362"/>
                      <a:pt x="726" y="363"/>
                      <a:pt x="730" y="364"/>
                    </a:cubicBezTo>
                    <a:cubicBezTo>
                      <a:pt x="730" y="362"/>
                      <a:pt x="726" y="362"/>
                      <a:pt x="724" y="362"/>
                    </a:cubicBezTo>
                    <a:cubicBezTo>
                      <a:pt x="723" y="359"/>
                      <a:pt x="727" y="360"/>
                      <a:pt x="728" y="358"/>
                    </a:cubicBezTo>
                    <a:cubicBezTo>
                      <a:pt x="725" y="358"/>
                      <a:pt x="722" y="357"/>
                      <a:pt x="721" y="355"/>
                    </a:cubicBezTo>
                    <a:cubicBezTo>
                      <a:pt x="720" y="354"/>
                      <a:pt x="720" y="353"/>
                      <a:pt x="724" y="352"/>
                    </a:cubicBezTo>
                    <a:cubicBezTo>
                      <a:pt x="725" y="355"/>
                      <a:pt x="722" y="355"/>
                      <a:pt x="721" y="356"/>
                    </a:cubicBezTo>
                    <a:cubicBezTo>
                      <a:pt x="724" y="356"/>
                      <a:pt x="725" y="355"/>
                      <a:pt x="727" y="357"/>
                    </a:cubicBezTo>
                    <a:cubicBezTo>
                      <a:pt x="724" y="353"/>
                      <a:pt x="727" y="353"/>
                      <a:pt x="729" y="350"/>
                    </a:cubicBezTo>
                    <a:cubicBezTo>
                      <a:pt x="726" y="350"/>
                      <a:pt x="723" y="348"/>
                      <a:pt x="719" y="349"/>
                    </a:cubicBezTo>
                    <a:cubicBezTo>
                      <a:pt x="721" y="347"/>
                      <a:pt x="722" y="345"/>
                      <a:pt x="724" y="344"/>
                    </a:cubicBezTo>
                    <a:cubicBezTo>
                      <a:pt x="727" y="344"/>
                      <a:pt x="726" y="346"/>
                      <a:pt x="726" y="348"/>
                    </a:cubicBezTo>
                    <a:cubicBezTo>
                      <a:pt x="726" y="349"/>
                      <a:pt x="730" y="347"/>
                      <a:pt x="731" y="347"/>
                    </a:cubicBezTo>
                    <a:cubicBezTo>
                      <a:pt x="731" y="345"/>
                      <a:pt x="729" y="348"/>
                      <a:pt x="728" y="346"/>
                    </a:cubicBezTo>
                    <a:cubicBezTo>
                      <a:pt x="728" y="345"/>
                      <a:pt x="730" y="344"/>
                      <a:pt x="730" y="342"/>
                    </a:cubicBezTo>
                    <a:cubicBezTo>
                      <a:pt x="732" y="341"/>
                      <a:pt x="731" y="342"/>
                      <a:pt x="734" y="342"/>
                    </a:cubicBezTo>
                    <a:cubicBezTo>
                      <a:pt x="733" y="340"/>
                      <a:pt x="730" y="339"/>
                      <a:pt x="728" y="338"/>
                    </a:cubicBezTo>
                    <a:cubicBezTo>
                      <a:pt x="725" y="338"/>
                      <a:pt x="724" y="337"/>
                      <a:pt x="724" y="335"/>
                    </a:cubicBezTo>
                    <a:cubicBezTo>
                      <a:pt x="723" y="335"/>
                      <a:pt x="722" y="336"/>
                      <a:pt x="722" y="337"/>
                    </a:cubicBezTo>
                    <a:cubicBezTo>
                      <a:pt x="720" y="335"/>
                      <a:pt x="719" y="333"/>
                      <a:pt x="719" y="331"/>
                    </a:cubicBezTo>
                    <a:cubicBezTo>
                      <a:pt x="719" y="329"/>
                      <a:pt x="719" y="327"/>
                      <a:pt x="720" y="325"/>
                    </a:cubicBezTo>
                    <a:cubicBezTo>
                      <a:pt x="721" y="321"/>
                      <a:pt x="723" y="317"/>
                      <a:pt x="719" y="315"/>
                    </a:cubicBezTo>
                    <a:cubicBezTo>
                      <a:pt x="721" y="313"/>
                      <a:pt x="723" y="314"/>
                      <a:pt x="720" y="312"/>
                    </a:cubicBezTo>
                    <a:cubicBezTo>
                      <a:pt x="726" y="310"/>
                      <a:pt x="728" y="313"/>
                      <a:pt x="730" y="315"/>
                    </a:cubicBezTo>
                    <a:cubicBezTo>
                      <a:pt x="728" y="316"/>
                      <a:pt x="727" y="315"/>
                      <a:pt x="726" y="315"/>
                    </a:cubicBezTo>
                    <a:cubicBezTo>
                      <a:pt x="725" y="318"/>
                      <a:pt x="720" y="322"/>
                      <a:pt x="726" y="326"/>
                    </a:cubicBezTo>
                    <a:cubicBezTo>
                      <a:pt x="726" y="324"/>
                      <a:pt x="727" y="322"/>
                      <a:pt x="728" y="319"/>
                    </a:cubicBezTo>
                    <a:cubicBezTo>
                      <a:pt x="729" y="317"/>
                      <a:pt x="730" y="315"/>
                      <a:pt x="730" y="313"/>
                    </a:cubicBezTo>
                    <a:cubicBezTo>
                      <a:pt x="734" y="314"/>
                      <a:pt x="733" y="313"/>
                      <a:pt x="736" y="312"/>
                    </a:cubicBezTo>
                    <a:cubicBezTo>
                      <a:pt x="735" y="310"/>
                      <a:pt x="729" y="314"/>
                      <a:pt x="728" y="312"/>
                    </a:cubicBezTo>
                    <a:cubicBezTo>
                      <a:pt x="731" y="311"/>
                      <a:pt x="726" y="307"/>
                      <a:pt x="730" y="303"/>
                    </a:cubicBezTo>
                    <a:cubicBezTo>
                      <a:pt x="729" y="303"/>
                      <a:pt x="728" y="304"/>
                      <a:pt x="728" y="304"/>
                    </a:cubicBezTo>
                    <a:cubicBezTo>
                      <a:pt x="725" y="303"/>
                      <a:pt x="731" y="302"/>
                      <a:pt x="729" y="300"/>
                    </a:cubicBezTo>
                    <a:cubicBezTo>
                      <a:pt x="728" y="300"/>
                      <a:pt x="728" y="301"/>
                      <a:pt x="727" y="302"/>
                    </a:cubicBezTo>
                    <a:cubicBezTo>
                      <a:pt x="724" y="302"/>
                      <a:pt x="728" y="300"/>
                      <a:pt x="727" y="299"/>
                    </a:cubicBezTo>
                    <a:cubicBezTo>
                      <a:pt x="726" y="299"/>
                      <a:pt x="726" y="300"/>
                      <a:pt x="726" y="301"/>
                    </a:cubicBezTo>
                    <a:cubicBezTo>
                      <a:pt x="723" y="301"/>
                      <a:pt x="725" y="298"/>
                      <a:pt x="722" y="297"/>
                    </a:cubicBezTo>
                    <a:cubicBezTo>
                      <a:pt x="725" y="296"/>
                      <a:pt x="728" y="293"/>
                      <a:pt x="723" y="293"/>
                    </a:cubicBezTo>
                    <a:cubicBezTo>
                      <a:pt x="724" y="291"/>
                      <a:pt x="725" y="289"/>
                      <a:pt x="725" y="286"/>
                    </a:cubicBezTo>
                    <a:cubicBezTo>
                      <a:pt x="726" y="284"/>
                      <a:pt x="726" y="282"/>
                      <a:pt x="726" y="280"/>
                    </a:cubicBezTo>
                    <a:cubicBezTo>
                      <a:pt x="726" y="275"/>
                      <a:pt x="725" y="271"/>
                      <a:pt x="724" y="267"/>
                    </a:cubicBezTo>
                    <a:cubicBezTo>
                      <a:pt x="728" y="266"/>
                      <a:pt x="728" y="266"/>
                      <a:pt x="728" y="266"/>
                    </a:cubicBezTo>
                    <a:cubicBezTo>
                      <a:pt x="725" y="264"/>
                      <a:pt x="724" y="261"/>
                      <a:pt x="723" y="258"/>
                    </a:cubicBezTo>
                    <a:cubicBezTo>
                      <a:pt x="723" y="257"/>
                      <a:pt x="723" y="255"/>
                      <a:pt x="722" y="254"/>
                    </a:cubicBezTo>
                    <a:cubicBezTo>
                      <a:pt x="722" y="253"/>
                      <a:pt x="722" y="251"/>
                      <a:pt x="721" y="250"/>
                    </a:cubicBezTo>
                    <a:cubicBezTo>
                      <a:pt x="723" y="250"/>
                      <a:pt x="725" y="251"/>
                      <a:pt x="726" y="253"/>
                    </a:cubicBezTo>
                    <a:cubicBezTo>
                      <a:pt x="727" y="254"/>
                      <a:pt x="727" y="255"/>
                      <a:pt x="728" y="257"/>
                    </a:cubicBezTo>
                    <a:cubicBezTo>
                      <a:pt x="728" y="259"/>
                      <a:pt x="728" y="260"/>
                      <a:pt x="728" y="262"/>
                    </a:cubicBezTo>
                    <a:cubicBezTo>
                      <a:pt x="728" y="264"/>
                      <a:pt x="728" y="266"/>
                      <a:pt x="729" y="267"/>
                    </a:cubicBezTo>
                    <a:cubicBezTo>
                      <a:pt x="730" y="271"/>
                      <a:pt x="736" y="273"/>
                      <a:pt x="734" y="277"/>
                    </a:cubicBezTo>
                    <a:close/>
                    <a:moveTo>
                      <a:pt x="715" y="232"/>
                    </a:moveTo>
                    <a:cubicBezTo>
                      <a:pt x="720" y="233"/>
                      <a:pt x="721" y="236"/>
                      <a:pt x="722" y="239"/>
                    </a:cubicBezTo>
                    <a:cubicBezTo>
                      <a:pt x="722" y="240"/>
                      <a:pt x="722" y="241"/>
                      <a:pt x="722" y="242"/>
                    </a:cubicBezTo>
                    <a:cubicBezTo>
                      <a:pt x="722" y="242"/>
                      <a:pt x="722" y="243"/>
                      <a:pt x="723" y="244"/>
                    </a:cubicBezTo>
                    <a:cubicBezTo>
                      <a:pt x="723" y="246"/>
                      <a:pt x="723" y="248"/>
                      <a:pt x="724" y="249"/>
                    </a:cubicBezTo>
                    <a:cubicBezTo>
                      <a:pt x="720" y="248"/>
                      <a:pt x="719" y="245"/>
                      <a:pt x="718" y="241"/>
                    </a:cubicBezTo>
                    <a:cubicBezTo>
                      <a:pt x="717" y="238"/>
                      <a:pt x="716" y="234"/>
                      <a:pt x="715" y="232"/>
                    </a:cubicBezTo>
                    <a:close/>
                    <a:moveTo>
                      <a:pt x="546" y="301"/>
                    </a:moveTo>
                    <a:cubicBezTo>
                      <a:pt x="551" y="300"/>
                      <a:pt x="548" y="302"/>
                      <a:pt x="550" y="302"/>
                    </a:cubicBezTo>
                    <a:cubicBezTo>
                      <a:pt x="547" y="302"/>
                      <a:pt x="544" y="302"/>
                      <a:pt x="546" y="301"/>
                    </a:cubicBezTo>
                    <a:close/>
                    <a:moveTo>
                      <a:pt x="741" y="333"/>
                    </a:moveTo>
                    <a:cubicBezTo>
                      <a:pt x="744" y="333"/>
                      <a:pt x="745" y="334"/>
                      <a:pt x="744" y="336"/>
                    </a:cubicBezTo>
                    <a:cubicBezTo>
                      <a:pt x="741" y="336"/>
                      <a:pt x="741" y="336"/>
                      <a:pt x="741" y="336"/>
                    </a:cubicBezTo>
                    <a:cubicBezTo>
                      <a:pt x="741" y="335"/>
                      <a:pt x="741" y="334"/>
                      <a:pt x="741" y="333"/>
                    </a:cubicBezTo>
                    <a:close/>
                    <a:moveTo>
                      <a:pt x="512" y="318"/>
                    </a:moveTo>
                    <a:cubicBezTo>
                      <a:pt x="516" y="318"/>
                      <a:pt x="512" y="319"/>
                      <a:pt x="512" y="319"/>
                    </a:cubicBezTo>
                    <a:cubicBezTo>
                      <a:pt x="511" y="319"/>
                      <a:pt x="511" y="318"/>
                      <a:pt x="511" y="318"/>
                    </a:cubicBezTo>
                    <a:cubicBezTo>
                      <a:pt x="511" y="318"/>
                      <a:pt x="512" y="318"/>
                      <a:pt x="512" y="318"/>
                    </a:cubicBezTo>
                    <a:cubicBezTo>
                      <a:pt x="512" y="318"/>
                      <a:pt x="512" y="318"/>
                      <a:pt x="512" y="318"/>
                    </a:cubicBezTo>
                    <a:close/>
                    <a:moveTo>
                      <a:pt x="726" y="339"/>
                    </a:moveTo>
                    <a:cubicBezTo>
                      <a:pt x="726" y="341"/>
                      <a:pt x="720" y="340"/>
                      <a:pt x="719" y="339"/>
                    </a:cubicBezTo>
                    <a:cubicBezTo>
                      <a:pt x="720" y="337"/>
                      <a:pt x="723" y="339"/>
                      <a:pt x="726" y="339"/>
                    </a:cubicBezTo>
                    <a:close/>
                    <a:moveTo>
                      <a:pt x="725" y="341"/>
                    </a:moveTo>
                    <a:cubicBezTo>
                      <a:pt x="726" y="341"/>
                      <a:pt x="726" y="342"/>
                      <a:pt x="726" y="343"/>
                    </a:cubicBezTo>
                    <a:cubicBezTo>
                      <a:pt x="723" y="342"/>
                      <a:pt x="723" y="343"/>
                      <a:pt x="720" y="343"/>
                    </a:cubicBezTo>
                    <a:cubicBezTo>
                      <a:pt x="721" y="341"/>
                      <a:pt x="724" y="341"/>
                      <a:pt x="725" y="341"/>
                    </a:cubicBezTo>
                    <a:close/>
                    <a:moveTo>
                      <a:pt x="532" y="321"/>
                    </a:moveTo>
                    <a:cubicBezTo>
                      <a:pt x="535" y="321"/>
                      <a:pt x="536" y="322"/>
                      <a:pt x="531" y="322"/>
                    </a:cubicBezTo>
                    <a:cubicBezTo>
                      <a:pt x="530" y="321"/>
                      <a:pt x="532" y="321"/>
                      <a:pt x="532" y="321"/>
                    </a:cubicBezTo>
                    <a:close/>
                    <a:moveTo>
                      <a:pt x="520" y="323"/>
                    </a:moveTo>
                    <a:cubicBezTo>
                      <a:pt x="520" y="323"/>
                      <a:pt x="519" y="323"/>
                      <a:pt x="519" y="323"/>
                    </a:cubicBezTo>
                    <a:cubicBezTo>
                      <a:pt x="519" y="323"/>
                      <a:pt x="519" y="323"/>
                      <a:pt x="520" y="324"/>
                    </a:cubicBezTo>
                    <a:cubicBezTo>
                      <a:pt x="519" y="324"/>
                      <a:pt x="518" y="323"/>
                      <a:pt x="517" y="323"/>
                    </a:cubicBezTo>
                    <a:cubicBezTo>
                      <a:pt x="517" y="322"/>
                      <a:pt x="517" y="322"/>
                      <a:pt x="520" y="323"/>
                    </a:cubicBezTo>
                    <a:close/>
                    <a:moveTo>
                      <a:pt x="759" y="368"/>
                    </a:moveTo>
                    <a:cubicBezTo>
                      <a:pt x="763" y="369"/>
                      <a:pt x="760" y="372"/>
                      <a:pt x="759" y="373"/>
                    </a:cubicBezTo>
                    <a:cubicBezTo>
                      <a:pt x="757" y="372"/>
                      <a:pt x="757" y="372"/>
                      <a:pt x="757" y="371"/>
                    </a:cubicBezTo>
                    <a:cubicBezTo>
                      <a:pt x="758" y="370"/>
                      <a:pt x="759" y="369"/>
                      <a:pt x="759" y="368"/>
                    </a:cubicBezTo>
                    <a:close/>
                    <a:moveTo>
                      <a:pt x="510" y="321"/>
                    </a:moveTo>
                    <a:cubicBezTo>
                      <a:pt x="515" y="322"/>
                      <a:pt x="510" y="322"/>
                      <a:pt x="514" y="323"/>
                    </a:cubicBezTo>
                    <a:cubicBezTo>
                      <a:pt x="513" y="323"/>
                      <a:pt x="509" y="322"/>
                      <a:pt x="509" y="322"/>
                    </a:cubicBezTo>
                    <a:cubicBezTo>
                      <a:pt x="509" y="322"/>
                      <a:pt x="510" y="322"/>
                      <a:pt x="510" y="321"/>
                    </a:cubicBezTo>
                    <a:close/>
                    <a:moveTo>
                      <a:pt x="961" y="428"/>
                    </a:moveTo>
                    <a:cubicBezTo>
                      <a:pt x="963" y="429"/>
                      <a:pt x="962" y="431"/>
                      <a:pt x="964" y="432"/>
                    </a:cubicBezTo>
                    <a:cubicBezTo>
                      <a:pt x="963" y="434"/>
                      <a:pt x="960" y="433"/>
                      <a:pt x="961" y="437"/>
                    </a:cubicBezTo>
                    <a:cubicBezTo>
                      <a:pt x="958" y="436"/>
                      <a:pt x="960" y="431"/>
                      <a:pt x="961" y="428"/>
                    </a:cubicBezTo>
                    <a:close/>
                    <a:moveTo>
                      <a:pt x="956" y="439"/>
                    </a:moveTo>
                    <a:cubicBezTo>
                      <a:pt x="955" y="444"/>
                      <a:pt x="956" y="449"/>
                      <a:pt x="953" y="455"/>
                    </a:cubicBezTo>
                    <a:cubicBezTo>
                      <a:pt x="949" y="452"/>
                      <a:pt x="954" y="443"/>
                      <a:pt x="956" y="439"/>
                    </a:cubicBezTo>
                    <a:close/>
                    <a:moveTo>
                      <a:pt x="982" y="449"/>
                    </a:moveTo>
                    <a:cubicBezTo>
                      <a:pt x="979" y="452"/>
                      <a:pt x="981" y="457"/>
                      <a:pt x="978" y="458"/>
                    </a:cubicBezTo>
                    <a:cubicBezTo>
                      <a:pt x="974" y="458"/>
                      <a:pt x="978" y="447"/>
                      <a:pt x="982" y="449"/>
                    </a:cubicBezTo>
                    <a:close/>
                    <a:moveTo>
                      <a:pt x="958" y="445"/>
                    </a:moveTo>
                    <a:cubicBezTo>
                      <a:pt x="960" y="446"/>
                      <a:pt x="961" y="451"/>
                      <a:pt x="958" y="452"/>
                    </a:cubicBezTo>
                    <a:cubicBezTo>
                      <a:pt x="957" y="450"/>
                      <a:pt x="955" y="446"/>
                      <a:pt x="958" y="445"/>
                    </a:cubicBezTo>
                    <a:close/>
                    <a:moveTo>
                      <a:pt x="951" y="463"/>
                    </a:moveTo>
                    <a:cubicBezTo>
                      <a:pt x="953" y="467"/>
                      <a:pt x="954" y="470"/>
                      <a:pt x="951" y="473"/>
                    </a:cubicBezTo>
                    <a:cubicBezTo>
                      <a:pt x="948" y="473"/>
                      <a:pt x="951" y="469"/>
                      <a:pt x="951" y="467"/>
                    </a:cubicBezTo>
                    <a:cubicBezTo>
                      <a:pt x="949" y="466"/>
                      <a:pt x="950" y="471"/>
                      <a:pt x="948" y="473"/>
                    </a:cubicBezTo>
                    <a:cubicBezTo>
                      <a:pt x="946" y="469"/>
                      <a:pt x="949" y="467"/>
                      <a:pt x="951" y="463"/>
                    </a:cubicBezTo>
                    <a:close/>
                    <a:moveTo>
                      <a:pt x="944" y="504"/>
                    </a:moveTo>
                    <a:cubicBezTo>
                      <a:pt x="947" y="506"/>
                      <a:pt x="946" y="508"/>
                      <a:pt x="945" y="510"/>
                    </a:cubicBezTo>
                    <a:cubicBezTo>
                      <a:pt x="943" y="513"/>
                      <a:pt x="941" y="515"/>
                      <a:pt x="942" y="516"/>
                    </a:cubicBezTo>
                    <a:cubicBezTo>
                      <a:pt x="940" y="514"/>
                      <a:pt x="941" y="513"/>
                      <a:pt x="942" y="511"/>
                    </a:cubicBezTo>
                    <a:cubicBezTo>
                      <a:pt x="943" y="509"/>
                      <a:pt x="944" y="507"/>
                      <a:pt x="944" y="504"/>
                    </a:cubicBezTo>
                    <a:close/>
                    <a:moveTo>
                      <a:pt x="939" y="507"/>
                    </a:moveTo>
                    <a:cubicBezTo>
                      <a:pt x="940" y="509"/>
                      <a:pt x="936" y="516"/>
                      <a:pt x="934" y="517"/>
                    </a:cubicBezTo>
                    <a:cubicBezTo>
                      <a:pt x="932" y="517"/>
                      <a:pt x="937" y="512"/>
                      <a:pt x="933" y="513"/>
                    </a:cubicBezTo>
                    <a:cubicBezTo>
                      <a:pt x="935" y="511"/>
                      <a:pt x="937" y="509"/>
                      <a:pt x="939" y="507"/>
                    </a:cubicBezTo>
                    <a:close/>
                    <a:moveTo>
                      <a:pt x="738" y="428"/>
                    </a:moveTo>
                    <a:cubicBezTo>
                      <a:pt x="739" y="432"/>
                      <a:pt x="740" y="434"/>
                      <a:pt x="740" y="437"/>
                    </a:cubicBezTo>
                    <a:cubicBezTo>
                      <a:pt x="740" y="438"/>
                      <a:pt x="739" y="439"/>
                      <a:pt x="739" y="440"/>
                    </a:cubicBezTo>
                    <a:cubicBezTo>
                      <a:pt x="739" y="441"/>
                      <a:pt x="739" y="441"/>
                      <a:pt x="739" y="441"/>
                    </a:cubicBezTo>
                    <a:cubicBezTo>
                      <a:pt x="739" y="442"/>
                      <a:pt x="739" y="442"/>
                      <a:pt x="739" y="442"/>
                    </a:cubicBezTo>
                    <a:cubicBezTo>
                      <a:pt x="739" y="442"/>
                      <a:pt x="739" y="442"/>
                      <a:pt x="739" y="442"/>
                    </a:cubicBezTo>
                    <a:cubicBezTo>
                      <a:pt x="739" y="442"/>
                      <a:pt x="739" y="442"/>
                      <a:pt x="739" y="442"/>
                    </a:cubicBezTo>
                    <a:cubicBezTo>
                      <a:pt x="739" y="442"/>
                      <a:pt x="739" y="442"/>
                      <a:pt x="739" y="442"/>
                    </a:cubicBezTo>
                    <a:cubicBezTo>
                      <a:pt x="739" y="442"/>
                      <a:pt x="739" y="443"/>
                      <a:pt x="739" y="443"/>
                    </a:cubicBezTo>
                    <a:cubicBezTo>
                      <a:pt x="739" y="443"/>
                      <a:pt x="739" y="443"/>
                      <a:pt x="739" y="443"/>
                    </a:cubicBezTo>
                    <a:cubicBezTo>
                      <a:pt x="739" y="443"/>
                      <a:pt x="739" y="443"/>
                      <a:pt x="739" y="443"/>
                    </a:cubicBezTo>
                    <a:cubicBezTo>
                      <a:pt x="739" y="443"/>
                      <a:pt x="739" y="443"/>
                      <a:pt x="739" y="443"/>
                    </a:cubicBezTo>
                    <a:cubicBezTo>
                      <a:pt x="739" y="443"/>
                      <a:pt x="739" y="443"/>
                      <a:pt x="739" y="443"/>
                    </a:cubicBezTo>
                    <a:cubicBezTo>
                      <a:pt x="739" y="443"/>
                      <a:pt x="739" y="444"/>
                      <a:pt x="738" y="445"/>
                    </a:cubicBezTo>
                    <a:cubicBezTo>
                      <a:pt x="737" y="444"/>
                      <a:pt x="740" y="442"/>
                      <a:pt x="735" y="441"/>
                    </a:cubicBezTo>
                    <a:cubicBezTo>
                      <a:pt x="736" y="441"/>
                      <a:pt x="736" y="441"/>
                      <a:pt x="736" y="441"/>
                    </a:cubicBezTo>
                    <a:cubicBezTo>
                      <a:pt x="736" y="441"/>
                      <a:pt x="736" y="441"/>
                      <a:pt x="736" y="441"/>
                    </a:cubicBezTo>
                    <a:cubicBezTo>
                      <a:pt x="736" y="441"/>
                      <a:pt x="736" y="441"/>
                      <a:pt x="736" y="441"/>
                    </a:cubicBezTo>
                    <a:cubicBezTo>
                      <a:pt x="736" y="441"/>
                      <a:pt x="736" y="441"/>
                      <a:pt x="736" y="441"/>
                    </a:cubicBezTo>
                    <a:cubicBezTo>
                      <a:pt x="736" y="441"/>
                      <a:pt x="736" y="441"/>
                      <a:pt x="736" y="441"/>
                    </a:cubicBezTo>
                    <a:cubicBezTo>
                      <a:pt x="736" y="441"/>
                      <a:pt x="736" y="441"/>
                      <a:pt x="736" y="441"/>
                    </a:cubicBezTo>
                    <a:cubicBezTo>
                      <a:pt x="736" y="440"/>
                      <a:pt x="736" y="440"/>
                      <a:pt x="736" y="440"/>
                    </a:cubicBezTo>
                    <a:cubicBezTo>
                      <a:pt x="736" y="440"/>
                      <a:pt x="736" y="440"/>
                      <a:pt x="736" y="439"/>
                    </a:cubicBezTo>
                    <a:cubicBezTo>
                      <a:pt x="737" y="439"/>
                      <a:pt x="737" y="438"/>
                      <a:pt x="737" y="438"/>
                    </a:cubicBezTo>
                    <a:cubicBezTo>
                      <a:pt x="737" y="437"/>
                      <a:pt x="737" y="436"/>
                      <a:pt x="737" y="435"/>
                    </a:cubicBezTo>
                    <a:cubicBezTo>
                      <a:pt x="738" y="432"/>
                      <a:pt x="738" y="430"/>
                      <a:pt x="738" y="428"/>
                    </a:cubicBezTo>
                    <a:close/>
                    <a:moveTo>
                      <a:pt x="939" y="517"/>
                    </a:moveTo>
                    <a:cubicBezTo>
                      <a:pt x="940" y="520"/>
                      <a:pt x="940" y="531"/>
                      <a:pt x="933" y="531"/>
                    </a:cubicBezTo>
                    <a:cubicBezTo>
                      <a:pt x="937" y="529"/>
                      <a:pt x="937" y="521"/>
                      <a:pt x="939" y="517"/>
                    </a:cubicBezTo>
                    <a:close/>
                    <a:moveTo>
                      <a:pt x="929" y="519"/>
                    </a:moveTo>
                    <a:cubicBezTo>
                      <a:pt x="931" y="520"/>
                      <a:pt x="932" y="525"/>
                      <a:pt x="929" y="526"/>
                    </a:cubicBezTo>
                    <a:cubicBezTo>
                      <a:pt x="928" y="524"/>
                      <a:pt x="927" y="522"/>
                      <a:pt x="929" y="519"/>
                    </a:cubicBezTo>
                    <a:close/>
                    <a:moveTo>
                      <a:pt x="930" y="526"/>
                    </a:moveTo>
                    <a:cubicBezTo>
                      <a:pt x="930" y="527"/>
                      <a:pt x="930" y="529"/>
                      <a:pt x="930" y="530"/>
                    </a:cubicBezTo>
                    <a:cubicBezTo>
                      <a:pt x="929" y="531"/>
                      <a:pt x="929" y="531"/>
                      <a:pt x="929" y="532"/>
                    </a:cubicBezTo>
                    <a:cubicBezTo>
                      <a:pt x="929" y="532"/>
                      <a:pt x="929" y="533"/>
                      <a:pt x="928" y="533"/>
                    </a:cubicBezTo>
                    <a:cubicBezTo>
                      <a:pt x="928" y="534"/>
                      <a:pt x="928" y="534"/>
                      <a:pt x="928" y="534"/>
                    </a:cubicBezTo>
                    <a:cubicBezTo>
                      <a:pt x="928" y="534"/>
                      <a:pt x="928" y="534"/>
                      <a:pt x="928" y="534"/>
                    </a:cubicBezTo>
                    <a:cubicBezTo>
                      <a:pt x="927" y="536"/>
                      <a:pt x="926" y="537"/>
                      <a:pt x="926" y="539"/>
                    </a:cubicBezTo>
                    <a:cubicBezTo>
                      <a:pt x="925" y="539"/>
                      <a:pt x="925" y="539"/>
                      <a:pt x="925" y="539"/>
                    </a:cubicBezTo>
                    <a:cubicBezTo>
                      <a:pt x="925" y="541"/>
                      <a:pt x="924" y="542"/>
                      <a:pt x="923" y="544"/>
                    </a:cubicBezTo>
                    <a:cubicBezTo>
                      <a:pt x="921" y="542"/>
                      <a:pt x="922" y="541"/>
                      <a:pt x="923" y="540"/>
                    </a:cubicBezTo>
                    <a:cubicBezTo>
                      <a:pt x="923" y="539"/>
                      <a:pt x="923" y="539"/>
                      <a:pt x="923" y="539"/>
                    </a:cubicBezTo>
                    <a:cubicBezTo>
                      <a:pt x="923" y="538"/>
                      <a:pt x="923" y="538"/>
                      <a:pt x="923" y="538"/>
                    </a:cubicBezTo>
                    <a:cubicBezTo>
                      <a:pt x="923" y="538"/>
                      <a:pt x="923" y="538"/>
                      <a:pt x="923" y="538"/>
                    </a:cubicBezTo>
                    <a:cubicBezTo>
                      <a:pt x="923" y="538"/>
                      <a:pt x="923" y="538"/>
                      <a:pt x="923" y="538"/>
                    </a:cubicBezTo>
                    <a:cubicBezTo>
                      <a:pt x="923" y="538"/>
                      <a:pt x="923" y="538"/>
                      <a:pt x="923" y="538"/>
                    </a:cubicBezTo>
                    <a:cubicBezTo>
                      <a:pt x="923" y="538"/>
                      <a:pt x="923" y="538"/>
                      <a:pt x="923" y="538"/>
                    </a:cubicBezTo>
                    <a:cubicBezTo>
                      <a:pt x="923" y="538"/>
                      <a:pt x="923" y="538"/>
                      <a:pt x="923" y="538"/>
                    </a:cubicBezTo>
                    <a:cubicBezTo>
                      <a:pt x="923" y="538"/>
                      <a:pt x="923" y="538"/>
                      <a:pt x="923" y="538"/>
                    </a:cubicBezTo>
                    <a:cubicBezTo>
                      <a:pt x="921" y="542"/>
                      <a:pt x="926" y="532"/>
                      <a:pt x="926" y="533"/>
                    </a:cubicBezTo>
                    <a:cubicBezTo>
                      <a:pt x="926" y="533"/>
                      <a:pt x="926" y="533"/>
                      <a:pt x="926" y="533"/>
                    </a:cubicBezTo>
                    <a:cubicBezTo>
                      <a:pt x="926" y="533"/>
                      <a:pt x="926" y="533"/>
                      <a:pt x="926" y="533"/>
                    </a:cubicBezTo>
                    <a:cubicBezTo>
                      <a:pt x="926" y="532"/>
                      <a:pt x="925" y="531"/>
                      <a:pt x="924" y="530"/>
                    </a:cubicBezTo>
                    <a:cubicBezTo>
                      <a:pt x="924" y="527"/>
                      <a:pt x="926" y="527"/>
                      <a:pt x="927" y="526"/>
                    </a:cubicBezTo>
                    <a:cubicBezTo>
                      <a:pt x="927" y="528"/>
                      <a:pt x="929" y="532"/>
                      <a:pt x="930" y="526"/>
                    </a:cubicBezTo>
                    <a:close/>
                    <a:moveTo>
                      <a:pt x="512" y="342"/>
                    </a:moveTo>
                    <a:cubicBezTo>
                      <a:pt x="516" y="344"/>
                      <a:pt x="514" y="342"/>
                      <a:pt x="515" y="342"/>
                    </a:cubicBezTo>
                    <a:cubicBezTo>
                      <a:pt x="511" y="340"/>
                      <a:pt x="511" y="341"/>
                      <a:pt x="512" y="342"/>
                    </a:cubicBezTo>
                    <a:close/>
                    <a:moveTo>
                      <a:pt x="918" y="549"/>
                    </a:moveTo>
                    <a:cubicBezTo>
                      <a:pt x="918" y="550"/>
                      <a:pt x="918" y="550"/>
                      <a:pt x="918" y="551"/>
                    </a:cubicBezTo>
                    <a:cubicBezTo>
                      <a:pt x="918" y="551"/>
                      <a:pt x="918" y="551"/>
                      <a:pt x="918" y="551"/>
                    </a:cubicBezTo>
                    <a:cubicBezTo>
                      <a:pt x="918" y="551"/>
                      <a:pt x="918" y="551"/>
                      <a:pt x="918" y="551"/>
                    </a:cubicBezTo>
                    <a:cubicBezTo>
                      <a:pt x="918" y="552"/>
                      <a:pt x="918" y="552"/>
                      <a:pt x="918" y="552"/>
                    </a:cubicBezTo>
                    <a:cubicBezTo>
                      <a:pt x="917" y="552"/>
                      <a:pt x="917" y="552"/>
                      <a:pt x="917" y="552"/>
                    </a:cubicBezTo>
                    <a:cubicBezTo>
                      <a:pt x="917" y="553"/>
                      <a:pt x="916" y="555"/>
                      <a:pt x="916" y="557"/>
                    </a:cubicBezTo>
                    <a:cubicBezTo>
                      <a:pt x="914" y="560"/>
                      <a:pt x="912" y="563"/>
                      <a:pt x="911" y="566"/>
                    </a:cubicBezTo>
                    <a:cubicBezTo>
                      <a:pt x="909" y="569"/>
                      <a:pt x="907" y="573"/>
                      <a:pt x="905" y="577"/>
                    </a:cubicBezTo>
                    <a:cubicBezTo>
                      <a:pt x="905" y="578"/>
                      <a:pt x="904" y="579"/>
                      <a:pt x="904" y="580"/>
                    </a:cubicBezTo>
                    <a:cubicBezTo>
                      <a:pt x="904" y="580"/>
                      <a:pt x="903" y="581"/>
                      <a:pt x="903" y="582"/>
                    </a:cubicBezTo>
                    <a:cubicBezTo>
                      <a:pt x="902" y="584"/>
                      <a:pt x="901" y="585"/>
                      <a:pt x="901" y="587"/>
                    </a:cubicBezTo>
                    <a:cubicBezTo>
                      <a:pt x="903" y="588"/>
                      <a:pt x="903" y="586"/>
                      <a:pt x="904" y="585"/>
                    </a:cubicBezTo>
                    <a:cubicBezTo>
                      <a:pt x="905" y="583"/>
                      <a:pt x="905" y="581"/>
                      <a:pt x="907" y="581"/>
                    </a:cubicBezTo>
                    <a:cubicBezTo>
                      <a:pt x="910" y="583"/>
                      <a:pt x="905" y="588"/>
                      <a:pt x="903" y="591"/>
                    </a:cubicBezTo>
                    <a:cubicBezTo>
                      <a:pt x="898" y="591"/>
                      <a:pt x="899" y="587"/>
                      <a:pt x="895" y="586"/>
                    </a:cubicBezTo>
                    <a:cubicBezTo>
                      <a:pt x="897" y="583"/>
                      <a:pt x="898" y="580"/>
                      <a:pt x="900" y="577"/>
                    </a:cubicBezTo>
                    <a:cubicBezTo>
                      <a:pt x="902" y="574"/>
                      <a:pt x="904" y="570"/>
                      <a:pt x="905" y="567"/>
                    </a:cubicBezTo>
                    <a:cubicBezTo>
                      <a:pt x="907" y="564"/>
                      <a:pt x="909" y="561"/>
                      <a:pt x="911" y="557"/>
                    </a:cubicBezTo>
                    <a:cubicBezTo>
                      <a:pt x="912" y="556"/>
                      <a:pt x="914" y="554"/>
                      <a:pt x="915" y="553"/>
                    </a:cubicBezTo>
                    <a:cubicBezTo>
                      <a:pt x="915" y="552"/>
                      <a:pt x="916" y="552"/>
                      <a:pt x="916" y="551"/>
                    </a:cubicBezTo>
                    <a:cubicBezTo>
                      <a:pt x="916" y="551"/>
                      <a:pt x="916" y="551"/>
                      <a:pt x="916" y="551"/>
                    </a:cubicBezTo>
                    <a:cubicBezTo>
                      <a:pt x="916" y="551"/>
                      <a:pt x="917" y="551"/>
                      <a:pt x="917" y="551"/>
                    </a:cubicBezTo>
                    <a:cubicBezTo>
                      <a:pt x="917" y="550"/>
                      <a:pt x="917" y="550"/>
                      <a:pt x="917" y="550"/>
                    </a:cubicBezTo>
                    <a:cubicBezTo>
                      <a:pt x="917" y="550"/>
                      <a:pt x="918" y="550"/>
                      <a:pt x="918" y="549"/>
                    </a:cubicBezTo>
                    <a:close/>
                    <a:moveTo>
                      <a:pt x="707" y="458"/>
                    </a:moveTo>
                    <a:cubicBezTo>
                      <a:pt x="711" y="461"/>
                      <a:pt x="708" y="463"/>
                      <a:pt x="707" y="466"/>
                    </a:cubicBezTo>
                    <a:cubicBezTo>
                      <a:pt x="702" y="463"/>
                      <a:pt x="705" y="460"/>
                      <a:pt x="707" y="458"/>
                    </a:cubicBezTo>
                    <a:close/>
                    <a:moveTo>
                      <a:pt x="710" y="470"/>
                    </a:moveTo>
                    <a:cubicBezTo>
                      <a:pt x="712" y="471"/>
                      <a:pt x="711" y="474"/>
                      <a:pt x="709" y="475"/>
                    </a:cubicBezTo>
                    <a:cubicBezTo>
                      <a:pt x="709" y="476"/>
                      <a:pt x="708" y="476"/>
                      <a:pt x="708" y="476"/>
                    </a:cubicBezTo>
                    <a:cubicBezTo>
                      <a:pt x="708" y="475"/>
                      <a:pt x="708" y="475"/>
                      <a:pt x="709" y="473"/>
                    </a:cubicBezTo>
                    <a:cubicBezTo>
                      <a:pt x="709" y="472"/>
                      <a:pt x="709" y="471"/>
                      <a:pt x="710" y="470"/>
                    </a:cubicBezTo>
                    <a:close/>
                    <a:moveTo>
                      <a:pt x="892" y="604"/>
                    </a:moveTo>
                    <a:cubicBezTo>
                      <a:pt x="897" y="605"/>
                      <a:pt x="890" y="610"/>
                      <a:pt x="889" y="612"/>
                    </a:cubicBezTo>
                    <a:cubicBezTo>
                      <a:pt x="888" y="609"/>
                      <a:pt x="890" y="609"/>
                      <a:pt x="892" y="604"/>
                    </a:cubicBezTo>
                    <a:close/>
                    <a:moveTo>
                      <a:pt x="884" y="610"/>
                    </a:moveTo>
                    <a:cubicBezTo>
                      <a:pt x="886" y="612"/>
                      <a:pt x="885" y="615"/>
                      <a:pt x="884" y="618"/>
                    </a:cubicBezTo>
                    <a:cubicBezTo>
                      <a:pt x="884" y="617"/>
                      <a:pt x="883" y="615"/>
                      <a:pt x="881" y="614"/>
                    </a:cubicBezTo>
                    <a:lnTo>
                      <a:pt x="884" y="610"/>
                    </a:lnTo>
                    <a:close/>
                    <a:moveTo>
                      <a:pt x="876" y="642"/>
                    </a:moveTo>
                    <a:cubicBezTo>
                      <a:pt x="876" y="643"/>
                      <a:pt x="876" y="648"/>
                      <a:pt x="873" y="646"/>
                    </a:cubicBezTo>
                    <a:cubicBezTo>
                      <a:pt x="873" y="647"/>
                      <a:pt x="874" y="648"/>
                      <a:pt x="874" y="649"/>
                    </a:cubicBezTo>
                    <a:cubicBezTo>
                      <a:pt x="871" y="651"/>
                      <a:pt x="872" y="649"/>
                      <a:pt x="870" y="647"/>
                    </a:cubicBezTo>
                    <a:cubicBezTo>
                      <a:pt x="872" y="644"/>
                      <a:pt x="874" y="645"/>
                      <a:pt x="876" y="642"/>
                    </a:cubicBezTo>
                    <a:close/>
                    <a:moveTo>
                      <a:pt x="867" y="651"/>
                    </a:moveTo>
                    <a:cubicBezTo>
                      <a:pt x="867" y="652"/>
                      <a:pt x="867" y="653"/>
                      <a:pt x="869" y="652"/>
                    </a:cubicBezTo>
                    <a:cubicBezTo>
                      <a:pt x="871" y="654"/>
                      <a:pt x="866" y="656"/>
                      <a:pt x="865" y="658"/>
                    </a:cubicBezTo>
                    <a:cubicBezTo>
                      <a:pt x="865" y="656"/>
                      <a:pt x="864" y="654"/>
                      <a:pt x="867" y="651"/>
                    </a:cubicBezTo>
                    <a:close/>
                    <a:moveTo>
                      <a:pt x="854" y="681"/>
                    </a:moveTo>
                    <a:cubicBezTo>
                      <a:pt x="856" y="684"/>
                      <a:pt x="850" y="684"/>
                      <a:pt x="849" y="689"/>
                    </a:cubicBezTo>
                    <a:cubicBezTo>
                      <a:pt x="845" y="687"/>
                      <a:pt x="852" y="683"/>
                      <a:pt x="854" y="681"/>
                    </a:cubicBezTo>
                    <a:close/>
                    <a:moveTo>
                      <a:pt x="879" y="709"/>
                    </a:moveTo>
                    <a:cubicBezTo>
                      <a:pt x="874" y="713"/>
                      <a:pt x="869" y="715"/>
                      <a:pt x="866" y="710"/>
                    </a:cubicBezTo>
                    <a:cubicBezTo>
                      <a:pt x="870" y="711"/>
                      <a:pt x="875" y="707"/>
                      <a:pt x="879" y="709"/>
                    </a:cubicBezTo>
                    <a:close/>
                    <a:moveTo>
                      <a:pt x="853" y="689"/>
                    </a:moveTo>
                    <a:cubicBezTo>
                      <a:pt x="853" y="692"/>
                      <a:pt x="850" y="698"/>
                      <a:pt x="856" y="693"/>
                    </a:cubicBezTo>
                    <a:cubicBezTo>
                      <a:pt x="858" y="698"/>
                      <a:pt x="850" y="700"/>
                      <a:pt x="847" y="703"/>
                    </a:cubicBezTo>
                    <a:cubicBezTo>
                      <a:pt x="847" y="701"/>
                      <a:pt x="848" y="699"/>
                      <a:pt x="849" y="697"/>
                    </a:cubicBezTo>
                    <a:cubicBezTo>
                      <a:pt x="850" y="695"/>
                      <a:pt x="852" y="693"/>
                      <a:pt x="853" y="689"/>
                    </a:cubicBezTo>
                    <a:close/>
                    <a:moveTo>
                      <a:pt x="504" y="345"/>
                    </a:moveTo>
                    <a:cubicBezTo>
                      <a:pt x="506" y="347"/>
                      <a:pt x="506" y="347"/>
                      <a:pt x="507" y="349"/>
                    </a:cubicBezTo>
                    <a:cubicBezTo>
                      <a:pt x="505" y="347"/>
                      <a:pt x="505" y="347"/>
                      <a:pt x="505" y="348"/>
                    </a:cubicBezTo>
                    <a:cubicBezTo>
                      <a:pt x="502" y="345"/>
                      <a:pt x="504" y="346"/>
                      <a:pt x="504" y="345"/>
                    </a:cubicBezTo>
                    <a:close/>
                    <a:moveTo>
                      <a:pt x="864" y="713"/>
                    </a:moveTo>
                    <a:cubicBezTo>
                      <a:pt x="867" y="714"/>
                      <a:pt x="866" y="717"/>
                      <a:pt x="864" y="719"/>
                    </a:cubicBezTo>
                    <a:cubicBezTo>
                      <a:pt x="862" y="721"/>
                      <a:pt x="859" y="722"/>
                      <a:pt x="858" y="720"/>
                    </a:cubicBezTo>
                    <a:cubicBezTo>
                      <a:pt x="862" y="717"/>
                      <a:pt x="861" y="713"/>
                      <a:pt x="864" y="713"/>
                    </a:cubicBezTo>
                    <a:close/>
                    <a:moveTo>
                      <a:pt x="844" y="696"/>
                    </a:moveTo>
                    <a:cubicBezTo>
                      <a:pt x="846" y="699"/>
                      <a:pt x="839" y="704"/>
                      <a:pt x="837" y="704"/>
                    </a:cubicBezTo>
                    <a:cubicBezTo>
                      <a:pt x="838" y="700"/>
                      <a:pt x="841" y="701"/>
                      <a:pt x="844" y="696"/>
                    </a:cubicBezTo>
                    <a:close/>
                    <a:moveTo>
                      <a:pt x="504" y="347"/>
                    </a:moveTo>
                    <a:cubicBezTo>
                      <a:pt x="507" y="350"/>
                      <a:pt x="505" y="349"/>
                      <a:pt x="504" y="349"/>
                    </a:cubicBezTo>
                    <a:cubicBezTo>
                      <a:pt x="503" y="347"/>
                      <a:pt x="503" y="346"/>
                      <a:pt x="504" y="347"/>
                    </a:cubicBezTo>
                    <a:close/>
                    <a:moveTo>
                      <a:pt x="836" y="719"/>
                    </a:moveTo>
                    <a:cubicBezTo>
                      <a:pt x="838" y="721"/>
                      <a:pt x="835" y="725"/>
                      <a:pt x="833" y="725"/>
                    </a:cubicBezTo>
                    <a:cubicBezTo>
                      <a:pt x="832" y="723"/>
                      <a:pt x="833" y="721"/>
                      <a:pt x="836" y="719"/>
                    </a:cubicBezTo>
                    <a:close/>
                    <a:moveTo>
                      <a:pt x="822" y="743"/>
                    </a:moveTo>
                    <a:cubicBezTo>
                      <a:pt x="818" y="746"/>
                      <a:pt x="815" y="749"/>
                      <a:pt x="813" y="752"/>
                    </a:cubicBezTo>
                    <a:cubicBezTo>
                      <a:pt x="810" y="755"/>
                      <a:pt x="808" y="758"/>
                      <a:pt x="805" y="759"/>
                    </a:cubicBezTo>
                    <a:cubicBezTo>
                      <a:pt x="802" y="757"/>
                      <a:pt x="805" y="755"/>
                      <a:pt x="802" y="753"/>
                    </a:cubicBezTo>
                    <a:cubicBezTo>
                      <a:pt x="805" y="753"/>
                      <a:pt x="809" y="747"/>
                      <a:pt x="811" y="752"/>
                    </a:cubicBezTo>
                    <a:cubicBezTo>
                      <a:pt x="810" y="747"/>
                      <a:pt x="818" y="746"/>
                      <a:pt x="822" y="743"/>
                    </a:cubicBezTo>
                    <a:close/>
                    <a:moveTo>
                      <a:pt x="819" y="744"/>
                    </a:moveTo>
                    <a:cubicBezTo>
                      <a:pt x="816" y="744"/>
                      <a:pt x="814" y="740"/>
                      <a:pt x="818" y="737"/>
                    </a:cubicBezTo>
                    <a:cubicBezTo>
                      <a:pt x="819" y="745"/>
                      <a:pt x="822" y="733"/>
                      <a:pt x="827" y="737"/>
                    </a:cubicBezTo>
                    <a:cubicBezTo>
                      <a:pt x="822" y="740"/>
                      <a:pt x="823" y="740"/>
                      <a:pt x="819" y="744"/>
                    </a:cubicBezTo>
                    <a:close/>
                    <a:moveTo>
                      <a:pt x="820" y="770"/>
                    </a:moveTo>
                    <a:cubicBezTo>
                      <a:pt x="819" y="775"/>
                      <a:pt x="816" y="774"/>
                      <a:pt x="812" y="776"/>
                    </a:cubicBezTo>
                    <a:cubicBezTo>
                      <a:pt x="813" y="771"/>
                      <a:pt x="816" y="772"/>
                      <a:pt x="820" y="770"/>
                    </a:cubicBezTo>
                    <a:close/>
                    <a:moveTo>
                      <a:pt x="489" y="342"/>
                    </a:moveTo>
                    <a:cubicBezTo>
                      <a:pt x="490" y="344"/>
                      <a:pt x="490" y="344"/>
                      <a:pt x="491" y="345"/>
                    </a:cubicBezTo>
                    <a:cubicBezTo>
                      <a:pt x="491" y="345"/>
                      <a:pt x="490" y="343"/>
                      <a:pt x="490" y="344"/>
                    </a:cubicBezTo>
                    <a:cubicBezTo>
                      <a:pt x="488" y="341"/>
                      <a:pt x="488" y="341"/>
                      <a:pt x="489" y="342"/>
                    </a:cubicBezTo>
                    <a:close/>
                    <a:moveTo>
                      <a:pt x="725" y="805"/>
                    </a:moveTo>
                    <a:cubicBezTo>
                      <a:pt x="724" y="810"/>
                      <a:pt x="717" y="808"/>
                      <a:pt x="717" y="814"/>
                    </a:cubicBezTo>
                    <a:cubicBezTo>
                      <a:pt x="714" y="815"/>
                      <a:pt x="711" y="815"/>
                      <a:pt x="709" y="816"/>
                    </a:cubicBezTo>
                    <a:cubicBezTo>
                      <a:pt x="707" y="817"/>
                      <a:pt x="705" y="818"/>
                      <a:pt x="704" y="820"/>
                    </a:cubicBezTo>
                    <a:cubicBezTo>
                      <a:pt x="701" y="815"/>
                      <a:pt x="701" y="815"/>
                      <a:pt x="701" y="815"/>
                    </a:cubicBezTo>
                    <a:cubicBezTo>
                      <a:pt x="709" y="814"/>
                      <a:pt x="716" y="807"/>
                      <a:pt x="725" y="805"/>
                    </a:cubicBezTo>
                    <a:close/>
                    <a:moveTo>
                      <a:pt x="489" y="344"/>
                    </a:moveTo>
                    <a:cubicBezTo>
                      <a:pt x="488" y="342"/>
                      <a:pt x="489" y="344"/>
                      <a:pt x="488" y="343"/>
                    </a:cubicBezTo>
                    <a:cubicBezTo>
                      <a:pt x="487" y="342"/>
                      <a:pt x="487" y="341"/>
                      <a:pt x="487" y="341"/>
                    </a:cubicBezTo>
                    <a:cubicBezTo>
                      <a:pt x="487" y="341"/>
                      <a:pt x="488" y="342"/>
                      <a:pt x="489" y="344"/>
                    </a:cubicBezTo>
                    <a:close/>
                    <a:moveTo>
                      <a:pt x="702" y="819"/>
                    </a:moveTo>
                    <a:cubicBezTo>
                      <a:pt x="700" y="826"/>
                      <a:pt x="690" y="830"/>
                      <a:pt x="683" y="828"/>
                    </a:cubicBezTo>
                    <a:cubicBezTo>
                      <a:pt x="681" y="835"/>
                      <a:pt x="677" y="840"/>
                      <a:pt x="666" y="840"/>
                    </a:cubicBezTo>
                    <a:cubicBezTo>
                      <a:pt x="668" y="836"/>
                      <a:pt x="679" y="836"/>
                      <a:pt x="677" y="827"/>
                    </a:cubicBezTo>
                    <a:cubicBezTo>
                      <a:pt x="680" y="827"/>
                      <a:pt x="682" y="826"/>
                      <a:pt x="685" y="825"/>
                    </a:cubicBezTo>
                    <a:cubicBezTo>
                      <a:pt x="687" y="824"/>
                      <a:pt x="689" y="823"/>
                      <a:pt x="691" y="822"/>
                    </a:cubicBezTo>
                    <a:cubicBezTo>
                      <a:pt x="695" y="820"/>
                      <a:pt x="699" y="819"/>
                      <a:pt x="702" y="819"/>
                    </a:cubicBezTo>
                    <a:close/>
                    <a:moveTo>
                      <a:pt x="693" y="807"/>
                    </a:moveTo>
                    <a:cubicBezTo>
                      <a:pt x="694" y="810"/>
                      <a:pt x="687" y="812"/>
                      <a:pt x="685" y="812"/>
                    </a:cubicBezTo>
                    <a:cubicBezTo>
                      <a:pt x="684" y="809"/>
                      <a:pt x="686" y="806"/>
                      <a:pt x="690" y="804"/>
                    </a:cubicBezTo>
                    <a:cubicBezTo>
                      <a:pt x="691" y="806"/>
                      <a:pt x="691" y="807"/>
                      <a:pt x="693" y="807"/>
                    </a:cubicBezTo>
                    <a:close/>
                    <a:moveTo>
                      <a:pt x="681" y="810"/>
                    </a:moveTo>
                    <a:cubicBezTo>
                      <a:pt x="682" y="812"/>
                      <a:pt x="680" y="812"/>
                      <a:pt x="679" y="813"/>
                    </a:cubicBezTo>
                    <a:cubicBezTo>
                      <a:pt x="678" y="813"/>
                      <a:pt x="676" y="813"/>
                      <a:pt x="675" y="813"/>
                    </a:cubicBezTo>
                    <a:cubicBezTo>
                      <a:pt x="674" y="814"/>
                      <a:pt x="673" y="814"/>
                      <a:pt x="672" y="815"/>
                    </a:cubicBezTo>
                    <a:cubicBezTo>
                      <a:pt x="671" y="813"/>
                      <a:pt x="670" y="813"/>
                      <a:pt x="669" y="811"/>
                    </a:cubicBezTo>
                    <a:cubicBezTo>
                      <a:pt x="673" y="810"/>
                      <a:pt x="678" y="809"/>
                      <a:pt x="681" y="810"/>
                    </a:cubicBezTo>
                    <a:close/>
                    <a:moveTo>
                      <a:pt x="478" y="321"/>
                    </a:moveTo>
                    <a:cubicBezTo>
                      <a:pt x="478" y="323"/>
                      <a:pt x="478" y="323"/>
                      <a:pt x="478" y="323"/>
                    </a:cubicBezTo>
                    <a:cubicBezTo>
                      <a:pt x="476" y="319"/>
                      <a:pt x="478" y="322"/>
                      <a:pt x="478" y="321"/>
                    </a:cubicBezTo>
                    <a:close/>
                    <a:moveTo>
                      <a:pt x="681" y="844"/>
                    </a:moveTo>
                    <a:cubicBezTo>
                      <a:pt x="682" y="846"/>
                      <a:pt x="676" y="846"/>
                      <a:pt x="674" y="848"/>
                    </a:cubicBezTo>
                    <a:cubicBezTo>
                      <a:pt x="675" y="844"/>
                      <a:pt x="672" y="846"/>
                      <a:pt x="669" y="847"/>
                    </a:cubicBezTo>
                    <a:cubicBezTo>
                      <a:pt x="669" y="842"/>
                      <a:pt x="677" y="845"/>
                      <a:pt x="681" y="844"/>
                    </a:cubicBezTo>
                    <a:close/>
                    <a:moveTo>
                      <a:pt x="668" y="831"/>
                    </a:moveTo>
                    <a:cubicBezTo>
                      <a:pt x="669" y="832"/>
                      <a:pt x="669" y="833"/>
                      <a:pt x="669" y="834"/>
                    </a:cubicBezTo>
                    <a:cubicBezTo>
                      <a:pt x="667" y="835"/>
                      <a:pt x="665" y="835"/>
                      <a:pt x="663" y="836"/>
                    </a:cubicBezTo>
                    <a:cubicBezTo>
                      <a:pt x="662" y="833"/>
                      <a:pt x="666" y="832"/>
                      <a:pt x="668" y="831"/>
                    </a:cubicBezTo>
                    <a:close/>
                    <a:moveTo>
                      <a:pt x="477" y="320"/>
                    </a:moveTo>
                    <a:cubicBezTo>
                      <a:pt x="477" y="321"/>
                      <a:pt x="477" y="322"/>
                      <a:pt x="477" y="322"/>
                    </a:cubicBezTo>
                    <a:cubicBezTo>
                      <a:pt x="476" y="319"/>
                      <a:pt x="476" y="317"/>
                      <a:pt x="477" y="320"/>
                    </a:cubicBezTo>
                    <a:close/>
                    <a:moveTo>
                      <a:pt x="482" y="335"/>
                    </a:moveTo>
                    <a:cubicBezTo>
                      <a:pt x="483" y="337"/>
                      <a:pt x="481" y="335"/>
                      <a:pt x="481" y="335"/>
                    </a:cubicBezTo>
                    <a:cubicBezTo>
                      <a:pt x="480" y="330"/>
                      <a:pt x="481" y="334"/>
                      <a:pt x="482" y="335"/>
                    </a:cubicBezTo>
                    <a:close/>
                    <a:moveTo>
                      <a:pt x="483" y="340"/>
                    </a:moveTo>
                    <a:cubicBezTo>
                      <a:pt x="484" y="343"/>
                      <a:pt x="483" y="342"/>
                      <a:pt x="483" y="342"/>
                    </a:cubicBezTo>
                    <a:cubicBezTo>
                      <a:pt x="482" y="339"/>
                      <a:pt x="482" y="338"/>
                      <a:pt x="483" y="340"/>
                    </a:cubicBezTo>
                    <a:close/>
                    <a:moveTo>
                      <a:pt x="481" y="337"/>
                    </a:moveTo>
                    <a:cubicBezTo>
                      <a:pt x="481" y="337"/>
                      <a:pt x="482" y="338"/>
                      <a:pt x="482" y="338"/>
                    </a:cubicBezTo>
                    <a:cubicBezTo>
                      <a:pt x="482" y="340"/>
                      <a:pt x="482" y="340"/>
                      <a:pt x="482" y="340"/>
                    </a:cubicBezTo>
                    <a:cubicBezTo>
                      <a:pt x="482" y="340"/>
                      <a:pt x="483" y="341"/>
                      <a:pt x="483" y="342"/>
                    </a:cubicBezTo>
                    <a:cubicBezTo>
                      <a:pt x="483" y="342"/>
                      <a:pt x="484" y="344"/>
                      <a:pt x="483" y="344"/>
                    </a:cubicBezTo>
                    <a:cubicBezTo>
                      <a:pt x="483" y="343"/>
                      <a:pt x="482" y="342"/>
                      <a:pt x="482" y="342"/>
                    </a:cubicBezTo>
                    <a:cubicBezTo>
                      <a:pt x="482" y="339"/>
                      <a:pt x="482" y="340"/>
                      <a:pt x="481" y="337"/>
                    </a:cubicBezTo>
                    <a:close/>
                    <a:moveTo>
                      <a:pt x="636" y="862"/>
                    </a:moveTo>
                    <a:cubicBezTo>
                      <a:pt x="635" y="861"/>
                      <a:pt x="633" y="862"/>
                      <a:pt x="631" y="862"/>
                    </a:cubicBezTo>
                    <a:cubicBezTo>
                      <a:pt x="629" y="861"/>
                      <a:pt x="634" y="857"/>
                      <a:pt x="630" y="858"/>
                    </a:cubicBezTo>
                    <a:cubicBezTo>
                      <a:pt x="631" y="856"/>
                      <a:pt x="636" y="860"/>
                      <a:pt x="638" y="861"/>
                    </a:cubicBezTo>
                    <a:cubicBezTo>
                      <a:pt x="634" y="863"/>
                      <a:pt x="636" y="865"/>
                      <a:pt x="631" y="865"/>
                    </a:cubicBezTo>
                    <a:cubicBezTo>
                      <a:pt x="631" y="863"/>
                      <a:pt x="634" y="863"/>
                      <a:pt x="636" y="862"/>
                    </a:cubicBezTo>
                    <a:close/>
                    <a:moveTo>
                      <a:pt x="475" y="314"/>
                    </a:moveTo>
                    <a:cubicBezTo>
                      <a:pt x="476" y="317"/>
                      <a:pt x="476" y="319"/>
                      <a:pt x="475" y="314"/>
                    </a:cubicBezTo>
                    <a:cubicBezTo>
                      <a:pt x="475" y="314"/>
                      <a:pt x="474" y="313"/>
                      <a:pt x="474" y="313"/>
                    </a:cubicBezTo>
                    <a:cubicBezTo>
                      <a:pt x="474" y="313"/>
                      <a:pt x="474" y="313"/>
                      <a:pt x="475" y="314"/>
                    </a:cubicBezTo>
                    <a:close/>
                    <a:moveTo>
                      <a:pt x="481" y="336"/>
                    </a:moveTo>
                    <a:cubicBezTo>
                      <a:pt x="481" y="340"/>
                      <a:pt x="481" y="339"/>
                      <a:pt x="482" y="342"/>
                    </a:cubicBezTo>
                    <a:cubicBezTo>
                      <a:pt x="482" y="341"/>
                      <a:pt x="481" y="340"/>
                      <a:pt x="481" y="338"/>
                    </a:cubicBezTo>
                    <a:cubicBezTo>
                      <a:pt x="480" y="337"/>
                      <a:pt x="480" y="336"/>
                      <a:pt x="481" y="336"/>
                    </a:cubicBezTo>
                    <a:close/>
                    <a:moveTo>
                      <a:pt x="611" y="860"/>
                    </a:moveTo>
                    <a:cubicBezTo>
                      <a:pt x="610" y="861"/>
                      <a:pt x="610" y="862"/>
                      <a:pt x="610" y="864"/>
                    </a:cubicBezTo>
                    <a:cubicBezTo>
                      <a:pt x="608" y="864"/>
                      <a:pt x="606" y="862"/>
                      <a:pt x="608" y="862"/>
                    </a:cubicBezTo>
                    <a:cubicBezTo>
                      <a:pt x="607" y="861"/>
                      <a:pt x="605" y="861"/>
                      <a:pt x="605" y="859"/>
                    </a:cubicBezTo>
                    <a:cubicBezTo>
                      <a:pt x="606" y="860"/>
                      <a:pt x="607" y="860"/>
                      <a:pt x="607" y="859"/>
                    </a:cubicBezTo>
                    <a:cubicBezTo>
                      <a:pt x="609" y="858"/>
                      <a:pt x="609" y="860"/>
                      <a:pt x="611" y="860"/>
                    </a:cubicBezTo>
                    <a:close/>
                    <a:moveTo>
                      <a:pt x="602" y="867"/>
                    </a:moveTo>
                    <a:cubicBezTo>
                      <a:pt x="600" y="863"/>
                      <a:pt x="600" y="862"/>
                      <a:pt x="602" y="859"/>
                    </a:cubicBezTo>
                    <a:cubicBezTo>
                      <a:pt x="604" y="860"/>
                      <a:pt x="608" y="865"/>
                      <a:pt x="602" y="867"/>
                    </a:cubicBezTo>
                    <a:close/>
                    <a:moveTo>
                      <a:pt x="477" y="325"/>
                    </a:moveTo>
                    <a:cubicBezTo>
                      <a:pt x="477" y="326"/>
                      <a:pt x="477" y="327"/>
                      <a:pt x="477" y="327"/>
                    </a:cubicBezTo>
                    <a:cubicBezTo>
                      <a:pt x="478" y="330"/>
                      <a:pt x="477" y="325"/>
                      <a:pt x="477" y="327"/>
                    </a:cubicBezTo>
                    <a:cubicBezTo>
                      <a:pt x="477" y="326"/>
                      <a:pt x="477" y="325"/>
                      <a:pt x="477" y="325"/>
                    </a:cubicBezTo>
                    <a:cubicBezTo>
                      <a:pt x="476" y="322"/>
                      <a:pt x="477" y="329"/>
                      <a:pt x="477" y="325"/>
                    </a:cubicBezTo>
                    <a:close/>
                    <a:moveTo>
                      <a:pt x="572" y="835"/>
                    </a:moveTo>
                    <a:cubicBezTo>
                      <a:pt x="567" y="838"/>
                      <a:pt x="559" y="841"/>
                      <a:pt x="551" y="842"/>
                    </a:cubicBezTo>
                    <a:cubicBezTo>
                      <a:pt x="543" y="844"/>
                      <a:pt x="534" y="845"/>
                      <a:pt x="530" y="847"/>
                    </a:cubicBezTo>
                    <a:cubicBezTo>
                      <a:pt x="531" y="843"/>
                      <a:pt x="539" y="841"/>
                      <a:pt x="547" y="839"/>
                    </a:cubicBezTo>
                    <a:cubicBezTo>
                      <a:pt x="555" y="838"/>
                      <a:pt x="565" y="836"/>
                      <a:pt x="572" y="835"/>
                    </a:cubicBezTo>
                    <a:close/>
                    <a:moveTo>
                      <a:pt x="559" y="845"/>
                    </a:moveTo>
                    <a:cubicBezTo>
                      <a:pt x="559" y="848"/>
                      <a:pt x="559" y="848"/>
                      <a:pt x="559" y="848"/>
                    </a:cubicBezTo>
                    <a:cubicBezTo>
                      <a:pt x="556" y="849"/>
                      <a:pt x="553" y="849"/>
                      <a:pt x="551" y="848"/>
                    </a:cubicBezTo>
                    <a:cubicBezTo>
                      <a:pt x="551" y="846"/>
                      <a:pt x="555" y="846"/>
                      <a:pt x="559" y="845"/>
                    </a:cubicBezTo>
                    <a:close/>
                    <a:moveTo>
                      <a:pt x="550" y="850"/>
                    </a:moveTo>
                    <a:cubicBezTo>
                      <a:pt x="550" y="851"/>
                      <a:pt x="551" y="852"/>
                      <a:pt x="551" y="853"/>
                    </a:cubicBezTo>
                    <a:cubicBezTo>
                      <a:pt x="548" y="853"/>
                      <a:pt x="545" y="853"/>
                      <a:pt x="545" y="850"/>
                    </a:cubicBezTo>
                    <a:lnTo>
                      <a:pt x="550" y="850"/>
                    </a:lnTo>
                    <a:close/>
                    <a:moveTo>
                      <a:pt x="546" y="868"/>
                    </a:moveTo>
                    <a:cubicBezTo>
                      <a:pt x="546" y="870"/>
                      <a:pt x="545" y="869"/>
                      <a:pt x="545" y="868"/>
                    </a:cubicBezTo>
                    <a:cubicBezTo>
                      <a:pt x="541" y="874"/>
                      <a:pt x="543" y="866"/>
                      <a:pt x="539" y="867"/>
                    </a:cubicBezTo>
                    <a:cubicBezTo>
                      <a:pt x="539" y="865"/>
                      <a:pt x="542" y="866"/>
                      <a:pt x="544" y="865"/>
                    </a:cubicBezTo>
                    <a:cubicBezTo>
                      <a:pt x="545" y="867"/>
                      <a:pt x="545" y="868"/>
                      <a:pt x="546" y="868"/>
                    </a:cubicBezTo>
                    <a:close/>
                    <a:moveTo>
                      <a:pt x="518" y="848"/>
                    </a:moveTo>
                    <a:cubicBezTo>
                      <a:pt x="518" y="852"/>
                      <a:pt x="511" y="851"/>
                      <a:pt x="508" y="852"/>
                    </a:cubicBezTo>
                    <a:cubicBezTo>
                      <a:pt x="509" y="847"/>
                      <a:pt x="514" y="851"/>
                      <a:pt x="518" y="848"/>
                    </a:cubicBezTo>
                    <a:close/>
                    <a:moveTo>
                      <a:pt x="475" y="316"/>
                    </a:moveTo>
                    <a:cubicBezTo>
                      <a:pt x="475" y="316"/>
                      <a:pt x="475" y="316"/>
                      <a:pt x="475" y="316"/>
                    </a:cubicBezTo>
                    <a:cubicBezTo>
                      <a:pt x="475" y="316"/>
                      <a:pt x="475" y="316"/>
                      <a:pt x="475" y="316"/>
                    </a:cubicBezTo>
                    <a:close/>
                    <a:moveTo>
                      <a:pt x="343" y="816"/>
                    </a:moveTo>
                    <a:cubicBezTo>
                      <a:pt x="339" y="811"/>
                      <a:pt x="339" y="808"/>
                      <a:pt x="341" y="807"/>
                    </a:cubicBezTo>
                    <a:cubicBezTo>
                      <a:pt x="344" y="805"/>
                      <a:pt x="349" y="806"/>
                      <a:pt x="356" y="808"/>
                    </a:cubicBezTo>
                    <a:cubicBezTo>
                      <a:pt x="356" y="806"/>
                      <a:pt x="353" y="806"/>
                      <a:pt x="351" y="804"/>
                    </a:cubicBezTo>
                    <a:cubicBezTo>
                      <a:pt x="351" y="801"/>
                      <a:pt x="357" y="805"/>
                      <a:pt x="358" y="803"/>
                    </a:cubicBezTo>
                    <a:cubicBezTo>
                      <a:pt x="359" y="803"/>
                      <a:pt x="358" y="806"/>
                      <a:pt x="358" y="807"/>
                    </a:cubicBezTo>
                    <a:cubicBezTo>
                      <a:pt x="364" y="808"/>
                      <a:pt x="367" y="808"/>
                      <a:pt x="371" y="808"/>
                    </a:cubicBezTo>
                    <a:cubicBezTo>
                      <a:pt x="372" y="809"/>
                      <a:pt x="374" y="809"/>
                      <a:pt x="376" y="809"/>
                    </a:cubicBezTo>
                    <a:cubicBezTo>
                      <a:pt x="378" y="809"/>
                      <a:pt x="381" y="810"/>
                      <a:pt x="384" y="810"/>
                    </a:cubicBezTo>
                    <a:cubicBezTo>
                      <a:pt x="385" y="814"/>
                      <a:pt x="390" y="811"/>
                      <a:pt x="392" y="816"/>
                    </a:cubicBezTo>
                    <a:cubicBezTo>
                      <a:pt x="395" y="815"/>
                      <a:pt x="389" y="813"/>
                      <a:pt x="393" y="811"/>
                    </a:cubicBezTo>
                    <a:cubicBezTo>
                      <a:pt x="401" y="814"/>
                      <a:pt x="400" y="817"/>
                      <a:pt x="410" y="816"/>
                    </a:cubicBezTo>
                    <a:cubicBezTo>
                      <a:pt x="410" y="813"/>
                      <a:pt x="401" y="816"/>
                      <a:pt x="404" y="812"/>
                    </a:cubicBezTo>
                    <a:cubicBezTo>
                      <a:pt x="409" y="814"/>
                      <a:pt x="414" y="814"/>
                      <a:pt x="419" y="812"/>
                    </a:cubicBezTo>
                    <a:cubicBezTo>
                      <a:pt x="419" y="815"/>
                      <a:pt x="418" y="817"/>
                      <a:pt x="417" y="818"/>
                    </a:cubicBezTo>
                    <a:cubicBezTo>
                      <a:pt x="420" y="819"/>
                      <a:pt x="421" y="817"/>
                      <a:pt x="421" y="814"/>
                    </a:cubicBezTo>
                    <a:cubicBezTo>
                      <a:pt x="424" y="814"/>
                      <a:pt x="426" y="814"/>
                      <a:pt x="427" y="815"/>
                    </a:cubicBezTo>
                    <a:cubicBezTo>
                      <a:pt x="429" y="816"/>
                      <a:pt x="429" y="818"/>
                      <a:pt x="431" y="819"/>
                    </a:cubicBezTo>
                    <a:cubicBezTo>
                      <a:pt x="429" y="821"/>
                      <a:pt x="426" y="822"/>
                      <a:pt x="423" y="822"/>
                    </a:cubicBezTo>
                    <a:cubicBezTo>
                      <a:pt x="420" y="822"/>
                      <a:pt x="416" y="822"/>
                      <a:pt x="412" y="821"/>
                    </a:cubicBezTo>
                    <a:cubicBezTo>
                      <a:pt x="408" y="820"/>
                      <a:pt x="405" y="820"/>
                      <a:pt x="401" y="819"/>
                    </a:cubicBezTo>
                    <a:cubicBezTo>
                      <a:pt x="398" y="819"/>
                      <a:pt x="395" y="819"/>
                      <a:pt x="393" y="820"/>
                    </a:cubicBezTo>
                    <a:cubicBezTo>
                      <a:pt x="385" y="818"/>
                      <a:pt x="378" y="816"/>
                      <a:pt x="371" y="815"/>
                    </a:cubicBezTo>
                    <a:cubicBezTo>
                      <a:pt x="364" y="813"/>
                      <a:pt x="357" y="811"/>
                      <a:pt x="350" y="809"/>
                    </a:cubicBezTo>
                    <a:cubicBezTo>
                      <a:pt x="350" y="811"/>
                      <a:pt x="354" y="810"/>
                      <a:pt x="354" y="812"/>
                    </a:cubicBezTo>
                    <a:cubicBezTo>
                      <a:pt x="353" y="815"/>
                      <a:pt x="346" y="812"/>
                      <a:pt x="347" y="809"/>
                    </a:cubicBezTo>
                    <a:cubicBezTo>
                      <a:pt x="343" y="811"/>
                      <a:pt x="343" y="811"/>
                      <a:pt x="343" y="816"/>
                    </a:cubicBezTo>
                    <a:close/>
                    <a:moveTo>
                      <a:pt x="475" y="316"/>
                    </a:moveTo>
                    <a:cubicBezTo>
                      <a:pt x="475" y="317"/>
                      <a:pt x="475" y="317"/>
                      <a:pt x="475" y="317"/>
                    </a:cubicBezTo>
                    <a:cubicBezTo>
                      <a:pt x="475" y="317"/>
                      <a:pt x="475" y="317"/>
                      <a:pt x="475" y="316"/>
                    </a:cubicBezTo>
                    <a:close/>
                    <a:moveTo>
                      <a:pt x="475" y="317"/>
                    </a:moveTo>
                    <a:cubicBezTo>
                      <a:pt x="475" y="317"/>
                      <a:pt x="475" y="317"/>
                      <a:pt x="475" y="317"/>
                    </a:cubicBezTo>
                    <a:close/>
                    <a:moveTo>
                      <a:pt x="472" y="335"/>
                    </a:moveTo>
                    <a:cubicBezTo>
                      <a:pt x="472" y="337"/>
                      <a:pt x="471" y="338"/>
                      <a:pt x="472" y="332"/>
                    </a:cubicBezTo>
                    <a:cubicBezTo>
                      <a:pt x="472" y="335"/>
                      <a:pt x="472" y="334"/>
                      <a:pt x="472" y="335"/>
                    </a:cubicBezTo>
                    <a:close/>
                    <a:moveTo>
                      <a:pt x="475" y="317"/>
                    </a:moveTo>
                    <a:cubicBezTo>
                      <a:pt x="475" y="317"/>
                      <a:pt x="475" y="317"/>
                      <a:pt x="475" y="317"/>
                    </a:cubicBezTo>
                    <a:cubicBezTo>
                      <a:pt x="475" y="317"/>
                      <a:pt x="475" y="317"/>
                      <a:pt x="475" y="317"/>
                    </a:cubicBezTo>
                    <a:cubicBezTo>
                      <a:pt x="475" y="316"/>
                      <a:pt x="475" y="316"/>
                      <a:pt x="475" y="316"/>
                    </a:cubicBezTo>
                    <a:cubicBezTo>
                      <a:pt x="475" y="316"/>
                      <a:pt x="475" y="316"/>
                      <a:pt x="475" y="316"/>
                    </a:cubicBezTo>
                    <a:cubicBezTo>
                      <a:pt x="475" y="317"/>
                      <a:pt x="475" y="317"/>
                      <a:pt x="475" y="317"/>
                    </a:cubicBezTo>
                    <a:cubicBezTo>
                      <a:pt x="475" y="317"/>
                      <a:pt x="475" y="317"/>
                      <a:pt x="475" y="317"/>
                    </a:cubicBezTo>
                    <a:close/>
                    <a:moveTo>
                      <a:pt x="409" y="802"/>
                    </a:moveTo>
                    <a:cubicBezTo>
                      <a:pt x="407" y="805"/>
                      <a:pt x="402" y="802"/>
                      <a:pt x="399" y="802"/>
                    </a:cubicBezTo>
                    <a:cubicBezTo>
                      <a:pt x="402" y="797"/>
                      <a:pt x="404" y="801"/>
                      <a:pt x="409" y="802"/>
                    </a:cubicBezTo>
                    <a:close/>
                    <a:moveTo>
                      <a:pt x="475" y="317"/>
                    </a:moveTo>
                    <a:cubicBezTo>
                      <a:pt x="475" y="317"/>
                      <a:pt x="475" y="317"/>
                      <a:pt x="475" y="317"/>
                    </a:cubicBezTo>
                    <a:cubicBezTo>
                      <a:pt x="475" y="317"/>
                      <a:pt x="475" y="317"/>
                      <a:pt x="475" y="317"/>
                    </a:cubicBezTo>
                    <a:cubicBezTo>
                      <a:pt x="475" y="317"/>
                      <a:pt x="475" y="317"/>
                      <a:pt x="475" y="317"/>
                    </a:cubicBezTo>
                    <a:close/>
                    <a:moveTo>
                      <a:pt x="475" y="317"/>
                    </a:moveTo>
                    <a:cubicBezTo>
                      <a:pt x="474" y="320"/>
                      <a:pt x="474" y="320"/>
                      <a:pt x="474" y="320"/>
                    </a:cubicBezTo>
                    <a:cubicBezTo>
                      <a:pt x="474" y="323"/>
                      <a:pt x="474" y="319"/>
                      <a:pt x="474" y="318"/>
                    </a:cubicBezTo>
                    <a:cubicBezTo>
                      <a:pt x="475" y="315"/>
                      <a:pt x="474" y="319"/>
                      <a:pt x="475" y="317"/>
                    </a:cubicBezTo>
                    <a:close/>
                    <a:moveTo>
                      <a:pt x="474" y="319"/>
                    </a:moveTo>
                    <a:cubicBezTo>
                      <a:pt x="474" y="321"/>
                      <a:pt x="474" y="320"/>
                      <a:pt x="474" y="319"/>
                    </a:cubicBezTo>
                    <a:cubicBezTo>
                      <a:pt x="474" y="319"/>
                      <a:pt x="474" y="319"/>
                      <a:pt x="474" y="319"/>
                    </a:cubicBezTo>
                    <a:cubicBezTo>
                      <a:pt x="474" y="319"/>
                      <a:pt x="474" y="319"/>
                      <a:pt x="474" y="319"/>
                    </a:cubicBezTo>
                    <a:cubicBezTo>
                      <a:pt x="474" y="319"/>
                      <a:pt x="474" y="319"/>
                      <a:pt x="474" y="319"/>
                    </a:cubicBezTo>
                    <a:cubicBezTo>
                      <a:pt x="474" y="318"/>
                      <a:pt x="474" y="317"/>
                      <a:pt x="475" y="317"/>
                    </a:cubicBezTo>
                    <a:cubicBezTo>
                      <a:pt x="475" y="317"/>
                      <a:pt x="475" y="316"/>
                      <a:pt x="475" y="316"/>
                    </a:cubicBezTo>
                    <a:cubicBezTo>
                      <a:pt x="475" y="316"/>
                      <a:pt x="475" y="316"/>
                      <a:pt x="475" y="316"/>
                    </a:cubicBezTo>
                    <a:cubicBezTo>
                      <a:pt x="475" y="316"/>
                      <a:pt x="475" y="316"/>
                      <a:pt x="475" y="316"/>
                    </a:cubicBezTo>
                    <a:cubicBezTo>
                      <a:pt x="475" y="316"/>
                      <a:pt x="475" y="317"/>
                      <a:pt x="475" y="316"/>
                    </a:cubicBezTo>
                    <a:cubicBezTo>
                      <a:pt x="475" y="316"/>
                      <a:pt x="475" y="316"/>
                      <a:pt x="475" y="316"/>
                    </a:cubicBezTo>
                    <a:cubicBezTo>
                      <a:pt x="475" y="316"/>
                      <a:pt x="475" y="316"/>
                      <a:pt x="475" y="316"/>
                    </a:cubicBezTo>
                    <a:cubicBezTo>
                      <a:pt x="474" y="318"/>
                      <a:pt x="474" y="318"/>
                      <a:pt x="474" y="318"/>
                    </a:cubicBezTo>
                    <a:cubicBezTo>
                      <a:pt x="475" y="316"/>
                      <a:pt x="475" y="317"/>
                      <a:pt x="475" y="316"/>
                    </a:cubicBezTo>
                    <a:cubicBezTo>
                      <a:pt x="474" y="318"/>
                      <a:pt x="474" y="318"/>
                      <a:pt x="474" y="319"/>
                    </a:cubicBezTo>
                    <a:close/>
                    <a:moveTo>
                      <a:pt x="385" y="789"/>
                    </a:moveTo>
                    <a:cubicBezTo>
                      <a:pt x="384" y="794"/>
                      <a:pt x="382" y="788"/>
                      <a:pt x="378" y="789"/>
                    </a:cubicBezTo>
                    <a:cubicBezTo>
                      <a:pt x="380" y="786"/>
                      <a:pt x="382" y="787"/>
                      <a:pt x="385" y="789"/>
                    </a:cubicBezTo>
                    <a:close/>
                    <a:moveTo>
                      <a:pt x="380" y="756"/>
                    </a:moveTo>
                    <a:cubicBezTo>
                      <a:pt x="376" y="757"/>
                      <a:pt x="373" y="756"/>
                      <a:pt x="369" y="756"/>
                    </a:cubicBezTo>
                    <a:cubicBezTo>
                      <a:pt x="367" y="756"/>
                      <a:pt x="365" y="755"/>
                      <a:pt x="363" y="755"/>
                    </a:cubicBezTo>
                    <a:cubicBezTo>
                      <a:pt x="361" y="755"/>
                      <a:pt x="359" y="754"/>
                      <a:pt x="357" y="754"/>
                    </a:cubicBezTo>
                    <a:cubicBezTo>
                      <a:pt x="353" y="752"/>
                      <a:pt x="349" y="751"/>
                      <a:pt x="346" y="750"/>
                    </a:cubicBezTo>
                    <a:cubicBezTo>
                      <a:pt x="344" y="749"/>
                      <a:pt x="342" y="749"/>
                      <a:pt x="341" y="748"/>
                    </a:cubicBezTo>
                    <a:cubicBezTo>
                      <a:pt x="339" y="747"/>
                      <a:pt x="338" y="747"/>
                      <a:pt x="336" y="746"/>
                    </a:cubicBezTo>
                    <a:cubicBezTo>
                      <a:pt x="333" y="746"/>
                      <a:pt x="335" y="751"/>
                      <a:pt x="338" y="751"/>
                    </a:cubicBezTo>
                    <a:cubicBezTo>
                      <a:pt x="336" y="754"/>
                      <a:pt x="334" y="750"/>
                      <a:pt x="332" y="749"/>
                    </a:cubicBezTo>
                    <a:cubicBezTo>
                      <a:pt x="332" y="747"/>
                      <a:pt x="334" y="748"/>
                      <a:pt x="334" y="745"/>
                    </a:cubicBezTo>
                    <a:cubicBezTo>
                      <a:pt x="334" y="743"/>
                      <a:pt x="329" y="743"/>
                      <a:pt x="327" y="742"/>
                    </a:cubicBezTo>
                    <a:cubicBezTo>
                      <a:pt x="336" y="739"/>
                      <a:pt x="343" y="741"/>
                      <a:pt x="351" y="744"/>
                    </a:cubicBezTo>
                    <a:cubicBezTo>
                      <a:pt x="355" y="745"/>
                      <a:pt x="359" y="747"/>
                      <a:pt x="364" y="748"/>
                    </a:cubicBezTo>
                    <a:cubicBezTo>
                      <a:pt x="368" y="750"/>
                      <a:pt x="373" y="751"/>
                      <a:pt x="379" y="752"/>
                    </a:cubicBezTo>
                    <a:cubicBezTo>
                      <a:pt x="379" y="754"/>
                      <a:pt x="378" y="755"/>
                      <a:pt x="380" y="756"/>
                    </a:cubicBezTo>
                    <a:close/>
                    <a:moveTo>
                      <a:pt x="364" y="819"/>
                    </a:moveTo>
                    <a:cubicBezTo>
                      <a:pt x="363" y="820"/>
                      <a:pt x="359" y="819"/>
                      <a:pt x="357" y="819"/>
                    </a:cubicBezTo>
                    <a:cubicBezTo>
                      <a:pt x="357" y="817"/>
                      <a:pt x="356" y="817"/>
                      <a:pt x="356" y="815"/>
                    </a:cubicBezTo>
                    <a:cubicBezTo>
                      <a:pt x="361" y="815"/>
                      <a:pt x="359" y="819"/>
                      <a:pt x="364" y="819"/>
                    </a:cubicBezTo>
                    <a:close/>
                    <a:moveTo>
                      <a:pt x="475" y="316"/>
                    </a:moveTo>
                    <a:cubicBezTo>
                      <a:pt x="475" y="316"/>
                      <a:pt x="475" y="316"/>
                      <a:pt x="475" y="316"/>
                    </a:cubicBezTo>
                    <a:cubicBezTo>
                      <a:pt x="475" y="316"/>
                      <a:pt x="475" y="316"/>
                      <a:pt x="475" y="317"/>
                    </a:cubicBezTo>
                    <a:cubicBezTo>
                      <a:pt x="475" y="317"/>
                      <a:pt x="474" y="317"/>
                      <a:pt x="474" y="318"/>
                    </a:cubicBezTo>
                    <a:cubicBezTo>
                      <a:pt x="474" y="318"/>
                      <a:pt x="474" y="318"/>
                      <a:pt x="474" y="319"/>
                    </a:cubicBezTo>
                    <a:cubicBezTo>
                      <a:pt x="474" y="318"/>
                      <a:pt x="475" y="316"/>
                      <a:pt x="475" y="315"/>
                    </a:cubicBezTo>
                    <a:cubicBezTo>
                      <a:pt x="475" y="315"/>
                      <a:pt x="475" y="315"/>
                      <a:pt x="475" y="316"/>
                    </a:cubicBezTo>
                    <a:close/>
                    <a:moveTo>
                      <a:pt x="340" y="801"/>
                    </a:moveTo>
                    <a:cubicBezTo>
                      <a:pt x="339" y="803"/>
                      <a:pt x="337" y="804"/>
                      <a:pt x="337" y="808"/>
                    </a:cubicBezTo>
                    <a:cubicBezTo>
                      <a:pt x="334" y="807"/>
                      <a:pt x="332" y="805"/>
                      <a:pt x="329" y="803"/>
                    </a:cubicBezTo>
                    <a:cubicBezTo>
                      <a:pt x="327" y="802"/>
                      <a:pt x="325" y="800"/>
                      <a:pt x="322" y="798"/>
                    </a:cubicBezTo>
                    <a:cubicBezTo>
                      <a:pt x="327" y="794"/>
                      <a:pt x="332" y="800"/>
                      <a:pt x="340" y="801"/>
                    </a:cubicBezTo>
                    <a:close/>
                    <a:moveTo>
                      <a:pt x="297" y="808"/>
                    </a:moveTo>
                    <a:cubicBezTo>
                      <a:pt x="299" y="809"/>
                      <a:pt x="301" y="810"/>
                      <a:pt x="303" y="810"/>
                    </a:cubicBezTo>
                    <a:cubicBezTo>
                      <a:pt x="301" y="810"/>
                      <a:pt x="298" y="810"/>
                      <a:pt x="295" y="809"/>
                    </a:cubicBezTo>
                    <a:cubicBezTo>
                      <a:pt x="292" y="808"/>
                      <a:pt x="289" y="808"/>
                      <a:pt x="286" y="807"/>
                    </a:cubicBezTo>
                    <a:cubicBezTo>
                      <a:pt x="281" y="805"/>
                      <a:pt x="275" y="803"/>
                      <a:pt x="268" y="801"/>
                    </a:cubicBezTo>
                    <a:cubicBezTo>
                      <a:pt x="263" y="799"/>
                      <a:pt x="257" y="796"/>
                      <a:pt x="251" y="793"/>
                    </a:cubicBezTo>
                    <a:cubicBezTo>
                      <a:pt x="249" y="792"/>
                      <a:pt x="248" y="791"/>
                      <a:pt x="246" y="790"/>
                    </a:cubicBezTo>
                    <a:cubicBezTo>
                      <a:pt x="245" y="790"/>
                      <a:pt x="245" y="790"/>
                      <a:pt x="245" y="790"/>
                    </a:cubicBezTo>
                    <a:cubicBezTo>
                      <a:pt x="245" y="789"/>
                      <a:pt x="245" y="789"/>
                      <a:pt x="245" y="789"/>
                    </a:cubicBezTo>
                    <a:cubicBezTo>
                      <a:pt x="245" y="789"/>
                      <a:pt x="245" y="789"/>
                      <a:pt x="245" y="789"/>
                    </a:cubicBezTo>
                    <a:cubicBezTo>
                      <a:pt x="245" y="789"/>
                      <a:pt x="245" y="789"/>
                      <a:pt x="245" y="789"/>
                    </a:cubicBezTo>
                    <a:cubicBezTo>
                      <a:pt x="234" y="784"/>
                      <a:pt x="242" y="788"/>
                      <a:pt x="239" y="787"/>
                    </a:cubicBezTo>
                    <a:cubicBezTo>
                      <a:pt x="239" y="787"/>
                      <a:pt x="239" y="787"/>
                      <a:pt x="239" y="787"/>
                    </a:cubicBezTo>
                    <a:cubicBezTo>
                      <a:pt x="239" y="787"/>
                      <a:pt x="239" y="787"/>
                      <a:pt x="239" y="787"/>
                    </a:cubicBezTo>
                    <a:cubicBezTo>
                      <a:pt x="239" y="786"/>
                      <a:pt x="239" y="786"/>
                      <a:pt x="239" y="786"/>
                    </a:cubicBezTo>
                    <a:cubicBezTo>
                      <a:pt x="238" y="786"/>
                      <a:pt x="238" y="786"/>
                      <a:pt x="238" y="786"/>
                    </a:cubicBezTo>
                    <a:cubicBezTo>
                      <a:pt x="237" y="784"/>
                      <a:pt x="235" y="783"/>
                      <a:pt x="234" y="782"/>
                    </a:cubicBezTo>
                    <a:cubicBezTo>
                      <a:pt x="233" y="782"/>
                      <a:pt x="233" y="784"/>
                      <a:pt x="232" y="783"/>
                    </a:cubicBezTo>
                    <a:cubicBezTo>
                      <a:pt x="230" y="782"/>
                      <a:pt x="230" y="781"/>
                      <a:pt x="229" y="779"/>
                    </a:cubicBezTo>
                    <a:cubicBezTo>
                      <a:pt x="231" y="776"/>
                      <a:pt x="233" y="779"/>
                      <a:pt x="235" y="780"/>
                    </a:cubicBezTo>
                    <a:cubicBezTo>
                      <a:pt x="236" y="779"/>
                      <a:pt x="236" y="777"/>
                      <a:pt x="236" y="777"/>
                    </a:cubicBezTo>
                    <a:cubicBezTo>
                      <a:pt x="238" y="777"/>
                      <a:pt x="240" y="778"/>
                      <a:pt x="242" y="778"/>
                    </a:cubicBezTo>
                    <a:cubicBezTo>
                      <a:pt x="242" y="778"/>
                      <a:pt x="242" y="779"/>
                      <a:pt x="242" y="779"/>
                    </a:cubicBezTo>
                    <a:cubicBezTo>
                      <a:pt x="243" y="779"/>
                      <a:pt x="243" y="779"/>
                      <a:pt x="243" y="779"/>
                    </a:cubicBezTo>
                    <a:cubicBezTo>
                      <a:pt x="243" y="779"/>
                      <a:pt x="243" y="779"/>
                      <a:pt x="243" y="779"/>
                    </a:cubicBezTo>
                    <a:cubicBezTo>
                      <a:pt x="243" y="779"/>
                      <a:pt x="243" y="779"/>
                      <a:pt x="243" y="779"/>
                    </a:cubicBezTo>
                    <a:cubicBezTo>
                      <a:pt x="248" y="782"/>
                      <a:pt x="248" y="782"/>
                      <a:pt x="248" y="782"/>
                    </a:cubicBezTo>
                    <a:cubicBezTo>
                      <a:pt x="249" y="782"/>
                      <a:pt x="249" y="782"/>
                      <a:pt x="249" y="782"/>
                    </a:cubicBezTo>
                    <a:cubicBezTo>
                      <a:pt x="249" y="782"/>
                      <a:pt x="249" y="782"/>
                      <a:pt x="249" y="782"/>
                    </a:cubicBezTo>
                    <a:cubicBezTo>
                      <a:pt x="250" y="782"/>
                      <a:pt x="251" y="783"/>
                      <a:pt x="252" y="783"/>
                    </a:cubicBezTo>
                    <a:cubicBezTo>
                      <a:pt x="254" y="784"/>
                      <a:pt x="256" y="785"/>
                      <a:pt x="258" y="786"/>
                    </a:cubicBezTo>
                    <a:cubicBezTo>
                      <a:pt x="262" y="787"/>
                      <a:pt x="267" y="789"/>
                      <a:pt x="272" y="790"/>
                    </a:cubicBezTo>
                    <a:cubicBezTo>
                      <a:pt x="277" y="792"/>
                      <a:pt x="282" y="793"/>
                      <a:pt x="286" y="793"/>
                    </a:cubicBezTo>
                    <a:cubicBezTo>
                      <a:pt x="290" y="795"/>
                      <a:pt x="293" y="798"/>
                      <a:pt x="294" y="801"/>
                    </a:cubicBezTo>
                    <a:cubicBezTo>
                      <a:pt x="298" y="802"/>
                      <a:pt x="294" y="798"/>
                      <a:pt x="296" y="796"/>
                    </a:cubicBezTo>
                    <a:cubicBezTo>
                      <a:pt x="299" y="797"/>
                      <a:pt x="300" y="802"/>
                      <a:pt x="303" y="800"/>
                    </a:cubicBezTo>
                    <a:cubicBezTo>
                      <a:pt x="306" y="802"/>
                      <a:pt x="303" y="802"/>
                      <a:pt x="302" y="804"/>
                    </a:cubicBezTo>
                    <a:cubicBezTo>
                      <a:pt x="309" y="805"/>
                      <a:pt x="314" y="805"/>
                      <a:pt x="318" y="807"/>
                    </a:cubicBezTo>
                    <a:cubicBezTo>
                      <a:pt x="320" y="804"/>
                      <a:pt x="314" y="804"/>
                      <a:pt x="312" y="803"/>
                    </a:cubicBezTo>
                    <a:cubicBezTo>
                      <a:pt x="317" y="800"/>
                      <a:pt x="325" y="805"/>
                      <a:pt x="328" y="808"/>
                    </a:cubicBezTo>
                    <a:cubicBezTo>
                      <a:pt x="328" y="812"/>
                      <a:pt x="320" y="813"/>
                      <a:pt x="327" y="816"/>
                    </a:cubicBezTo>
                    <a:cubicBezTo>
                      <a:pt x="326" y="816"/>
                      <a:pt x="324" y="816"/>
                      <a:pt x="321" y="815"/>
                    </a:cubicBezTo>
                    <a:cubicBezTo>
                      <a:pt x="319" y="814"/>
                      <a:pt x="317" y="813"/>
                      <a:pt x="315" y="812"/>
                    </a:cubicBezTo>
                    <a:cubicBezTo>
                      <a:pt x="311" y="810"/>
                      <a:pt x="307" y="808"/>
                      <a:pt x="305" y="810"/>
                    </a:cubicBezTo>
                    <a:cubicBezTo>
                      <a:pt x="309" y="813"/>
                      <a:pt x="315" y="814"/>
                      <a:pt x="321" y="816"/>
                    </a:cubicBezTo>
                    <a:cubicBezTo>
                      <a:pt x="327" y="818"/>
                      <a:pt x="333" y="820"/>
                      <a:pt x="334" y="824"/>
                    </a:cubicBezTo>
                    <a:cubicBezTo>
                      <a:pt x="330" y="825"/>
                      <a:pt x="327" y="824"/>
                      <a:pt x="324" y="823"/>
                    </a:cubicBezTo>
                    <a:cubicBezTo>
                      <a:pt x="321" y="823"/>
                      <a:pt x="318" y="822"/>
                      <a:pt x="315" y="820"/>
                    </a:cubicBezTo>
                    <a:cubicBezTo>
                      <a:pt x="309" y="817"/>
                      <a:pt x="303" y="814"/>
                      <a:pt x="296" y="813"/>
                    </a:cubicBezTo>
                    <a:cubicBezTo>
                      <a:pt x="296" y="811"/>
                      <a:pt x="297" y="810"/>
                      <a:pt x="297" y="808"/>
                    </a:cubicBezTo>
                    <a:close/>
                    <a:moveTo>
                      <a:pt x="342" y="778"/>
                    </a:moveTo>
                    <a:cubicBezTo>
                      <a:pt x="342" y="781"/>
                      <a:pt x="338" y="783"/>
                      <a:pt x="337" y="780"/>
                    </a:cubicBezTo>
                    <a:cubicBezTo>
                      <a:pt x="337" y="777"/>
                      <a:pt x="340" y="778"/>
                      <a:pt x="342" y="778"/>
                    </a:cubicBezTo>
                    <a:close/>
                    <a:moveTo>
                      <a:pt x="329" y="781"/>
                    </a:moveTo>
                    <a:cubicBezTo>
                      <a:pt x="330" y="781"/>
                      <a:pt x="331" y="781"/>
                      <a:pt x="331" y="780"/>
                    </a:cubicBezTo>
                    <a:cubicBezTo>
                      <a:pt x="324" y="777"/>
                      <a:pt x="320" y="776"/>
                      <a:pt x="316" y="776"/>
                    </a:cubicBezTo>
                    <a:cubicBezTo>
                      <a:pt x="312" y="775"/>
                      <a:pt x="308" y="775"/>
                      <a:pt x="301" y="773"/>
                    </a:cubicBezTo>
                    <a:cubicBezTo>
                      <a:pt x="301" y="770"/>
                      <a:pt x="303" y="769"/>
                      <a:pt x="305" y="768"/>
                    </a:cubicBezTo>
                    <a:cubicBezTo>
                      <a:pt x="306" y="768"/>
                      <a:pt x="308" y="768"/>
                      <a:pt x="309" y="768"/>
                    </a:cubicBezTo>
                    <a:cubicBezTo>
                      <a:pt x="311" y="768"/>
                      <a:pt x="312" y="768"/>
                      <a:pt x="314" y="768"/>
                    </a:cubicBezTo>
                    <a:cubicBezTo>
                      <a:pt x="321" y="770"/>
                      <a:pt x="329" y="773"/>
                      <a:pt x="333" y="773"/>
                    </a:cubicBezTo>
                    <a:cubicBezTo>
                      <a:pt x="335" y="775"/>
                      <a:pt x="336" y="777"/>
                      <a:pt x="335" y="779"/>
                    </a:cubicBezTo>
                    <a:cubicBezTo>
                      <a:pt x="335" y="781"/>
                      <a:pt x="333" y="782"/>
                      <a:pt x="329" y="781"/>
                    </a:cubicBezTo>
                    <a:close/>
                    <a:moveTo>
                      <a:pt x="317" y="795"/>
                    </a:moveTo>
                    <a:cubicBezTo>
                      <a:pt x="316" y="797"/>
                      <a:pt x="312" y="797"/>
                      <a:pt x="311" y="799"/>
                    </a:cubicBezTo>
                    <a:cubicBezTo>
                      <a:pt x="310" y="795"/>
                      <a:pt x="301" y="795"/>
                      <a:pt x="302" y="791"/>
                    </a:cubicBezTo>
                    <a:cubicBezTo>
                      <a:pt x="306" y="796"/>
                      <a:pt x="312" y="791"/>
                      <a:pt x="317" y="795"/>
                    </a:cubicBezTo>
                    <a:close/>
                    <a:moveTo>
                      <a:pt x="291" y="735"/>
                    </a:moveTo>
                    <a:cubicBezTo>
                      <a:pt x="292" y="734"/>
                      <a:pt x="291" y="733"/>
                      <a:pt x="290" y="733"/>
                    </a:cubicBezTo>
                    <a:cubicBezTo>
                      <a:pt x="291" y="731"/>
                      <a:pt x="293" y="734"/>
                      <a:pt x="294" y="732"/>
                    </a:cubicBezTo>
                    <a:cubicBezTo>
                      <a:pt x="294" y="729"/>
                      <a:pt x="288" y="729"/>
                      <a:pt x="285" y="727"/>
                    </a:cubicBezTo>
                    <a:cubicBezTo>
                      <a:pt x="291" y="724"/>
                      <a:pt x="301" y="730"/>
                      <a:pt x="306" y="729"/>
                    </a:cubicBezTo>
                    <a:cubicBezTo>
                      <a:pt x="307" y="731"/>
                      <a:pt x="304" y="735"/>
                      <a:pt x="303" y="735"/>
                    </a:cubicBezTo>
                    <a:cubicBezTo>
                      <a:pt x="303" y="739"/>
                      <a:pt x="306" y="736"/>
                      <a:pt x="307" y="738"/>
                    </a:cubicBezTo>
                    <a:cubicBezTo>
                      <a:pt x="310" y="738"/>
                      <a:pt x="304" y="735"/>
                      <a:pt x="307" y="732"/>
                    </a:cubicBezTo>
                    <a:cubicBezTo>
                      <a:pt x="315" y="735"/>
                      <a:pt x="316" y="737"/>
                      <a:pt x="321" y="735"/>
                    </a:cubicBezTo>
                    <a:cubicBezTo>
                      <a:pt x="324" y="738"/>
                      <a:pt x="320" y="737"/>
                      <a:pt x="327" y="739"/>
                    </a:cubicBezTo>
                    <a:cubicBezTo>
                      <a:pt x="325" y="746"/>
                      <a:pt x="320" y="738"/>
                      <a:pt x="316" y="739"/>
                    </a:cubicBezTo>
                    <a:cubicBezTo>
                      <a:pt x="316" y="741"/>
                      <a:pt x="318" y="742"/>
                      <a:pt x="319" y="742"/>
                    </a:cubicBezTo>
                    <a:cubicBezTo>
                      <a:pt x="321" y="743"/>
                      <a:pt x="322" y="743"/>
                      <a:pt x="324" y="743"/>
                    </a:cubicBezTo>
                    <a:cubicBezTo>
                      <a:pt x="327" y="743"/>
                      <a:pt x="330" y="744"/>
                      <a:pt x="329" y="747"/>
                    </a:cubicBezTo>
                    <a:cubicBezTo>
                      <a:pt x="325" y="746"/>
                      <a:pt x="322" y="745"/>
                      <a:pt x="318" y="744"/>
                    </a:cubicBezTo>
                    <a:cubicBezTo>
                      <a:pt x="314" y="743"/>
                      <a:pt x="310" y="743"/>
                      <a:pt x="306" y="742"/>
                    </a:cubicBezTo>
                    <a:cubicBezTo>
                      <a:pt x="302" y="741"/>
                      <a:pt x="298" y="739"/>
                      <a:pt x="295" y="737"/>
                    </a:cubicBezTo>
                    <a:cubicBezTo>
                      <a:pt x="291" y="736"/>
                      <a:pt x="288" y="733"/>
                      <a:pt x="285" y="730"/>
                    </a:cubicBezTo>
                    <a:cubicBezTo>
                      <a:pt x="288" y="729"/>
                      <a:pt x="287" y="734"/>
                      <a:pt x="291" y="735"/>
                    </a:cubicBezTo>
                    <a:close/>
                    <a:moveTo>
                      <a:pt x="304" y="784"/>
                    </a:moveTo>
                    <a:cubicBezTo>
                      <a:pt x="308" y="785"/>
                      <a:pt x="300" y="787"/>
                      <a:pt x="304" y="788"/>
                    </a:cubicBezTo>
                    <a:cubicBezTo>
                      <a:pt x="302" y="791"/>
                      <a:pt x="300" y="787"/>
                      <a:pt x="300" y="786"/>
                    </a:cubicBezTo>
                    <a:cubicBezTo>
                      <a:pt x="300" y="783"/>
                      <a:pt x="303" y="786"/>
                      <a:pt x="304" y="784"/>
                    </a:cubicBezTo>
                    <a:close/>
                    <a:moveTo>
                      <a:pt x="298" y="786"/>
                    </a:moveTo>
                    <a:cubicBezTo>
                      <a:pt x="293" y="786"/>
                      <a:pt x="286" y="784"/>
                      <a:pt x="281" y="781"/>
                    </a:cubicBezTo>
                    <a:cubicBezTo>
                      <a:pt x="279" y="779"/>
                      <a:pt x="277" y="778"/>
                      <a:pt x="276" y="777"/>
                    </a:cubicBezTo>
                    <a:cubicBezTo>
                      <a:pt x="275" y="775"/>
                      <a:pt x="275" y="774"/>
                      <a:pt x="277" y="773"/>
                    </a:cubicBezTo>
                    <a:cubicBezTo>
                      <a:pt x="279" y="777"/>
                      <a:pt x="282" y="778"/>
                      <a:pt x="286" y="779"/>
                    </a:cubicBezTo>
                    <a:cubicBezTo>
                      <a:pt x="290" y="781"/>
                      <a:pt x="294" y="782"/>
                      <a:pt x="298" y="786"/>
                    </a:cubicBezTo>
                    <a:close/>
                    <a:moveTo>
                      <a:pt x="312" y="696"/>
                    </a:moveTo>
                    <a:cubicBezTo>
                      <a:pt x="313" y="697"/>
                      <a:pt x="310" y="698"/>
                      <a:pt x="312" y="699"/>
                    </a:cubicBezTo>
                    <a:cubicBezTo>
                      <a:pt x="308" y="703"/>
                      <a:pt x="304" y="696"/>
                      <a:pt x="301" y="694"/>
                    </a:cubicBezTo>
                    <a:cubicBezTo>
                      <a:pt x="304" y="689"/>
                      <a:pt x="309" y="699"/>
                      <a:pt x="312" y="696"/>
                    </a:cubicBezTo>
                    <a:close/>
                    <a:moveTo>
                      <a:pt x="303" y="692"/>
                    </a:moveTo>
                    <a:cubicBezTo>
                      <a:pt x="301" y="692"/>
                      <a:pt x="300" y="691"/>
                      <a:pt x="298" y="690"/>
                    </a:cubicBezTo>
                    <a:cubicBezTo>
                      <a:pt x="299" y="690"/>
                      <a:pt x="300" y="689"/>
                      <a:pt x="299" y="688"/>
                    </a:cubicBezTo>
                    <a:cubicBezTo>
                      <a:pt x="300" y="687"/>
                      <a:pt x="302" y="689"/>
                      <a:pt x="303" y="687"/>
                    </a:cubicBezTo>
                    <a:cubicBezTo>
                      <a:pt x="304" y="688"/>
                      <a:pt x="304" y="690"/>
                      <a:pt x="303" y="692"/>
                    </a:cubicBezTo>
                    <a:close/>
                    <a:moveTo>
                      <a:pt x="272" y="776"/>
                    </a:moveTo>
                    <a:cubicBezTo>
                      <a:pt x="267" y="776"/>
                      <a:pt x="261" y="773"/>
                      <a:pt x="255" y="770"/>
                    </a:cubicBezTo>
                    <a:cubicBezTo>
                      <a:pt x="252" y="769"/>
                      <a:pt x="249" y="767"/>
                      <a:pt x="247" y="766"/>
                    </a:cubicBezTo>
                    <a:cubicBezTo>
                      <a:pt x="246" y="765"/>
                      <a:pt x="245" y="765"/>
                      <a:pt x="244" y="764"/>
                    </a:cubicBezTo>
                    <a:cubicBezTo>
                      <a:pt x="242" y="764"/>
                      <a:pt x="240" y="763"/>
                      <a:pt x="238" y="763"/>
                    </a:cubicBezTo>
                    <a:cubicBezTo>
                      <a:pt x="242" y="760"/>
                      <a:pt x="245" y="761"/>
                      <a:pt x="248" y="762"/>
                    </a:cubicBezTo>
                    <a:cubicBezTo>
                      <a:pt x="249" y="763"/>
                      <a:pt x="249" y="763"/>
                      <a:pt x="250" y="764"/>
                    </a:cubicBezTo>
                    <a:cubicBezTo>
                      <a:pt x="251" y="764"/>
                      <a:pt x="251" y="764"/>
                      <a:pt x="251" y="764"/>
                    </a:cubicBezTo>
                    <a:cubicBezTo>
                      <a:pt x="251" y="764"/>
                      <a:pt x="251" y="764"/>
                      <a:pt x="251" y="764"/>
                    </a:cubicBezTo>
                    <a:cubicBezTo>
                      <a:pt x="256" y="767"/>
                      <a:pt x="256" y="767"/>
                      <a:pt x="256" y="767"/>
                    </a:cubicBezTo>
                    <a:cubicBezTo>
                      <a:pt x="256" y="767"/>
                      <a:pt x="256" y="767"/>
                      <a:pt x="256" y="767"/>
                    </a:cubicBezTo>
                    <a:cubicBezTo>
                      <a:pt x="257" y="767"/>
                      <a:pt x="257" y="767"/>
                      <a:pt x="257" y="767"/>
                    </a:cubicBezTo>
                    <a:cubicBezTo>
                      <a:pt x="257" y="768"/>
                      <a:pt x="258" y="768"/>
                      <a:pt x="259" y="768"/>
                    </a:cubicBezTo>
                    <a:cubicBezTo>
                      <a:pt x="262" y="770"/>
                      <a:pt x="265" y="771"/>
                      <a:pt x="268" y="772"/>
                    </a:cubicBezTo>
                    <a:cubicBezTo>
                      <a:pt x="266" y="775"/>
                      <a:pt x="270" y="775"/>
                      <a:pt x="272" y="776"/>
                    </a:cubicBezTo>
                    <a:close/>
                    <a:moveTo>
                      <a:pt x="282" y="674"/>
                    </a:moveTo>
                    <a:cubicBezTo>
                      <a:pt x="281" y="674"/>
                      <a:pt x="281" y="673"/>
                      <a:pt x="281" y="673"/>
                    </a:cubicBezTo>
                    <a:cubicBezTo>
                      <a:pt x="281" y="673"/>
                      <a:pt x="281" y="673"/>
                      <a:pt x="281" y="673"/>
                    </a:cubicBezTo>
                    <a:cubicBezTo>
                      <a:pt x="281" y="673"/>
                      <a:pt x="280" y="672"/>
                      <a:pt x="280" y="672"/>
                    </a:cubicBezTo>
                    <a:cubicBezTo>
                      <a:pt x="279" y="671"/>
                      <a:pt x="278" y="671"/>
                      <a:pt x="277" y="670"/>
                    </a:cubicBezTo>
                    <a:cubicBezTo>
                      <a:pt x="275" y="669"/>
                      <a:pt x="273" y="668"/>
                      <a:pt x="273" y="665"/>
                    </a:cubicBezTo>
                    <a:cubicBezTo>
                      <a:pt x="271" y="665"/>
                      <a:pt x="268" y="666"/>
                      <a:pt x="265" y="663"/>
                    </a:cubicBezTo>
                    <a:cubicBezTo>
                      <a:pt x="266" y="661"/>
                      <a:pt x="264" y="659"/>
                      <a:pt x="267" y="658"/>
                    </a:cubicBezTo>
                    <a:cubicBezTo>
                      <a:pt x="269" y="659"/>
                      <a:pt x="266" y="661"/>
                      <a:pt x="268" y="663"/>
                    </a:cubicBezTo>
                    <a:cubicBezTo>
                      <a:pt x="271" y="664"/>
                      <a:pt x="272" y="661"/>
                      <a:pt x="270" y="660"/>
                    </a:cubicBezTo>
                    <a:cubicBezTo>
                      <a:pt x="275" y="662"/>
                      <a:pt x="279" y="663"/>
                      <a:pt x="283" y="665"/>
                    </a:cubicBezTo>
                    <a:cubicBezTo>
                      <a:pt x="284" y="666"/>
                      <a:pt x="284" y="666"/>
                      <a:pt x="284" y="666"/>
                    </a:cubicBezTo>
                    <a:cubicBezTo>
                      <a:pt x="285" y="666"/>
                      <a:pt x="285" y="666"/>
                      <a:pt x="285" y="666"/>
                    </a:cubicBezTo>
                    <a:cubicBezTo>
                      <a:pt x="286" y="667"/>
                      <a:pt x="286" y="667"/>
                      <a:pt x="287" y="668"/>
                    </a:cubicBezTo>
                    <a:cubicBezTo>
                      <a:pt x="288" y="668"/>
                      <a:pt x="289" y="669"/>
                      <a:pt x="290" y="670"/>
                    </a:cubicBezTo>
                    <a:cubicBezTo>
                      <a:pt x="288" y="671"/>
                      <a:pt x="285" y="673"/>
                      <a:pt x="285" y="670"/>
                    </a:cubicBezTo>
                    <a:cubicBezTo>
                      <a:pt x="282" y="676"/>
                      <a:pt x="286" y="674"/>
                      <a:pt x="289" y="673"/>
                    </a:cubicBezTo>
                    <a:cubicBezTo>
                      <a:pt x="288" y="675"/>
                      <a:pt x="289" y="679"/>
                      <a:pt x="288" y="678"/>
                    </a:cubicBezTo>
                    <a:cubicBezTo>
                      <a:pt x="286" y="681"/>
                      <a:pt x="285" y="677"/>
                      <a:pt x="282" y="678"/>
                    </a:cubicBezTo>
                    <a:cubicBezTo>
                      <a:pt x="282" y="681"/>
                      <a:pt x="289" y="680"/>
                      <a:pt x="289" y="683"/>
                    </a:cubicBezTo>
                    <a:cubicBezTo>
                      <a:pt x="290" y="680"/>
                      <a:pt x="291" y="677"/>
                      <a:pt x="293" y="678"/>
                    </a:cubicBezTo>
                    <a:cubicBezTo>
                      <a:pt x="292" y="680"/>
                      <a:pt x="292" y="681"/>
                      <a:pt x="291" y="683"/>
                    </a:cubicBezTo>
                    <a:cubicBezTo>
                      <a:pt x="291" y="683"/>
                      <a:pt x="291" y="684"/>
                      <a:pt x="291" y="684"/>
                    </a:cubicBezTo>
                    <a:cubicBezTo>
                      <a:pt x="291" y="685"/>
                      <a:pt x="291" y="685"/>
                      <a:pt x="291" y="685"/>
                    </a:cubicBezTo>
                    <a:cubicBezTo>
                      <a:pt x="291" y="685"/>
                      <a:pt x="291" y="685"/>
                      <a:pt x="291" y="685"/>
                    </a:cubicBezTo>
                    <a:cubicBezTo>
                      <a:pt x="291" y="685"/>
                      <a:pt x="291" y="685"/>
                      <a:pt x="291" y="685"/>
                    </a:cubicBezTo>
                    <a:cubicBezTo>
                      <a:pt x="293" y="686"/>
                      <a:pt x="288" y="684"/>
                      <a:pt x="294" y="687"/>
                    </a:cubicBezTo>
                    <a:cubicBezTo>
                      <a:pt x="294" y="687"/>
                      <a:pt x="294" y="687"/>
                      <a:pt x="294" y="687"/>
                    </a:cubicBezTo>
                    <a:cubicBezTo>
                      <a:pt x="294" y="687"/>
                      <a:pt x="294" y="687"/>
                      <a:pt x="294" y="687"/>
                    </a:cubicBezTo>
                    <a:cubicBezTo>
                      <a:pt x="294" y="687"/>
                      <a:pt x="294" y="687"/>
                      <a:pt x="294" y="687"/>
                    </a:cubicBezTo>
                    <a:cubicBezTo>
                      <a:pt x="294" y="687"/>
                      <a:pt x="294" y="687"/>
                      <a:pt x="294" y="687"/>
                    </a:cubicBezTo>
                    <a:cubicBezTo>
                      <a:pt x="294" y="687"/>
                      <a:pt x="294" y="687"/>
                      <a:pt x="294" y="687"/>
                    </a:cubicBezTo>
                    <a:cubicBezTo>
                      <a:pt x="295" y="687"/>
                      <a:pt x="295" y="687"/>
                      <a:pt x="295" y="687"/>
                    </a:cubicBezTo>
                    <a:cubicBezTo>
                      <a:pt x="296" y="689"/>
                      <a:pt x="298" y="691"/>
                      <a:pt x="300" y="692"/>
                    </a:cubicBezTo>
                    <a:cubicBezTo>
                      <a:pt x="299" y="693"/>
                      <a:pt x="298" y="694"/>
                      <a:pt x="298" y="696"/>
                    </a:cubicBezTo>
                    <a:cubicBezTo>
                      <a:pt x="297" y="695"/>
                      <a:pt x="295" y="694"/>
                      <a:pt x="294" y="693"/>
                    </a:cubicBezTo>
                    <a:cubicBezTo>
                      <a:pt x="293" y="693"/>
                      <a:pt x="293" y="693"/>
                      <a:pt x="293" y="693"/>
                    </a:cubicBezTo>
                    <a:cubicBezTo>
                      <a:pt x="292" y="692"/>
                      <a:pt x="292" y="692"/>
                      <a:pt x="292" y="692"/>
                    </a:cubicBezTo>
                    <a:cubicBezTo>
                      <a:pt x="291" y="692"/>
                      <a:pt x="290" y="691"/>
                      <a:pt x="289" y="691"/>
                    </a:cubicBezTo>
                    <a:cubicBezTo>
                      <a:pt x="288" y="691"/>
                      <a:pt x="288" y="691"/>
                      <a:pt x="288" y="691"/>
                    </a:cubicBezTo>
                    <a:cubicBezTo>
                      <a:pt x="288" y="690"/>
                      <a:pt x="287" y="690"/>
                      <a:pt x="287" y="690"/>
                    </a:cubicBezTo>
                    <a:cubicBezTo>
                      <a:pt x="284" y="689"/>
                      <a:pt x="281" y="688"/>
                      <a:pt x="278" y="687"/>
                    </a:cubicBezTo>
                    <a:cubicBezTo>
                      <a:pt x="277" y="687"/>
                      <a:pt x="277" y="687"/>
                      <a:pt x="276" y="686"/>
                    </a:cubicBezTo>
                    <a:cubicBezTo>
                      <a:pt x="275" y="686"/>
                      <a:pt x="275" y="686"/>
                      <a:pt x="275" y="686"/>
                    </a:cubicBezTo>
                    <a:cubicBezTo>
                      <a:pt x="275" y="686"/>
                      <a:pt x="275" y="686"/>
                      <a:pt x="274" y="686"/>
                    </a:cubicBezTo>
                    <a:cubicBezTo>
                      <a:pt x="274" y="686"/>
                      <a:pt x="274" y="686"/>
                      <a:pt x="274" y="686"/>
                    </a:cubicBezTo>
                    <a:cubicBezTo>
                      <a:pt x="273" y="685"/>
                      <a:pt x="273" y="685"/>
                      <a:pt x="273" y="685"/>
                    </a:cubicBezTo>
                    <a:cubicBezTo>
                      <a:pt x="271" y="684"/>
                      <a:pt x="268" y="683"/>
                      <a:pt x="266" y="682"/>
                    </a:cubicBezTo>
                    <a:cubicBezTo>
                      <a:pt x="261" y="680"/>
                      <a:pt x="257" y="677"/>
                      <a:pt x="253" y="675"/>
                    </a:cubicBezTo>
                    <a:cubicBezTo>
                      <a:pt x="254" y="673"/>
                      <a:pt x="256" y="673"/>
                      <a:pt x="256" y="671"/>
                    </a:cubicBezTo>
                    <a:cubicBezTo>
                      <a:pt x="255" y="671"/>
                      <a:pt x="253" y="671"/>
                      <a:pt x="252" y="671"/>
                    </a:cubicBezTo>
                    <a:cubicBezTo>
                      <a:pt x="251" y="672"/>
                      <a:pt x="249" y="672"/>
                      <a:pt x="248" y="671"/>
                    </a:cubicBezTo>
                    <a:cubicBezTo>
                      <a:pt x="249" y="670"/>
                      <a:pt x="249" y="669"/>
                      <a:pt x="250" y="667"/>
                    </a:cubicBezTo>
                    <a:cubicBezTo>
                      <a:pt x="249" y="666"/>
                      <a:pt x="248" y="667"/>
                      <a:pt x="246" y="666"/>
                    </a:cubicBezTo>
                    <a:cubicBezTo>
                      <a:pt x="244" y="665"/>
                      <a:pt x="246" y="668"/>
                      <a:pt x="243" y="668"/>
                    </a:cubicBezTo>
                    <a:cubicBezTo>
                      <a:pt x="239" y="666"/>
                      <a:pt x="239" y="666"/>
                      <a:pt x="239" y="666"/>
                    </a:cubicBezTo>
                    <a:cubicBezTo>
                      <a:pt x="240" y="665"/>
                      <a:pt x="240" y="664"/>
                      <a:pt x="239" y="663"/>
                    </a:cubicBezTo>
                    <a:cubicBezTo>
                      <a:pt x="242" y="662"/>
                      <a:pt x="245" y="660"/>
                      <a:pt x="248" y="662"/>
                    </a:cubicBezTo>
                    <a:cubicBezTo>
                      <a:pt x="248" y="661"/>
                      <a:pt x="249" y="660"/>
                      <a:pt x="250" y="658"/>
                    </a:cubicBezTo>
                    <a:cubicBezTo>
                      <a:pt x="251" y="661"/>
                      <a:pt x="256" y="659"/>
                      <a:pt x="256" y="663"/>
                    </a:cubicBezTo>
                    <a:cubicBezTo>
                      <a:pt x="258" y="663"/>
                      <a:pt x="259" y="662"/>
                      <a:pt x="260" y="661"/>
                    </a:cubicBezTo>
                    <a:cubicBezTo>
                      <a:pt x="260" y="661"/>
                      <a:pt x="261" y="661"/>
                      <a:pt x="261" y="661"/>
                    </a:cubicBezTo>
                    <a:cubicBezTo>
                      <a:pt x="261" y="661"/>
                      <a:pt x="261" y="661"/>
                      <a:pt x="261" y="662"/>
                    </a:cubicBezTo>
                    <a:cubicBezTo>
                      <a:pt x="262" y="662"/>
                      <a:pt x="262" y="662"/>
                      <a:pt x="263" y="663"/>
                    </a:cubicBezTo>
                    <a:cubicBezTo>
                      <a:pt x="264" y="663"/>
                      <a:pt x="264" y="664"/>
                      <a:pt x="265" y="665"/>
                    </a:cubicBezTo>
                    <a:cubicBezTo>
                      <a:pt x="267" y="666"/>
                      <a:pt x="269" y="667"/>
                      <a:pt x="270" y="668"/>
                    </a:cubicBezTo>
                    <a:cubicBezTo>
                      <a:pt x="272" y="669"/>
                      <a:pt x="274" y="670"/>
                      <a:pt x="275" y="671"/>
                    </a:cubicBezTo>
                    <a:cubicBezTo>
                      <a:pt x="276" y="671"/>
                      <a:pt x="277" y="672"/>
                      <a:pt x="278" y="672"/>
                    </a:cubicBezTo>
                    <a:cubicBezTo>
                      <a:pt x="279" y="673"/>
                      <a:pt x="279" y="673"/>
                      <a:pt x="280" y="673"/>
                    </a:cubicBezTo>
                    <a:cubicBezTo>
                      <a:pt x="281" y="673"/>
                      <a:pt x="281" y="674"/>
                      <a:pt x="282" y="674"/>
                    </a:cubicBezTo>
                    <a:close/>
                    <a:moveTo>
                      <a:pt x="229" y="768"/>
                    </a:moveTo>
                    <a:cubicBezTo>
                      <a:pt x="229" y="764"/>
                      <a:pt x="233" y="766"/>
                      <a:pt x="234" y="765"/>
                    </a:cubicBezTo>
                    <a:cubicBezTo>
                      <a:pt x="237" y="768"/>
                      <a:pt x="238" y="767"/>
                      <a:pt x="242" y="770"/>
                    </a:cubicBezTo>
                    <a:cubicBezTo>
                      <a:pt x="241" y="766"/>
                      <a:pt x="244" y="766"/>
                      <a:pt x="246" y="768"/>
                    </a:cubicBezTo>
                    <a:cubicBezTo>
                      <a:pt x="247" y="768"/>
                      <a:pt x="247" y="769"/>
                      <a:pt x="248" y="769"/>
                    </a:cubicBezTo>
                    <a:cubicBezTo>
                      <a:pt x="248" y="769"/>
                      <a:pt x="248" y="769"/>
                      <a:pt x="248" y="769"/>
                    </a:cubicBezTo>
                    <a:cubicBezTo>
                      <a:pt x="248" y="769"/>
                      <a:pt x="248" y="769"/>
                      <a:pt x="248" y="769"/>
                    </a:cubicBezTo>
                    <a:cubicBezTo>
                      <a:pt x="248" y="769"/>
                      <a:pt x="248" y="769"/>
                      <a:pt x="248" y="769"/>
                    </a:cubicBezTo>
                    <a:cubicBezTo>
                      <a:pt x="248" y="769"/>
                      <a:pt x="248" y="769"/>
                      <a:pt x="248" y="769"/>
                    </a:cubicBezTo>
                    <a:cubicBezTo>
                      <a:pt x="248" y="769"/>
                      <a:pt x="248" y="769"/>
                      <a:pt x="248" y="769"/>
                    </a:cubicBezTo>
                    <a:cubicBezTo>
                      <a:pt x="248" y="769"/>
                      <a:pt x="248" y="769"/>
                      <a:pt x="248" y="769"/>
                    </a:cubicBezTo>
                    <a:cubicBezTo>
                      <a:pt x="250" y="771"/>
                      <a:pt x="243" y="767"/>
                      <a:pt x="253" y="772"/>
                    </a:cubicBezTo>
                    <a:cubicBezTo>
                      <a:pt x="253" y="772"/>
                      <a:pt x="253" y="772"/>
                      <a:pt x="253" y="772"/>
                    </a:cubicBezTo>
                    <a:cubicBezTo>
                      <a:pt x="254" y="772"/>
                      <a:pt x="254" y="772"/>
                      <a:pt x="254" y="773"/>
                    </a:cubicBezTo>
                    <a:cubicBezTo>
                      <a:pt x="255" y="773"/>
                      <a:pt x="255" y="773"/>
                      <a:pt x="256" y="774"/>
                    </a:cubicBezTo>
                    <a:cubicBezTo>
                      <a:pt x="257" y="775"/>
                      <a:pt x="259" y="777"/>
                      <a:pt x="259" y="778"/>
                    </a:cubicBezTo>
                    <a:cubicBezTo>
                      <a:pt x="257" y="778"/>
                      <a:pt x="256" y="777"/>
                      <a:pt x="254" y="777"/>
                    </a:cubicBezTo>
                    <a:cubicBezTo>
                      <a:pt x="253" y="777"/>
                      <a:pt x="252" y="777"/>
                      <a:pt x="252" y="776"/>
                    </a:cubicBezTo>
                    <a:cubicBezTo>
                      <a:pt x="251" y="776"/>
                      <a:pt x="251" y="776"/>
                      <a:pt x="251" y="776"/>
                    </a:cubicBezTo>
                    <a:cubicBezTo>
                      <a:pt x="251" y="776"/>
                      <a:pt x="251" y="776"/>
                      <a:pt x="251" y="776"/>
                    </a:cubicBezTo>
                    <a:cubicBezTo>
                      <a:pt x="251" y="776"/>
                      <a:pt x="251" y="776"/>
                      <a:pt x="251" y="776"/>
                    </a:cubicBezTo>
                    <a:cubicBezTo>
                      <a:pt x="251" y="776"/>
                      <a:pt x="251" y="776"/>
                      <a:pt x="251" y="776"/>
                    </a:cubicBezTo>
                    <a:cubicBezTo>
                      <a:pt x="246" y="774"/>
                      <a:pt x="246" y="774"/>
                      <a:pt x="246" y="774"/>
                    </a:cubicBezTo>
                    <a:cubicBezTo>
                      <a:pt x="246" y="774"/>
                      <a:pt x="246" y="774"/>
                      <a:pt x="246" y="774"/>
                    </a:cubicBezTo>
                    <a:cubicBezTo>
                      <a:pt x="246" y="773"/>
                      <a:pt x="246" y="773"/>
                      <a:pt x="246" y="773"/>
                    </a:cubicBezTo>
                    <a:cubicBezTo>
                      <a:pt x="246" y="773"/>
                      <a:pt x="246" y="773"/>
                      <a:pt x="246" y="773"/>
                    </a:cubicBezTo>
                    <a:cubicBezTo>
                      <a:pt x="245" y="773"/>
                      <a:pt x="245" y="773"/>
                      <a:pt x="245" y="773"/>
                    </a:cubicBezTo>
                    <a:cubicBezTo>
                      <a:pt x="243" y="773"/>
                      <a:pt x="242" y="772"/>
                      <a:pt x="240" y="771"/>
                    </a:cubicBezTo>
                    <a:cubicBezTo>
                      <a:pt x="238" y="770"/>
                      <a:pt x="237" y="769"/>
                      <a:pt x="235" y="769"/>
                    </a:cubicBezTo>
                    <a:cubicBezTo>
                      <a:pt x="234" y="768"/>
                      <a:pt x="234" y="768"/>
                      <a:pt x="233" y="768"/>
                    </a:cubicBezTo>
                    <a:cubicBezTo>
                      <a:pt x="233" y="768"/>
                      <a:pt x="232" y="768"/>
                      <a:pt x="232" y="768"/>
                    </a:cubicBezTo>
                    <a:cubicBezTo>
                      <a:pt x="232" y="768"/>
                      <a:pt x="231" y="768"/>
                      <a:pt x="231" y="768"/>
                    </a:cubicBezTo>
                    <a:cubicBezTo>
                      <a:pt x="230" y="768"/>
                      <a:pt x="230" y="768"/>
                      <a:pt x="229" y="768"/>
                    </a:cubicBezTo>
                    <a:close/>
                    <a:moveTo>
                      <a:pt x="231" y="774"/>
                    </a:moveTo>
                    <a:cubicBezTo>
                      <a:pt x="231" y="775"/>
                      <a:pt x="230" y="775"/>
                      <a:pt x="230" y="775"/>
                    </a:cubicBezTo>
                    <a:cubicBezTo>
                      <a:pt x="230" y="775"/>
                      <a:pt x="230" y="775"/>
                      <a:pt x="229" y="775"/>
                    </a:cubicBezTo>
                    <a:cubicBezTo>
                      <a:pt x="229" y="775"/>
                      <a:pt x="229" y="775"/>
                      <a:pt x="229" y="774"/>
                    </a:cubicBezTo>
                    <a:cubicBezTo>
                      <a:pt x="227" y="773"/>
                      <a:pt x="226" y="772"/>
                      <a:pt x="226" y="771"/>
                    </a:cubicBezTo>
                    <a:cubicBezTo>
                      <a:pt x="227" y="770"/>
                      <a:pt x="228" y="770"/>
                      <a:pt x="230" y="771"/>
                    </a:cubicBezTo>
                    <a:cubicBezTo>
                      <a:pt x="230" y="772"/>
                      <a:pt x="230" y="772"/>
                      <a:pt x="230" y="772"/>
                    </a:cubicBezTo>
                    <a:cubicBezTo>
                      <a:pt x="230" y="772"/>
                      <a:pt x="231" y="773"/>
                      <a:pt x="231" y="773"/>
                    </a:cubicBezTo>
                    <a:cubicBezTo>
                      <a:pt x="231" y="773"/>
                      <a:pt x="231" y="774"/>
                      <a:pt x="231" y="774"/>
                    </a:cubicBezTo>
                    <a:close/>
                    <a:moveTo>
                      <a:pt x="229" y="762"/>
                    </a:moveTo>
                    <a:cubicBezTo>
                      <a:pt x="228" y="766"/>
                      <a:pt x="224" y="765"/>
                      <a:pt x="220" y="762"/>
                    </a:cubicBezTo>
                    <a:cubicBezTo>
                      <a:pt x="220" y="759"/>
                      <a:pt x="224" y="762"/>
                      <a:pt x="225" y="760"/>
                    </a:cubicBezTo>
                    <a:cubicBezTo>
                      <a:pt x="220" y="755"/>
                      <a:pt x="215" y="752"/>
                      <a:pt x="211" y="749"/>
                    </a:cubicBezTo>
                    <a:cubicBezTo>
                      <a:pt x="210" y="748"/>
                      <a:pt x="208" y="748"/>
                      <a:pt x="208" y="747"/>
                    </a:cubicBezTo>
                    <a:cubicBezTo>
                      <a:pt x="207" y="746"/>
                      <a:pt x="206" y="745"/>
                      <a:pt x="206" y="745"/>
                    </a:cubicBezTo>
                    <a:cubicBezTo>
                      <a:pt x="205" y="743"/>
                      <a:pt x="205" y="741"/>
                      <a:pt x="205" y="739"/>
                    </a:cubicBezTo>
                    <a:cubicBezTo>
                      <a:pt x="206" y="741"/>
                      <a:pt x="208" y="742"/>
                      <a:pt x="209" y="742"/>
                    </a:cubicBezTo>
                    <a:cubicBezTo>
                      <a:pt x="210" y="743"/>
                      <a:pt x="210" y="743"/>
                      <a:pt x="210" y="743"/>
                    </a:cubicBezTo>
                    <a:cubicBezTo>
                      <a:pt x="211" y="743"/>
                      <a:pt x="211" y="743"/>
                      <a:pt x="212" y="744"/>
                    </a:cubicBezTo>
                    <a:cubicBezTo>
                      <a:pt x="212" y="744"/>
                      <a:pt x="213" y="744"/>
                      <a:pt x="214" y="745"/>
                    </a:cubicBezTo>
                    <a:cubicBezTo>
                      <a:pt x="217" y="746"/>
                      <a:pt x="221" y="746"/>
                      <a:pt x="225" y="747"/>
                    </a:cubicBezTo>
                    <a:cubicBezTo>
                      <a:pt x="226" y="749"/>
                      <a:pt x="226" y="751"/>
                      <a:pt x="228" y="753"/>
                    </a:cubicBezTo>
                    <a:cubicBezTo>
                      <a:pt x="225" y="754"/>
                      <a:pt x="224" y="752"/>
                      <a:pt x="221" y="750"/>
                    </a:cubicBezTo>
                    <a:cubicBezTo>
                      <a:pt x="220" y="754"/>
                      <a:pt x="223" y="758"/>
                      <a:pt x="229" y="762"/>
                    </a:cubicBezTo>
                    <a:close/>
                    <a:moveTo>
                      <a:pt x="190" y="740"/>
                    </a:moveTo>
                    <a:cubicBezTo>
                      <a:pt x="187" y="742"/>
                      <a:pt x="182" y="737"/>
                      <a:pt x="186" y="735"/>
                    </a:cubicBezTo>
                    <a:cubicBezTo>
                      <a:pt x="187" y="735"/>
                      <a:pt x="189" y="735"/>
                      <a:pt x="190" y="736"/>
                    </a:cubicBezTo>
                    <a:cubicBezTo>
                      <a:pt x="189" y="738"/>
                      <a:pt x="188" y="739"/>
                      <a:pt x="190" y="740"/>
                    </a:cubicBezTo>
                    <a:close/>
                    <a:moveTo>
                      <a:pt x="474" y="315"/>
                    </a:moveTo>
                    <a:cubicBezTo>
                      <a:pt x="474" y="316"/>
                      <a:pt x="474" y="316"/>
                      <a:pt x="473" y="316"/>
                    </a:cubicBezTo>
                    <a:cubicBezTo>
                      <a:pt x="474" y="316"/>
                      <a:pt x="474" y="316"/>
                      <a:pt x="474" y="316"/>
                    </a:cubicBezTo>
                    <a:cubicBezTo>
                      <a:pt x="474" y="315"/>
                      <a:pt x="474" y="316"/>
                      <a:pt x="474" y="315"/>
                    </a:cubicBezTo>
                    <a:close/>
                    <a:moveTo>
                      <a:pt x="473" y="316"/>
                    </a:move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ubicBezTo>
                      <a:pt x="473" y="316"/>
                      <a:pt x="473" y="316"/>
                      <a:pt x="473" y="316"/>
                    </a:cubicBezTo>
                    <a:close/>
                    <a:moveTo>
                      <a:pt x="136" y="664"/>
                    </a:moveTo>
                    <a:cubicBezTo>
                      <a:pt x="135" y="666"/>
                      <a:pt x="132" y="661"/>
                      <a:pt x="130" y="660"/>
                    </a:cubicBezTo>
                    <a:cubicBezTo>
                      <a:pt x="133" y="658"/>
                      <a:pt x="136" y="662"/>
                      <a:pt x="136" y="664"/>
                    </a:cubicBezTo>
                    <a:close/>
                    <a:moveTo>
                      <a:pt x="118" y="676"/>
                    </a:moveTo>
                    <a:cubicBezTo>
                      <a:pt x="116" y="678"/>
                      <a:pt x="114" y="672"/>
                      <a:pt x="111" y="671"/>
                    </a:cubicBezTo>
                    <a:cubicBezTo>
                      <a:pt x="116" y="667"/>
                      <a:pt x="114" y="674"/>
                      <a:pt x="118" y="676"/>
                    </a:cubicBezTo>
                    <a:close/>
                    <a:moveTo>
                      <a:pt x="96" y="633"/>
                    </a:moveTo>
                    <a:cubicBezTo>
                      <a:pt x="96" y="637"/>
                      <a:pt x="91" y="634"/>
                      <a:pt x="89" y="631"/>
                    </a:cubicBezTo>
                    <a:cubicBezTo>
                      <a:pt x="92" y="626"/>
                      <a:pt x="94" y="634"/>
                      <a:pt x="96" y="633"/>
                    </a:cubicBezTo>
                    <a:close/>
                    <a:moveTo>
                      <a:pt x="470" y="318"/>
                    </a:moveTo>
                    <a:cubicBezTo>
                      <a:pt x="469" y="319"/>
                      <a:pt x="469" y="319"/>
                      <a:pt x="466" y="321"/>
                    </a:cubicBezTo>
                    <a:cubicBezTo>
                      <a:pt x="465" y="321"/>
                      <a:pt x="467" y="320"/>
                      <a:pt x="470" y="317"/>
                    </a:cubicBezTo>
                    <a:cubicBezTo>
                      <a:pt x="472" y="316"/>
                      <a:pt x="473" y="316"/>
                      <a:pt x="475" y="315"/>
                    </a:cubicBezTo>
                    <a:cubicBezTo>
                      <a:pt x="475" y="315"/>
                      <a:pt x="475" y="315"/>
                      <a:pt x="475" y="315"/>
                    </a:cubicBezTo>
                    <a:cubicBezTo>
                      <a:pt x="475" y="315"/>
                      <a:pt x="475" y="315"/>
                      <a:pt x="475" y="315"/>
                    </a:cubicBezTo>
                    <a:cubicBezTo>
                      <a:pt x="473" y="316"/>
                      <a:pt x="471" y="317"/>
                      <a:pt x="470" y="318"/>
                    </a:cubicBezTo>
                    <a:close/>
                    <a:moveTo>
                      <a:pt x="147" y="506"/>
                    </a:moveTo>
                    <a:cubicBezTo>
                      <a:pt x="144" y="508"/>
                      <a:pt x="143" y="506"/>
                      <a:pt x="142" y="503"/>
                    </a:cubicBezTo>
                    <a:cubicBezTo>
                      <a:pt x="143" y="502"/>
                      <a:pt x="143" y="501"/>
                      <a:pt x="145" y="500"/>
                    </a:cubicBezTo>
                    <a:cubicBezTo>
                      <a:pt x="146" y="502"/>
                      <a:pt x="147" y="504"/>
                      <a:pt x="147" y="506"/>
                    </a:cubicBezTo>
                    <a:close/>
                    <a:moveTo>
                      <a:pt x="458" y="320"/>
                    </a:moveTo>
                    <a:cubicBezTo>
                      <a:pt x="453" y="322"/>
                      <a:pt x="454" y="322"/>
                      <a:pt x="452" y="322"/>
                    </a:cubicBezTo>
                    <a:cubicBezTo>
                      <a:pt x="444" y="325"/>
                      <a:pt x="442" y="326"/>
                      <a:pt x="436" y="328"/>
                    </a:cubicBezTo>
                    <a:cubicBezTo>
                      <a:pt x="435" y="328"/>
                      <a:pt x="438" y="327"/>
                      <a:pt x="439" y="326"/>
                    </a:cubicBezTo>
                    <a:cubicBezTo>
                      <a:pt x="448" y="323"/>
                      <a:pt x="448" y="323"/>
                      <a:pt x="456" y="321"/>
                    </a:cubicBezTo>
                    <a:cubicBezTo>
                      <a:pt x="456" y="321"/>
                      <a:pt x="456" y="321"/>
                      <a:pt x="457" y="321"/>
                    </a:cubicBezTo>
                    <a:cubicBezTo>
                      <a:pt x="457" y="321"/>
                      <a:pt x="458" y="320"/>
                      <a:pt x="460" y="319"/>
                    </a:cubicBezTo>
                    <a:cubicBezTo>
                      <a:pt x="459" y="320"/>
                      <a:pt x="459" y="320"/>
                      <a:pt x="458" y="320"/>
                    </a:cubicBezTo>
                    <a:close/>
                    <a:moveTo>
                      <a:pt x="251" y="395"/>
                    </a:moveTo>
                    <a:cubicBezTo>
                      <a:pt x="248" y="395"/>
                      <a:pt x="249" y="392"/>
                      <a:pt x="249" y="391"/>
                    </a:cubicBezTo>
                    <a:cubicBezTo>
                      <a:pt x="251" y="391"/>
                      <a:pt x="252" y="392"/>
                      <a:pt x="252" y="393"/>
                    </a:cubicBezTo>
                    <a:cubicBezTo>
                      <a:pt x="250" y="393"/>
                      <a:pt x="250" y="394"/>
                      <a:pt x="251" y="395"/>
                    </a:cubicBezTo>
                    <a:close/>
                    <a:moveTo>
                      <a:pt x="445" y="324"/>
                    </a:moveTo>
                    <a:cubicBezTo>
                      <a:pt x="445" y="324"/>
                      <a:pt x="446" y="323"/>
                      <a:pt x="446" y="323"/>
                    </a:cubicBezTo>
                    <a:cubicBezTo>
                      <a:pt x="449" y="322"/>
                      <a:pt x="449" y="322"/>
                      <a:pt x="451" y="322"/>
                    </a:cubicBezTo>
                    <a:cubicBezTo>
                      <a:pt x="450" y="322"/>
                      <a:pt x="449" y="323"/>
                      <a:pt x="445" y="324"/>
                    </a:cubicBezTo>
                    <a:close/>
                    <a:moveTo>
                      <a:pt x="98" y="435"/>
                    </a:moveTo>
                    <a:cubicBezTo>
                      <a:pt x="94" y="437"/>
                      <a:pt x="93" y="429"/>
                      <a:pt x="97" y="429"/>
                    </a:cubicBezTo>
                    <a:cubicBezTo>
                      <a:pt x="100" y="430"/>
                      <a:pt x="98" y="433"/>
                      <a:pt x="98" y="435"/>
                    </a:cubicBezTo>
                    <a:close/>
                    <a:moveTo>
                      <a:pt x="105" y="393"/>
                    </a:moveTo>
                    <a:cubicBezTo>
                      <a:pt x="104" y="391"/>
                      <a:pt x="104" y="391"/>
                      <a:pt x="104" y="391"/>
                    </a:cubicBezTo>
                    <a:cubicBezTo>
                      <a:pt x="108" y="390"/>
                      <a:pt x="109" y="388"/>
                      <a:pt x="110" y="392"/>
                    </a:cubicBezTo>
                    <a:cubicBezTo>
                      <a:pt x="106" y="392"/>
                      <a:pt x="107" y="394"/>
                      <a:pt x="105" y="3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p>
            </p:txBody>
          </p:sp>
          <p:sp>
            <p:nvSpPr>
              <p:cNvPr id="1023" name="Freeform 1979"/>
              <p:cNvSpPr/>
              <p:nvPr>
                <p:custDataLst>
                  <p:tags r:id="rId185"/>
                </p:custDataLst>
              </p:nvPr>
            </p:nvSpPr>
            <p:spPr bwMode="auto">
              <a:xfrm>
                <a:off x="2898420" y="3137094"/>
                <a:ext cx="23631" cy="12329"/>
              </a:xfrm>
              <a:custGeom>
                <a:avLst/>
                <a:gdLst>
                  <a:gd name="T0" fmla="*/ 9 w 11"/>
                  <a:gd name="T1" fmla="*/ 3 h 6"/>
                  <a:gd name="T2" fmla="*/ 8 w 11"/>
                  <a:gd name="T3" fmla="*/ 3 h 6"/>
                  <a:gd name="T4" fmla="*/ 9 w 11"/>
                  <a:gd name="T5" fmla="*/ 5 h 6"/>
                  <a:gd name="T6" fmla="*/ 7 w 11"/>
                  <a:gd name="T7" fmla="*/ 4 h 6"/>
                  <a:gd name="T8" fmla="*/ 6 w 11"/>
                  <a:gd name="T9" fmla="*/ 3 h 6"/>
                  <a:gd name="T10" fmla="*/ 3 w 11"/>
                  <a:gd name="T11" fmla="*/ 1 h 6"/>
                  <a:gd name="T12" fmla="*/ 2 w 11"/>
                  <a:gd name="T13" fmla="*/ 1 h 6"/>
                  <a:gd name="T14" fmla="*/ 6 w 11"/>
                  <a:gd name="T15" fmla="*/ 1 h 6"/>
                  <a:gd name="T16" fmla="*/ 9 w 11"/>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9" y="3"/>
                    </a:moveTo>
                    <a:cubicBezTo>
                      <a:pt x="7" y="3"/>
                      <a:pt x="7" y="3"/>
                      <a:pt x="8" y="3"/>
                    </a:cubicBezTo>
                    <a:cubicBezTo>
                      <a:pt x="8" y="4"/>
                      <a:pt x="9" y="4"/>
                      <a:pt x="9" y="5"/>
                    </a:cubicBezTo>
                    <a:cubicBezTo>
                      <a:pt x="5" y="3"/>
                      <a:pt x="11" y="6"/>
                      <a:pt x="7" y="4"/>
                    </a:cubicBezTo>
                    <a:cubicBezTo>
                      <a:pt x="5" y="4"/>
                      <a:pt x="6" y="3"/>
                      <a:pt x="6" y="3"/>
                    </a:cubicBezTo>
                    <a:cubicBezTo>
                      <a:pt x="6" y="3"/>
                      <a:pt x="6" y="2"/>
                      <a:pt x="3" y="1"/>
                    </a:cubicBezTo>
                    <a:cubicBezTo>
                      <a:pt x="2" y="1"/>
                      <a:pt x="2" y="1"/>
                      <a:pt x="2" y="1"/>
                    </a:cubicBezTo>
                    <a:cubicBezTo>
                      <a:pt x="0" y="0"/>
                      <a:pt x="2" y="0"/>
                      <a:pt x="6" y="1"/>
                    </a:cubicBezTo>
                    <a:cubicBezTo>
                      <a:pt x="5" y="2"/>
                      <a:pt x="5" y="2"/>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4" name="Freeform 1980"/>
              <p:cNvSpPr>
                <a:spLocks noEditPoints="1"/>
              </p:cNvSpPr>
              <p:nvPr>
                <p:custDataLst>
                  <p:tags r:id="rId186"/>
                </p:custDataLst>
              </p:nvPr>
            </p:nvSpPr>
            <p:spPr bwMode="auto">
              <a:xfrm>
                <a:off x="1774429" y="2410712"/>
                <a:ext cx="242470" cy="692477"/>
              </a:xfrm>
              <a:custGeom>
                <a:avLst/>
                <a:gdLst>
                  <a:gd name="T0" fmla="*/ 60 w 114"/>
                  <a:gd name="T1" fmla="*/ 117 h 325"/>
                  <a:gd name="T2" fmla="*/ 61 w 114"/>
                  <a:gd name="T3" fmla="*/ 111 h 325"/>
                  <a:gd name="T4" fmla="*/ 60 w 114"/>
                  <a:gd name="T5" fmla="*/ 111 h 325"/>
                  <a:gd name="T6" fmla="*/ 64 w 114"/>
                  <a:gd name="T7" fmla="*/ 104 h 325"/>
                  <a:gd name="T8" fmla="*/ 63 w 114"/>
                  <a:gd name="T9" fmla="*/ 102 h 325"/>
                  <a:gd name="T10" fmla="*/ 69 w 114"/>
                  <a:gd name="T11" fmla="*/ 91 h 325"/>
                  <a:gd name="T12" fmla="*/ 70 w 114"/>
                  <a:gd name="T13" fmla="*/ 88 h 325"/>
                  <a:gd name="T14" fmla="*/ 81 w 114"/>
                  <a:gd name="T15" fmla="*/ 65 h 325"/>
                  <a:gd name="T16" fmla="*/ 84 w 114"/>
                  <a:gd name="T17" fmla="*/ 55 h 325"/>
                  <a:gd name="T18" fmla="*/ 96 w 114"/>
                  <a:gd name="T19" fmla="*/ 38 h 325"/>
                  <a:gd name="T20" fmla="*/ 112 w 114"/>
                  <a:gd name="T21" fmla="*/ 7 h 325"/>
                  <a:gd name="T22" fmla="*/ 106 w 114"/>
                  <a:gd name="T23" fmla="*/ 10 h 325"/>
                  <a:gd name="T24" fmla="*/ 95 w 114"/>
                  <a:gd name="T25" fmla="*/ 26 h 325"/>
                  <a:gd name="T26" fmla="*/ 78 w 114"/>
                  <a:gd name="T27" fmla="*/ 53 h 325"/>
                  <a:gd name="T28" fmla="*/ 62 w 114"/>
                  <a:gd name="T29" fmla="*/ 82 h 325"/>
                  <a:gd name="T30" fmla="*/ 60 w 114"/>
                  <a:gd name="T31" fmla="*/ 86 h 325"/>
                  <a:gd name="T32" fmla="*/ 59 w 114"/>
                  <a:gd name="T33" fmla="*/ 90 h 325"/>
                  <a:gd name="T34" fmla="*/ 55 w 114"/>
                  <a:gd name="T35" fmla="*/ 99 h 325"/>
                  <a:gd name="T36" fmla="*/ 51 w 114"/>
                  <a:gd name="T37" fmla="*/ 106 h 325"/>
                  <a:gd name="T38" fmla="*/ 19 w 114"/>
                  <a:gd name="T39" fmla="*/ 189 h 325"/>
                  <a:gd name="T40" fmla="*/ 13 w 114"/>
                  <a:gd name="T41" fmla="*/ 238 h 325"/>
                  <a:gd name="T42" fmla="*/ 11 w 114"/>
                  <a:gd name="T43" fmla="*/ 245 h 325"/>
                  <a:gd name="T44" fmla="*/ 5 w 114"/>
                  <a:gd name="T45" fmla="*/ 279 h 325"/>
                  <a:gd name="T46" fmla="*/ 6 w 114"/>
                  <a:gd name="T47" fmla="*/ 302 h 325"/>
                  <a:gd name="T48" fmla="*/ 6 w 114"/>
                  <a:gd name="T49" fmla="*/ 324 h 325"/>
                  <a:gd name="T50" fmla="*/ 10 w 114"/>
                  <a:gd name="T51" fmla="*/ 307 h 325"/>
                  <a:gd name="T52" fmla="*/ 19 w 114"/>
                  <a:gd name="T53" fmla="*/ 300 h 325"/>
                  <a:gd name="T54" fmla="*/ 23 w 114"/>
                  <a:gd name="T55" fmla="*/ 283 h 325"/>
                  <a:gd name="T56" fmla="*/ 21 w 114"/>
                  <a:gd name="T57" fmla="*/ 266 h 325"/>
                  <a:gd name="T58" fmla="*/ 28 w 114"/>
                  <a:gd name="T59" fmla="*/ 254 h 325"/>
                  <a:gd name="T60" fmla="*/ 29 w 114"/>
                  <a:gd name="T61" fmla="*/ 240 h 325"/>
                  <a:gd name="T62" fmla="*/ 30 w 114"/>
                  <a:gd name="T63" fmla="*/ 233 h 325"/>
                  <a:gd name="T64" fmla="*/ 33 w 114"/>
                  <a:gd name="T65" fmla="*/ 216 h 325"/>
                  <a:gd name="T66" fmla="*/ 37 w 114"/>
                  <a:gd name="T67" fmla="*/ 226 h 325"/>
                  <a:gd name="T68" fmla="*/ 37 w 114"/>
                  <a:gd name="T69" fmla="*/ 210 h 325"/>
                  <a:gd name="T70" fmla="*/ 51 w 114"/>
                  <a:gd name="T71" fmla="*/ 188 h 325"/>
                  <a:gd name="T72" fmla="*/ 58 w 114"/>
                  <a:gd name="T73" fmla="*/ 168 h 325"/>
                  <a:gd name="T74" fmla="*/ 70 w 114"/>
                  <a:gd name="T75" fmla="*/ 130 h 325"/>
                  <a:gd name="T76" fmla="*/ 69 w 114"/>
                  <a:gd name="T77" fmla="*/ 127 h 325"/>
                  <a:gd name="T78" fmla="*/ 18 w 114"/>
                  <a:gd name="T79" fmla="*/ 270 h 325"/>
                  <a:gd name="T80" fmla="*/ 18 w 114"/>
                  <a:gd name="T81" fmla="*/ 270 h 325"/>
                  <a:gd name="T82" fmla="*/ 20 w 114"/>
                  <a:gd name="T83" fmla="*/ 246 h 325"/>
                  <a:gd name="T84" fmla="*/ 26 w 114"/>
                  <a:gd name="T85" fmla="*/ 249 h 325"/>
                  <a:gd name="T86" fmla="*/ 37 w 114"/>
                  <a:gd name="T87" fmla="*/ 196 h 325"/>
                  <a:gd name="T88" fmla="*/ 47 w 114"/>
                  <a:gd name="T89" fmla="*/ 190 h 325"/>
                  <a:gd name="T90" fmla="*/ 44 w 114"/>
                  <a:gd name="T91" fmla="*/ 178 h 325"/>
                  <a:gd name="T92" fmla="*/ 54 w 114"/>
                  <a:gd name="T93" fmla="*/ 175 h 325"/>
                  <a:gd name="T94" fmla="*/ 47 w 114"/>
                  <a:gd name="T95" fmla="*/ 169 h 325"/>
                  <a:gd name="T96" fmla="*/ 47 w 114"/>
                  <a:gd name="T97" fmla="*/ 169 h 325"/>
                  <a:gd name="T98" fmla="*/ 47 w 114"/>
                  <a:gd name="T99" fmla="*/ 156 h 325"/>
                  <a:gd name="T100" fmla="*/ 58 w 114"/>
                  <a:gd name="T101" fmla="*/ 146 h 325"/>
                  <a:gd name="T102" fmla="*/ 60 w 114"/>
                  <a:gd name="T103" fmla="*/ 15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325">
                    <a:moveTo>
                      <a:pt x="54" y="131"/>
                    </a:moveTo>
                    <a:cubicBezTo>
                      <a:pt x="55" y="128"/>
                      <a:pt x="52" y="128"/>
                      <a:pt x="55" y="125"/>
                    </a:cubicBezTo>
                    <a:cubicBezTo>
                      <a:pt x="57" y="123"/>
                      <a:pt x="59" y="120"/>
                      <a:pt x="60" y="117"/>
                    </a:cubicBezTo>
                    <a:cubicBezTo>
                      <a:pt x="60" y="115"/>
                      <a:pt x="60" y="114"/>
                      <a:pt x="61" y="112"/>
                    </a:cubicBezTo>
                    <a:cubicBezTo>
                      <a:pt x="61" y="112"/>
                      <a:pt x="61" y="111"/>
                      <a:pt x="61" y="111"/>
                    </a:cubicBezTo>
                    <a:cubicBezTo>
                      <a:pt x="61" y="111"/>
                      <a:pt x="61" y="111"/>
                      <a:pt x="61" y="111"/>
                    </a:cubicBezTo>
                    <a:cubicBezTo>
                      <a:pt x="60" y="111"/>
                      <a:pt x="60" y="111"/>
                      <a:pt x="60" y="111"/>
                    </a:cubicBezTo>
                    <a:cubicBezTo>
                      <a:pt x="60" y="111"/>
                      <a:pt x="60" y="111"/>
                      <a:pt x="60" y="111"/>
                    </a:cubicBezTo>
                    <a:cubicBezTo>
                      <a:pt x="60" y="111"/>
                      <a:pt x="60" y="111"/>
                      <a:pt x="60" y="111"/>
                    </a:cubicBezTo>
                    <a:cubicBezTo>
                      <a:pt x="60" y="112"/>
                      <a:pt x="67" y="98"/>
                      <a:pt x="64" y="104"/>
                    </a:cubicBezTo>
                    <a:cubicBezTo>
                      <a:pt x="64" y="104"/>
                      <a:pt x="64" y="104"/>
                      <a:pt x="64" y="104"/>
                    </a:cubicBezTo>
                    <a:cubicBezTo>
                      <a:pt x="64" y="104"/>
                      <a:pt x="64" y="104"/>
                      <a:pt x="64" y="104"/>
                    </a:cubicBezTo>
                    <a:cubicBezTo>
                      <a:pt x="64" y="104"/>
                      <a:pt x="64" y="104"/>
                      <a:pt x="64" y="104"/>
                    </a:cubicBezTo>
                    <a:cubicBezTo>
                      <a:pt x="64" y="104"/>
                      <a:pt x="64" y="104"/>
                      <a:pt x="64" y="104"/>
                    </a:cubicBezTo>
                    <a:cubicBezTo>
                      <a:pt x="63" y="103"/>
                      <a:pt x="63" y="103"/>
                      <a:pt x="63" y="102"/>
                    </a:cubicBezTo>
                    <a:cubicBezTo>
                      <a:pt x="64" y="101"/>
                      <a:pt x="65" y="102"/>
                      <a:pt x="66" y="103"/>
                    </a:cubicBezTo>
                    <a:cubicBezTo>
                      <a:pt x="66" y="99"/>
                      <a:pt x="67" y="95"/>
                      <a:pt x="69" y="92"/>
                    </a:cubicBezTo>
                    <a:cubicBezTo>
                      <a:pt x="69" y="91"/>
                      <a:pt x="69" y="91"/>
                      <a:pt x="69" y="91"/>
                    </a:cubicBezTo>
                    <a:cubicBezTo>
                      <a:pt x="69" y="91"/>
                      <a:pt x="69" y="91"/>
                      <a:pt x="69" y="91"/>
                    </a:cubicBezTo>
                    <a:cubicBezTo>
                      <a:pt x="69" y="90"/>
                      <a:pt x="69" y="90"/>
                      <a:pt x="69" y="90"/>
                    </a:cubicBezTo>
                    <a:cubicBezTo>
                      <a:pt x="70" y="88"/>
                      <a:pt x="70" y="88"/>
                      <a:pt x="70" y="88"/>
                    </a:cubicBezTo>
                    <a:cubicBezTo>
                      <a:pt x="71" y="86"/>
                      <a:pt x="72" y="84"/>
                      <a:pt x="72" y="82"/>
                    </a:cubicBezTo>
                    <a:cubicBezTo>
                      <a:pt x="74" y="78"/>
                      <a:pt x="75" y="74"/>
                      <a:pt x="76" y="69"/>
                    </a:cubicBezTo>
                    <a:cubicBezTo>
                      <a:pt x="77" y="72"/>
                      <a:pt x="79" y="69"/>
                      <a:pt x="81" y="65"/>
                    </a:cubicBezTo>
                    <a:cubicBezTo>
                      <a:pt x="83" y="61"/>
                      <a:pt x="84" y="57"/>
                      <a:pt x="81" y="58"/>
                    </a:cubicBezTo>
                    <a:cubicBezTo>
                      <a:pt x="82" y="58"/>
                      <a:pt x="82" y="57"/>
                      <a:pt x="83" y="56"/>
                    </a:cubicBezTo>
                    <a:cubicBezTo>
                      <a:pt x="83" y="56"/>
                      <a:pt x="83" y="55"/>
                      <a:pt x="84" y="55"/>
                    </a:cubicBezTo>
                    <a:cubicBezTo>
                      <a:pt x="85" y="54"/>
                      <a:pt x="85" y="53"/>
                      <a:pt x="86" y="52"/>
                    </a:cubicBezTo>
                    <a:cubicBezTo>
                      <a:pt x="88" y="50"/>
                      <a:pt x="90" y="47"/>
                      <a:pt x="91" y="45"/>
                    </a:cubicBezTo>
                    <a:cubicBezTo>
                      <a:pt x="93" y="43"/>
                      <a:pt x="94" y="40"/>
                      <a:pt x="96" y="38"/>
                    </a:cubicBezTo>
                    <a:cubicBezTo>
                      <a:pt x="97" y="35"/>
                      <a:pt x="99" y="33"/>
                      <a:pt x="101" y="30"/>
                    </a:cubicBezTo>
                    <a:cubicBezTo>
                      <a:pt x="104" y="25"/>
                      <a:pt x="106" y="20"/>
                      <a:pt x="109" y="15"/>
                    </a:cubicBezTo>
                    <a:cubicBezTo>
                      <a:pt x="110" y="12"/>
                      <a:pt x="111" y="9"/>
                      <a:pt x="112" y="7"/>
                    </a:cubicBezTo>
                    <a:cubicBezTo>
                      <a:pt x="113" y="4"/>
                      <a:pt x="113" y="2"/>
                      <a:pt x="114" y="0"/>
                    </a:cubicBezTo>
                    <a:cubicBezTo>
                      <a:pt x="113" y="1"/>
                      <a:pt x="112" y="3"/>
                      <a:pt x="111" y="5"/>
                    </a:cubicBezTo>
                    <a:cubicBezTo>
                      <a:pt x="109" y="7"/>
                      <a:pt x="108" y="9"/>
                      <a:pt x="106" y="10"/>
                    </a:cubicBezTo>
                    <a:cubicBezTo>
                      <a:pt x="103" y="14"/>
                      <a:pt x="101" y="18"/>
                      <a:pt x="101" y="22"/>
                    </a:cubicBezTo>
                    <a:cubicBezTo>
                      <a:pt x="99" y="16"/>
                      <a:pt x="97" y="26"/>
                      <a:pt x="98" y="28"/>
                    </a:cubicBezTo>
                    <a:cubicBezTo>
                      <a:pt x="97" y="28"/>
                      <a:pt x="96" y="27"/>
                      <a:pt x="95" y="26"/>
                    </a:cubicBezTo>
                    <a:cubicBezTo>
                      <a:pt x="91" y="33"/>
                      <a:pt x="87" y="39"/>
                      <a:pt x="83" y="46"/>
                    </a:cubicBezTo>
                    <a:cubicBezTo>
                      <a:pt x="82" y="48"/>
                      <a:pt x="81" y="49"/>
                      <a:pt x="80" y="51"/>
                    </a:cubicBezTo>
                    <a:cubicBezTo>
                      <a:pt x="78" y="53"/>
                      <a:pt x="78" y="53"/>
                      <a:pt x="78" y="53"/>
                    </a:cubicBezTo>
                    <a:cubicBezTo>
                      <a:pt x="76" y="57"/>
                      <a:pt x="76" y="57"/>
                      <a:pt x="76" y="57"/>
                    </a:cubicBezTo>
                    <a:cubicBezTo>
                      <a:pt x="74" y="61"/>
                      <a:pt x="72" y="65"/>
                      <a:pt x="69" y="69"/>
                    </a:cubicBezTo>
                    <a:cubicBezTo>
                      <a:pt x="67" y="74"/>
                      <a:pt x="65" y="78"/>
                      <a:pt x="62" y="82"/>
                    </a:cubicBezTo>
                    <a:cubicBezTo>
                      <a:pt x="61" y="86"/>
                      <a:pt x="61" y="86"/>
                      <a:pt x="61" y="86"/>
                    </a:cubicBezTo>
                    <a:cubicBezTo>
                      <a:pt x="60" y="86"/>
                      <a:pt x="60" y="86"/>
                      <a:pt x="60" y="86"/>
                    </a:cubicBezTo>
                    <a:cubicBezTo>
                      <a:pt x="60" y="86"/>
                      <a:pt x="60" y="86"/>
                      <a:pt x="60" y="86"/>
                    </a:cubicBezTo>
                    <a:cubicBezTo>
                      <a:pt x="60" y="87"/>
                      <a:pt x="60" y="87"/>
                      <a:pt x="60" y="87"/>
                    </a:cubicBezTo>
                    <a:cubicBezTo>
                      <a:pt x="60" y="87"/>
                      <a:pt x="60" y="87"/>
                      <a:pt x="60" y="87"/>
                    </a:cubicBezTo>
                    <a:cubicBezTo>
                      <a:pt x="59" y="90"/>
                      <a:pt x="59" y="90"/>
                      <a:pt x="59" y="90"/>
                    </a:cubicBezTo>
                    <a:cubicBezTo>
                      <a:pt x="58" y="92"/>
                      <a:pt x="57" y="93"/>
                      <a:pt x="56" y="95"/>
                    </a:cubicBezTo>
                    <a:cubicBezTo>
                      <a:pt x="55" y="98"/>
                      <a:pt x="55" y="98"/>
                      <a:pt x="55" y="98"/>
                    </a:cubicBezTo>
                    <a:cubicBezTo>
                      <a:pt x="55" y="99"/>
                      <a:pt x="55" y="99"/>
                      <a:pt x="55" y="99"/>
                    </a:cubicBezTo>
                    <a:cubicBezTo>
                      <a:pt x="55" y="99"/>
                      <a:pt x="55" y="99"/>
                      <a:pt x="55" y="99"/>
                    </a:cubicBezTo>
                    <a:cubicBezTo>
                      <a:pt x="54" y="99"/>
                      <a:pt x="54" y="99"/>
                      <a:pt x="54" y="99"/>
                    </a:cubicBezTo>
                    <a:cubicBezTo>
                      <a:pt x="51" y="106"/>
                      <a:pt x="51" y="106"/>
                      <a:pt x="51" y="106"/>
                    </a:cubicBezTo>
                    <a:cubicBezTo>
                      <a:pt x="51" y="107"/>
                      <a:pt x="51" y="107"/>
                      <a:pt x="51" y="107"/>
                    </a:cubicBezTo>
                    <a:cubicBezTo>
                      <a:pt x="50" y="108"/>
                      <a:pt x="50" y="108"/>
                      <a:pt x="50" y="108"/>
                    </a:cubicBezTo>
                    <a:cubicBezTo>
                      <a:pt x="38" y="136"/>
                      <a:pt x="28" y="164"/>
                      <a:pt x="19" y="189"/>
                    </a:cubicBezTo>
                    <a:cubicBezTo>
                      <a:pt x="20" y="193"/>
                      <a:pt x="18" y="198"/>
                      <a:pt x="17" y="205"/>
                    </a:cubicBezTo>
                    <a:cubicBezTo>
                      <a:pt x="15" y="211"/>
                      <a:pt x="15" y="217"/>
                      <a:pt x="18" y="221"/>
                    </a:cubicBezTo>
                    <a:cubicBezTo>
                      <a:pt x="14" y="228"/>
                      <a:pt x="12" y="230"/>
                      <a:pt x="13" y="238"/>
                    </a:cubicBezTo>
                    <a:cubicBezTo>
                      <a:pt x="8" y="234"/>
                      <a:pt x="11" y="247"/>
                      <a:pt x="6" y="244"/>
                    </a:cubicBezTo>
                    <a:cubicBezTo>
                      <a:pt x="7" y="251"/>
                      <a:pt x="1" y="257"/>
                      <a:pt x="4" y="261"/>
                    </a:cubicBezTo>
                    <a:cubicBezTo>
                      <a:pt x="7" y="253"/>
                      <a:pt x="5" y="246"/>
                      <a:pt x="11" y="245"/>
                    </a:cubicBezTo>
                    <a:cubicBezTo>
                      <a:pt x="8" y="253"/>
                      <a:pt x="9" y="262"/>
                      <a:pt x="4" y="267"/>
                    </a:cubicBezTo>
                    <a:cubicBezTo>
                      <a:pt x="4" y="268"/>
                      <a:pt x="4" y="270"/>
                      <a:pt x="4" y="272"/>
                    </a:cubicBezTo>
                    <a:cubicBezTo>
                      <a:pt x="4" y="275"/>
                      <a:pt x="5" y="277"/>
                      <a:pt x="5" y="279"/>
                    </a:cubicBezTo>
                    <a:cubicBezTo>
                      <a:pt x="5" y="284"/>
                      <a:pt x="4" y="288"/>
                      <a:pt x="2" y="290"/>
                    </a:cubicBezTo>
                    <a:cubicBezTo>
                      <a:pt x="7" y="292"/>
                      <a:pt x="0" y="298"/>
                      <a:pt x="3" y="302"/>
                    </a:cubicBezTo>
                    <a:cubicBezTo>
                      <a:pt x="5" y="303"/>
                      <a:pt x="6" y="300"/>
                      <a:pt x="6" y="302"/>
                    </a:cubicBezTo>
                    <a:cubicBezTo>
                      <a:pt x="8" y="308"/>
                      <a:pt x="3" y="314"/>
                      <a:pt x="5" y="319"/>
                    </a:cubicBezTo>
                    <a:cubicBezTo>
                      <a:pt x="5" y="317"/>
                      <a:pt x="6" y="315"/>
                      <a:pt x="7" y="316"/>
                    </a:cubicBezTo>
                    <a:cubicBezTo>
                      <a:pt x="8" y="320"/>
                      <a:pt x="5" y="320"/>
                      <a:pt x="6" y="324"/>
                    </a:cubicBezTo>
                    <a:cubicBezTo>
                      <a:pt x="10" y="325"/>
                      <a:pt x="8" y="318"/>
                      <a:pt x="10" y="316"/>
                    </a:cubicBezTo>
                    <a:cubicBezTo>
                      <a:pt x="6" y="313"/>
                      <a:pt x="7" y="297"/>
                      <a:pt x="10" y="295"/>
                    </a:cubicBezTo>
                    <a:cubicBezTo>
                      <a:pt x="12" y="300"/>
                      <a:pt x="14" y="302"/>
                      <a:pt x="10" y="307"/>
                    </a:cubicBezTo>
                    <a:cubicBezTo>
                      <a:pt x="13" y="308"/>
                      <a:pt x="13" y="304"/>
                      <a:pt x="15" y="304"/>
                    </a:cubicBezTo>
                    <a:cubicBezTo>
                      <a:pt x="15" y="300"/>
                      <a:pt x="12" y="299"/>
                      <a:pt x="13" y="294"/>
                    </a:cubicBezTo>
                    <a:cubicBezTo>
                      <a:pt x="15" y="295"/>
                      <a:pt x="16" y="299"/>
                      <a:pt x="19" y="300"/>
                    </a:cubicBezTo>
                    <a:cubicBezTo>
                      <a:pt x="19" y="295"/>
                      <a:pt x="15" y="296"/>
                      <a:pt x="15" y="292"/>
                    </a:cubicBezTo>
                    <a:cubicBezTo>
                      <a:pt x="17" y="291"/>
                      <a:pt x="18" y="296"/>
                      <a:pt x="20" y="292"/>
                    </a:cubicBezTo>
                    <a:cubicBezTo>
                      <a:pt x="17" y="289"/>
                      <a:pt x="22" y="285"/>
                      <a:pt x="23" y="283"/>
                    </a:cubicBezTo>
                    <a:cubicBezTo>
                      <a:pt x="16" y="283"/>
                      <a:pt x="24" y="276"/>
                      <a:pt x="21" y="273"/>
                    </a:cubicBezTo>
                    <a:cubicBezTo>
                      <a:pt x="22" y="277"/>
                      <a:pt x="17" y="280"/>
                      <a:pt x="16" y="277"/>
                    </a:cubicBezTo>
                    <a:cubicBezTo>
                      <a:pt x="20" y="274"/>
                      <a:pt x="18" y="271"/>
                      <a:pt x="21" y="266"/>
                    </a:cubicBezTo>
                    <a:cubicBezTo>
                      <a:pt x="22" y="266"/>
                      <a:pt x="22" y="265"/>
                      <a:pt x="23" y="265"/>
                    </a:cubicBezTo>
                    <a:cubicBezTo>
                      <a:pt x="22" y="271"/>
                      <a:pt x="28" y="271"/>
                      <a:pt x="24" y="267"/>
                    </a:cubicBezTo>
                    <a:cubicBezTo>
                      <a:pt x="25" y="263"/>
                      <a:pt x="26" y="258"/>
                      <a:pt x="28" y="254"/>
                    </a:cubicBezTo>
                    <a:cubicBezTo>
                      <a:pt x="29" y="251"/>
                      <a:pt x="30" y="247"/>
                      <a:pt x="31" y="244"/>
                    </a:cubicBezTo>
                    <a:cubicBezTo>
                      <a:pt x="30" y="246"/>
                      <a:pt x="29" y="247"/>
                      <a:pt x="28" y="248"/>
                    </a:cubicBezTo>
                    <a:cubicBezTo>
                      <a:pt x="29" y="240"/>
                      <a:pt x="34" y="242"/>
                      <a:pt x="29" y="240"/>
                    </a:cubicBezTo>
                    <a:cubicBezTo>
                      <a:pt x="30" y="234"/>
                      <a:pt x="35" y="236"/>
                      <a:pt x="37" y="233"/>
                    </a:cubicBezTo>
                    <a:cubicBezTo>
                      <a:pt x="33" y="234"/>
                      <a:pt x="37" y="227"/>
                      <a:pt x="34" y="227"/>
                    </a:cubicBezTo>
                    <a:cubicBezTo>
                      <a:pt x="33" y="229"/>
                      <a:pt x="33" y="235"/>
                      <a:pt x="30" y="233"/>
                    </a:cubicBezTo>
                    <a:cubicBezTo>
                      <a:pt x="31" y="229"/>
                      <a:pt x="32" y="227"/>
                      <a:pt x="32" y="224"/>
                    </a:cubicBezTo>
                    <a:cubicBezTo>
                      <a:pt x="33" y="223"/>
                      <a:pt x="33" y="222"/>
                      <a:pt x="33" y="221"/>
                    </a:cubicBezTo>
                    <a:cubicBezTo>
                      <a:pt x="33" y="219"/>
                      <a:pt x="33" y="218"/>
                      <a:pt x="33" y="216"/>
                    </a:cubicBezTo>
                    <a:cubicBezTo>
                      <a:pt x="35" y="217"/>
                      <a:pt x="36" y="215"/>
                      <a:pt x="38" y="215"/>
                    </a:cubicBezTo>
                    <a:cubicBezTo>
                      <a:pt x="36" y="217"/>
                      <a:pt x="35" y="220"/>
                      <a:pt x="35" y="222"/>
                    </a:cubicBezTo>
                    <a:cubicBezTo>
                      <a:pt x="35" y="224"/>
                      <a:pt x="35" y="226"/>
                      <a:pt x="37" y="226"/>
                    </a:cubicBezTo>
                    <a:cubicBezTo>
                      <a:pt x="38" y="225"/>
                      <a:pt x="38" y="223"/>
                      <a:pt x="39" y="222"/>
                    </a:cubicBezTo>
                    <a:cubicBezTo>
                      <a:pt x="39" y="220"/>
                      <a:pt x="39" y="219"/>
                      <a:pt x="39" y="217"/>
                    </a:cubicBezTo>
                    <a:cubicBezTo>
                      <a:pt x="39" y="215"/>
                      <a:pt x="38" y="212"/>
                      <a:pt x="37" y="210"/>
                    </a:cubicBezTo>
                    <a:cubicBezTo>
                      <a:pt x="41" y="207"/>
                      <a:pt x="40" y="202"/>
                      <a:pt x="38" y="202"/>
                    </a:cubicBezTo>
                    <a:cubicBezTo>
                      <a:pt x="41" y="198"/>
                      <a:pt x="42" y="201"/>
                      <a:pt x="44" y="203"/>
                    </a:cubicBezTo>
                    <a:cubicBezTo>
                      <a:pt x="45" y="195"/>
                      <a:pt x="46" y="193"/>
                      <a:pt x="51" y="188"/>
                    </a:cubicBezTo>
                    <a:cubicBezTo>
                      <a:pt x="51" y="190"/>
                      <a:pt x="53" y="191"/>
                      <a:pt x="53" y="192"/>
                    </a:cubicBezTo>
                    <a:cubicBezTo>
                      <a:pt x="52" y="186"/>
                      <a:pt x="54" y="186"/>
                      <a:pt x="58" y="182"/>
                    </a:cubicBezTo>
                    <a:cubicBezTo>
                      <a:pt x="57" y="179"/>
                      <a:pt x="57" y="174"/>
                      <a:pt x="58" y="168"/>
                    </a:cubicBezTo>
                    <a:cubicBezTo>
                      <a:pt x="60" y="162"/>
                      <a:pt x="62" y="156"/>
                      <a:pt x="66" y="153"/>
                    </a:cubicBezTo>
                    <a:cubicBezTo>
                      <a:pt x="65" y="150"/>
                      <a:pt x="65" y="147"/>
                      <a:pt x="66" y="144"/>
                    </a:cubicBezTo>
                    <a:cubicBezTo>
                      <a:pt x="67" y="140"/>
                      <a:pt x="69" y="136"/>
                      <a:pt x="70" y="130"/>
                    </a:cubicBezTo>
                    <a:cubicBezTo>
                      <a:pt x="67" y="127"/>
                      <a:pt x="67" y="138"/>
                      <a:pt x="64" y="136"/>
                    </a:cubicBezTo>
                    <a:cubicBezTo>
                      <a:pt x="61" y="133"/>
                      <a:pt x="62" y="123"/>
                      <a:pt x="68" y="122"/>
                    </a:cubicBezTo>
                    <a:cubicBezTo>
                      <a:pt x="71" y="122"/>
                      <a:pt x="65" y="127"/>
                      <a:pt x="69" y="127"/>
                    </a:cubicBezTo>
                    <a:cubicBezTo>
                      <a:pt x="71" y="119"/>
                      <a:pt x="68" y="119"/>
                      <a:pt x="65" y="121"/>
                    </a:cubicBezTo>
                    <a:cubicBezTo>
                      <a:pt x="61" y="123"/>
                      <a:pt x="56" y="128"/>
                      <a:pt x="54" y="131"/>
                    </a:cubicBezTo>
                    <a:close/>
                    <a:moveTo>
                      <a:pt x="18" y="270"/>
                    </a:moveTo>
                    <a:cubicBezTo>
                      <a:pt x="17" y="270"/>
                      <a:pt x="16" y="270"/>
                      <a:pt x="14" y="269"/>
                    </a:cubicBezTo>
                    <a:cubicBezTo>
                      <a:pt x="14" y="265"/>
                      <a:pt x="17" y="266"/>
                      <a:pt x="17" y="264"/>
                    </a:cubicBezTo>
                    <a:cubicBezTo>
                      <a:pt x="19" y="265"/>
                      <a:pt x="18" y="268"/>
                      <a:pt x="18" y="270"/>
                    </a:cubicBezTo>
                    <a:close/>
                    <a:moveTo>
                      <a:pt x="24" y="260"/>
                    </a:moveTo>
                    <a:cubicBezTo>
                      <a:pt x="22" y="257"/>
                      <a:pt x="21" y="254"/>
                      <a:pt x="20" y="251"/>
                    </a:cubicBezTo>
                    <a:cubicBezTo>
                      <a:pt x="20" y="250"/>
                      <a:pt x="20" y="248"/>
                      <a:pt x="20" y="246"/>
                    </a:cubicBezTo>
                    <a:cubicBezTo>
                      <a:pt x="20" y="245"/>
                      <a:pt x="21" y="243"/>
                      <a:pt x="23" y="242"/>
                    </a:cubicBezTo>
                    <a:cubicBezTo>
                      <a:pt x="24" y="242"/>
                      <a:pt x="26" y="242"/>
                      <a:pt x="27" y="242"/>
                    </a:cubicBezTo>
                    <a:cubicBezTo>
                      <a:pt x="27" y="245"/>
                      <a:pt x="23" y="247"/>
                      <a:pt x="26" y="249"/>
                    </a:cubicBezTo>
                    <a:cubicBezTo>
                      <a:pt x="24" y="253"/>
                      <a:pt x="24" y="247"/>
                      <a:pt x="23" y="247"/>
                    </a:cubicBezTo>
                    <a:cubicBezTo>
                      <a:pt x="19" y="250"/>
                      <a:pt x="27" y="253"/>
                      <a:pt x="24" y="260"/>
                    </a:cubicBezTo>
                    <a:close/>
                    <a:moveTo>
                      <a:pt x="37" y="196"/>
                    </a:moveTo>
                    <a:cubicBezTo>
                      <a:pt x="35" y="192"/>
                      <a:pt x="38" y="181"/>
                      <a:pt x="43" y="180"/>
                    </a:cubicBezTo>
                    <a:cubicBezTo>
                      <a:pt x="41" y="185"/>
                      <a:pt x="40" y="193"/>
                      <a:pt x="37" y="196"/>
                    </a:cubicBezTo>
                    <a:close/>
                    <a:moveTo>
                      <a:pt x="47" y="190"/>
                    </a:moveTo>
                    <a:cubicBezTo>
                      <a:pt x="45" y="188"/>
                      <a:pt x="47" y="183"/>
                      <a:pt x="49" y="178"/>
                    </a:cubicBezTo>
                    <a:cubicBezTo>
                      <a:pt x="52" y="181"/>
                      <a:pt x="49" y="185"/>
                      <a:pt x="47" y="190"/>
                    </a:cubicBezTo>
                    <a:close/>
                    <a:moveTo>
                      <a:pt x="44" y="178"/>
                    </a:moveTo>
                    <a:cubicBezTo>
                      <a:pt x="43" y="176"/>
                      <a:pt x="43" y="173"/>
                      <a:pt x="44" y="169"/>
                    </a:cubicBezTo>
                    <a:cubicBezTo>
                      <a:pt x="49" y="170"/>
                      <a:pt x="46" y="176"/>
                      <a:pt x="44" y="178"/>
                    </a:cubicBezTo>
                    <a:close/>
                    <a:moveTo>
                      <a:pt x="54" y="175"/>
                    </a:moveTo>
                    <a:cubicBezTo>
                      <a:pt x="51" y="175"/>
                      <a:pt x="51" y="173"/>
                      <a:pt x="53" y="169"/>
                    </a:cubicBezTo>
                    <a:cubicBezTo>
                      <a:pt x="56" y="170"/>
                      <a:pt x="55" y="172"/>
                      <a:pt x="54" y="175"/>
                    </a:cubicBezTo>
                    <a:close/>
                    <a:moveTo>
                      <a:pt x="47" y="169"/>
                    </a:moveTo>
                    <a:cubicBezTo>
                      <a:pt x="44" y="166"/>
                      <a:pt x="46" y="162"/>
                      <a:pt x="48" y="159"/>
                    </a:cubicBezTo>
                    <a:cubicBezTo>
                      <a:pt x="51" y="156"/>
                      <a:pt x="55" y="154"/>
                      <a:pt x="56" y="156"/>
                    </a:cubicBezTo>
                    <a:cubicBezTo>
                      <a:pt x="51" y="159"/>
                      <a:pt x="49" y="163"/>
                      <a:pt x="47" y="169"/>
                    </a:cubicBezTo>
                    <a:close/>
                    <a:moveTo>
                      <a:pt x="47" y="156"/>
                    </a:moveTo>
                    <a:cubicBezTo>
                      <a:pt x="45" y="157"/>
                      <a:pt x="49" y="150"/>
                      <a:pt x="50" y="145"/>
                    </a:cubicBezTo>
                    <a:cubicBezTo>
                      <a:pt x="54" y="148"/>
                      <a:pt x="50" y="153"/>
                      <a:pt x="47" y="156"/>
                    </a:cubicBezTo>
                    <a:close/>
                    <a:moveTo>
                      <a:pt x="60" y="155"/>
                    </a:moveTo>
                    <a:cubicBezTo>
                      <a:pt x="57" y="155"/>
                      <a:pt x="57" y="149"/>
                      <a:pt x="54" y="153"/>
                    </a:cubicBezTo>
                    <a:cubicBezTo>
                      <a:pt x="55" y="150"/>
                      <a:pt x="56" y="148"/>
                      <a:pt x="58" y="146"/>
                    </a:cubicBezTo>
                    <a:cubicBezTo>
                      <a:pt x="59" y="144"/>
                      <a:pt x="60" y="141"/>
                      <a:pt x="63" y="137"/>
                    </a:cubicBezTo>
                    <a:cubicBezTo>
                      <a:pt x="64" y="139"/>
                      <a:pt x="64" y="142"/>
                      <a:pt x="64" y="145"/>
                    </a:cubicBezTo>
                    <a:cubicBezTo>
                      <a:pt x="63" y="148"/>
                      <a:pt x="62" y="151"/>
                      <a:pt x="6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5" name="Freeform 1981"/>
              <p:cNvSpPr/>
              <p:nvPr>
                <p:custDataLst>
                  <p:tags r:id="rId187"/>
                </p:custDataLst>
              </p:nvPr>
            </p:nvSpPr>
            <p:spPr bwMode="auto">
              <a:xfrm>
                <a:off x="2994997" y="3522374"/>
                <a:ext cx="8219" cy="11302"/>
              </a:xfrm>
              <a:custGeom>
                <a:avLst/>
                <a:gdLst>
                  <a:gd name="T0" fmla="*/ 4 w 4"/>
                  <a:gd name="T1" fmla="*/ 0 h 5"/>
                  <a:gd name="T2" fmla="*/ 0 w 4"/>
                  <a:gd name="T3" fmla="*/ 1 h 5"/>
                  <a:gd name="T4" fmla="*/ 4 w 4"/>
                  <a:gd name="T5" fmla="*/ 0 h 5"/>
                </a:gdLst>
                <a:ahLst/>
                <a:cxnLst>
                  <a:cxn ang="0">
                    <a:pos x="T0" y="T1"/>
                  </a:cxn>
                  <a:cxn ang="0">
                    <a:pos x="T2" y="T3"/>
                  </a:cxn>
                  <a:cxn ang="0">
                    <a:pos x="T4" y="T5"/>
                  </a:cxn>
                </a:cxnLst>
                <a:rect l="0" t="0" r="r" b="b"/>
                <a:pathLst>
                  <a:path w="4" h="5">
                    <a:moveTo>
                      <a:pt x="4" y="0"/>
                    </a:moveTo>
                    <a:cubicBezTo>
                      <a:pt x="3" y="1"/>
                      <a:pt x="0" y="5"/>
                      <a:pt x="0" y="1"/>
                    </a:cubicBezTo>
                    <a:cubicBezTo>
                      <a:pt x="2" y="2"/>
                      <a:pt x="2"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 name="Freeform 1982"/>
              <p:cNvSpPr/>
              <p:nvPr>
                <p:custDataLst>
                  <p:tags r:id="rId188"/>
                </p:custDataLst>
              </p:nvPr>
            </p:nvSpPr>
            <p:spPr bwMode="auto">
              <a:xfrm>
                <a:off x="2967256" y="4228208"/>
                <a:ext cx="40069" cy="6164"/>
              </a:xfrm>
              <a:custGeom>
                <a:avLst/>
                <a:gdLst>
                  <a:gd name="T0" fmla="*/ 19 w 19"/>
                  <a:gd name="T1" fmla="*/ 2 h 3"/>
                  <a:gd name="T2" fmla="*/ 11 w 19"/>
                  <a:gd name="T3" fmla="*/ 2 h 3"/>
                  <a:gd name="T4" fmla="*/ 1 w 19"/>
                  <a:gd name="T5" fmla="*/ 3 h 3"/>
                  <a:gd name="T6" fmla="*/ 8 w 19"/>
                  <a:gd name="T7" fmla="*/ 1 h 3"/>
                  <a:gd name="T8" fmla="*/ 19 w 19"/>
                  <a:gd name="T9" fmla="*/ 2 h 3"/>
                </a:gdLst>
                <a:ahLst/>
                <a:cxnLst>
                  <a:cxn ang="0">
                    <a:pos x="T0" y="T1"/>
                  </a:cxn>
                  <a:cxn ang="0">
                    <a:pos x="T2" y="T3"/>
                  </a:cxn>
                  <a:cxn ang="0">
                    <a:pos x="T4" y="T5"/>
                  </a:cxn>
                  <a:cxn ang="0">
                    <a:pos x="T6" y="T7"/>
                  </a:cxn>
                  <a:cxn ang="0">
                    <a:pos x="T8" y="T9"/>
                  </a:cxn>
                </a:cxnLst>
                <a:rect l="0" t="0" r="r" b="b"/>
                <a:pathLst>
                  <a:path w="19" h="3">
                    <a:moveTo>
                      <a:pt x="19" y="2"/>
                    </a:moveTo>
                    <a:cubicBezTo>
                      <a:pt x="18" y="2"/>
                      <a:pt x="14" y="2"/>
                      <a:pt x="11" y="2"/>
                    </a:cubicBezTo>
                    <a:cubicBezTo>
                      <a:pt x="7" y="2"/>
                      <a:pt x="3" y="1"/>
                      <a:pt x="1" y="3"/>
                    </a:cubicBezTo>
                    <a:cubicBezTo>
                      <a:pt x="0" y="1"/>
                      <a:pt x="3" y="1"/>
                      <a:pt x="8" y="1"/>
                    </a:cubicBezTo>
                    <a:cubicBezTo>
                      <a:pt x="12" y="0"/>
                      <a:pt x="17"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7" name="Freeform 1983"/>
              <p:cNvSpPr/>
              <p:nvPr>
                <p:custDataLst>
                  <p:tags r:id="rId189"/>
                </p:custDataLst>
              </p:nvPr>
            </p:nvSpPr>
            <p:spPr bwMode="auto">
              <a:xfrm>
                <a:off x="2902529" y="3631280"/>
                <a:ext cx="11302" cy="13356"/>
              </a:xfrm>
              <a:custGeom>
                <a:avLst/>
                <a:gdLst>
                  <a:gd name="T0" fmla="*/ 5 w 5"/>
                  <a:gd name="T1" fmla="*/ 3 h 6"/>
                  <a:gd name="T2" fmla="*/ 1 w 5"/>
                  <a:gd name="T3" fmla="*/ 6 h 6"/>
                  <a:gd name="T4" fmla="*/ 0 w 5"/>
                  <a:gd name="T5" fmla="*/ 0 h 6"/>
                  <a:gd name="T6" fmla="*/ 5 w 5"/>
                  <a:gd name="T7" fmla="*/ 3 h 6"/>
                </a:gdLst>
                <a:ahLst/>
                <a:cxnLst>
                  <a:cxn ang="0">
                    <a:pos x="T0" y="T1"/>
                  </a:cxn>
                  <a:cxn ang="0">
                    <a:pos x="T2" y="T3"/>
                  </a:cxn>
                  <a:cxn ang="0">
                    <a:pos x="T4" y="T5"/>
                  </a:cxn>
                  <a:cxn ang="0">
                    <a:pos x="T6" y="T7"/>
                  </a:cxn>
                </a:cxnLst>
                <a:rect l="0" t="0" r="r" b="b"/>
                <a:pathLst>
                  <a:path w="5" h="6">
                    <a:moveTo>
                      <a:pt x="5" y="3"/>
                    </a:moveTo>
                    <a:cubicBezTo>
                      <a:pt x="4" y="4"/>
                      <a:pt x="3" y="6"/>
                      <a:pt x="1" y="6"/>
                    </a:cubicBezTo>
                    <a:cubicBezTo>
                      <a:pt x="2" y="3"/>
                      <a:pt x="0" y="3"/>
                      <a:pt x="0" y="0"/>
                    </a:cubicBezTo>
                    <a:cubicBezTo>
                      <a:pt x="1" y="3"/>
                      <a:pt x="2" y="4"/>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8" name="Freeform 1984"/>
              <p:cNvSpPr/>
              <p:nvPr>
                <p:custDataLst>
                  <p:tags r:id="rId190"/>
                </p:custDataLst>
              </p:nvPr>
            </p:nvSpPr>
            <p:spPr bwMode="auto">
              <a:xfrm>
                <a:off x="2811089" y="3759707"/>
                <a:ext cx="17466" cy="14383"/>
              </a:xfrm>
              <a:custGeom>
                <a:avLst/>
                <a:gdLst>
                  <a:gd name="T0" fmla="*/ 5 w 8"/>
                  <a:gd name="T1" fmla="*/ 0 h 7"/>
                  <a:gd name="T2" fmla="*/ 8 w 8"/>
                  <a:gd name="T3" fmla="*/ 4 h 7"/>
                  <a:gd name="T4" fmla="*/ 5 w 8"/>
                  <a:gd name="T5" fmla="*/ 1 h 7"/>
                  <a:gd name="T6" fmla="*/ 3 w 8"/>
                  <a:gd name="T7" fmla="*/ 4 h 7"/>
                  <a:gd name="T8" fmla="*/ 5 w 8"/>
                  <a:gd name="T9" fmla="*/ 0 h 7"/>
                </a:gdLst>
                <a:ahLst/>
                <a:cxnLst>
                  <a:cxn ang="0">
                    <a:pos x="T0" y="T1"/>
                  </a:cxn>
                  <a:cxn ang="0">
                    <a:pos x="T2" y="T3"/>
                  </a:cxn>
                  <a:cxn ang="0">
                    <a:pos x="T4" y="T5"/>
                  </a:cxn>
                  <a:cxn ang="0">
                    <a:pos x="T6" y="T7"/>
                  </a:cxn>
                  <a:cxn ang="0">
                    <a:pos x="T8" y="T9"/>
                  </a:cxn>
                </a:cxnLst>
                <a:rect l="0" t="0" r="r" b="b"/>
                <a:pathLst>
                  <a:path w="8" h="7">
                    <a:moveTo>
                      <a:pt x="5" y="0"/>
                    </a:moveTo>
                    <a:cubicBezTo>
                      <a:pt x="7" y="0"/>
                      <a:pt x="5" y="4"/>
                      <a:pt x="8" y="4"/>
                    </a:cubicBezTo>
                    <a:cubicBezTo>
                      <a:pt x="7" y="7"/>
                      <a:pt x="3" y="4"/>
                      <a:pt x="5" y="1"/>
                    </a:cubicBezTo>
                    <a:cubicBezTo>
                      <a:pt x="4" y="2"/>
                      <a:pt x="3" y="2"/>
                      <a:pt x="3" y="4"/>
                    </a:cubicBezTo>
                    <a:cubicBezTo>
                      <a:pt x="0" y="2"/>
                      <a:pt x="3"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29" name="Freeform 1985"/>
              <p:cNvSpPr/>
              <p:nvPr>
                <p:custDataLst>
                  <p:tags r:id="rId191"/>
                </p:custDataLst>
              </p:nvPr>
            </p:nvSpPr>
            <p:spPr bwMode="auto">
              <a:xfrm>
                <a:off x="2576839" y="3819297"/>
                <a:ext cx="22603" cy="10274"/>
              </a:xfrm>
              <a:custGeom>
                <a:avLst/>
                <a:gdLst>
                  <a:gd name="T0" fmla="*/ 11 w 11"/>
                  <a:gd name="T1" fmla="*/ 2 h 5"/>
                  <a:gd name="T2" fmla="*/ 5 w 11"/>
                  <a:gd name="T3" fmla="*/ 5 h 5"/>
                  <a:gd name="T4" fmla="*/ 3 w 11"/>
                  <a:gd name="T5" fmla="*/ 3 h 5"/>
                  <a:gd name="T6" fmla="*/ 2 w 11"/>
                  <a:gd name="T7" fmla="*/ 2 h 5"/>
                  <a:gd name="T8" fmla="*/ 0 w 11"/>
                  <a:gd name="T9" fmla="*/ 1 h 5"/>
                  <a:gd name="T10" fmla="*/ 2 w 11"/>
                  <a:gd name="T11" fmla="*/ 1 h 5"/>
                  <a:gd name="T12" fmla="*/ 3 w 11"/>
                  <a:gd name="T13" fmla="*/ 2 h 5"/>
                  <a:gd name="T14" fmla="*/ 6 w 11"/>
                  <a:gd name="T15" fmla="*/ 3 h 5"/>
                  <a:gd name="T16" fmla="*/ 11 w 11"/>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11" y="2"/>
                    </a:moveTo>
                    <a:cubicBezTo>
                      <a:pt x="9" y="5"/>
                      <a:pt x="7" y="4"/>
                      <a:pt x="5" y="5"/>
                    </a:cubicBezTo>
                    <a:cubicBezTo>
                      <a:pt x="4" y="4"/>
                      <a:pt x="3" y="4"/>
                      <a:pt x="3" y="3"/>
                    </a:cubicBezTo>
                    <a:cubicBezTo>
                      <a:pt x="2" y="3"/>
                      <a:pt x="2" y="2"/>
                      <a:pt x="2" y="2"/>
                    </a:cubicBezTo>
                    <a:cubicBezTo>
                      <a:pt x="1" y="1"/>
                      <a:pt x="1" y="1"/>
                      <a:pt x="0" y="1"/>
                    </a:cubicBezTo>
                    <a:cubicBezTo>
                      <a:pt x="0" y="0"/>
                      <a:pt x="1" y="1"/>
                      <a:pt x="2" y="1"/>
                    </a:cubicBezTo>
                    <a:cubicBezTo>
                      <a:pt x="2" y="1"/>
                      <a:pt x="3" y="2"/>
                      <a:pt x="3" y="2"/>
                    </a:cubicBezTo>
                    <a:cubicBezTo>
                      <a:pt x="4" y="2"/>
                      <a:pt x="5" y="2"/>
                      <a:pt x="6" y="3"/>
                    </a:cubicBezTo>
                    <a:cubicBezTo>
                      <a:pt x="8" y="3"/>
                      <a:pt x="9" y="3"/>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0" name="Freeform 1986"/>
              <p:cNvSpPr/>
              <p:nvPr>
                <p:custDataLst>
                  <p:tags r:id="rId192"/>
                </p:custDataLst>
              </p:nvPr>
            </p:nvSpPr>
            <p:spPr bwMode="auto">
              <a:xfrm>
                <a:off x="2537797" y="3863475"/>
                <a:ext cx="19521" cy="19521"/>
              </a:xfrm>
              <a:custGeom>
                <a:avLst/>
                <a:gdLst>
                  <a:gd name="T0" fmla="*/ 8 w 9"/>
                  <a:gd name="T1" fmla="*/ 6 h 9"/>
                  <a:gd name="T2" fmla="*/ 6 w 9"/>
                  <a:gd name="T3" fmla="*/ 9 h 9"/>
                  <a:gd name="T4" fmla="*/ 5 w 9"/>
                  <a:gd name="T5" fmla="*/ 7 h 9"/>
                  <a:gd name="T6" fmla="*/ 3 w 9"/>
                  <a:gd name="T7" fmla="*/ 5 h 9"/>
                  <a:gd name="T8" fmla="*/ 0 w 9"/>
                  <a:gd name="T9" fmla="*/ 1 h 9"/>
                  <a:gd name="T10" fmla="*/ 4 w 9"/>
                  <a:gd name="T11" fmla="*/ 4 h 9"/>
                  <a:gd name="T12" fmla="*/ 5 w 9"/>
                  <a:gd name="T13" fmla="*/ 6 h 9"/>
                  <a:gd name="T14" fmla="*/ 8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6"/>
                    </a:moveTo>
                    <a:cubicBezTo>
                      <a:pt x="9" y="8"/>
                      <a:pt x="7" y="7"/>
                      <a:pt x="6" y="9"/>
                    </a:cubicBezTo>
                    <a:cubicBezTo>
                      <a:pt x="6" y="9"/>
                      <a:pt x="5" y="8"/>
                      <a:pt x="5" y="7"/>
                    </a:cubicBezTo>
                    <a:cubicBezTo>
                      <a:pt x="4" y="7"/>
                      <a:pt x="3" y="6"/>
                      <a:pt x="3" y="5"/>
                    </a:cubicBezTo>
                    <a:cubicBezTo>
                      <a:pt x="2" y="4"/>
                      <a:pt x="1" y="3"/>
                      <a:pt x="0" y="1"/>
                    </a:cubicBezTo>
                    <a:cubicBezTo>
                      <a:pt x="2" y="0"/>
                      <a:pt x="3" y="2"/>
                      <a:pt x="4" y="4"/>
                    </a:cubicBezTo>
                    <a:cubicBezTo>
                      <a:pt x="4" y="5"/>
                      <a:pt x="5" y="6"/>
                      <a:pt x="5" y="6"/>
                    </a:cubicBezTo>
                    <a:cubicBezTo>
                      <a:pt x="6" y="7"/>
                      <a:pt x="7" y="7"/>
                      <a:pt x="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2" name="Freeform 1988"/>
              <p:cNvSpPr/>
              <p:nvPr>
                <p:custDataLst>
                  <p:tags r:id="rId193"/>
                </p:custDataLst>
              </p:nvPr>
            </p:nvSpPr>
            <p:spPr bwMode="auto">
              <a:xfrm>
                <a:off x="2456631" y="3985738"/>
                <a:ext cx="21576" cy="18493"/>
              </a:xfrm>
              <a:custGeom>
                <a:avLst/>
                <a:gdLst>
                  <a:gd name="T0" fmla="*/ 10 w 10"/>
                  <a:gd name="T1" fmla="*/ 8 h 9"/>
                  <a:gd name="T2" fmla="*/ 9 w 10"/>
                  <a:gd name="T3" fmla="*/ 9 h 9"/>
                  <a:gd name="T4" fmla="*/ 8 w 10"/>
                  <a:gd name="T5" fmla="*/ 8 h 9"/>
                  <a:gd name="T6" fmla="*/ 6 w 10"/>
                  <a:gd name="T7" fmla="*/ 6 h 9"/>
                  <a:gd name="T8" fmla="*/ 0 w 10"/>
                  <a:gd name="T9" fmla="*/ 1 h 9"/>
                  <a:gd name="T10" fmla="*/ 6 w 10"/>
                  <a:gd name="T11" fmla="*/ 3 h 9"/>
                  <a:gd name="T12" fmla="*/ 8 w 10"/>
                  <a:gd name="T13" fmla="*/ 6 h 9"/>
                  <a:gd name="T14" fmla="*/ 9 w 10"/>
                  <a:gd name="T15" fmla="*/ 7 h 9"/>
                  <a:gd name="T16" fmla="*/ 1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10" y="8"/>
                    </a:moveTo>
                    <a:cubicBezTo>
                      <a:pt x="10" y="9"/>
                      <a:pt x="10" y="9"/>
                      <a:pt x="9" y="9"/>
                    </a:cubicBezTo>
                    <a:cubicBezTo>
                      <a:pt x="9" y="8"/>
                      <a:pt x="8" y="8"/>
                      <a:pt x="8" y="8"/>
                    </a:cubicBezTo>
                    <a:cubicBezTo>
                      <a:pt x="7" y="7"/>
                      <a:pt x="7" y="7"/>
                      <a:pt x="6" y="6"/>
                    </a:cubicBezTo>
                    <a:cubicBezTo>
                      <a:pt x="4" y="4"/>
                      <a:pt x="2" y="2"/>
                      <a:pt x="0" y="1"/>
                    </a:cubicBezTo>
                    <a:cubicBezTo>
                      <a:pt x="2" y="0"/>
                      <a:pt x="4" y="2"/>
                      <a:pt x="6" y="3"/>
                    </a:cubicBezTo>
                    <a:cubicBezTo>
                      <a:pt x="6" y="4"/>
                      <a:pt x="7" y="5"/>
                      <a:pt x="8" y="6"/>
                    </a:cubicBezTo>
                    <a:cubicBezTo>
                      <a:pt x="8" y="6"/>
                      <a:pt x="9" y="7"/>
                      <a:pt x="9" y="7"/>
                    </a:cubicBezTo>
                    <a:cubicBezTo>
                      <a:pt x="9" y="8"/>
                      <a:pt x="10" y="8"/>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3" name="Freeform 1989"/>
              <p:cNvSpPr/>
              <p:nvPr>
                <p:custDataLst>
                  <p:tags r:id="rId194"/>
                </p:custDataLst>
              </p:nvPr>
            </p:nvSpPr>
            <p:spPr bwMode="auto">
              <a:xfrm>
                <a:off x="2525468" y="3827516"/>
                <a:ext cx="14383" cy="19521"/>
              </a:xfrm>
              <a:custGeom>
                <a:avLst/>
                <a:gdLst>
                  <a:gd name="T0" fmla="*/ 7 w 7"/>
                  <a:gd name="T1" fmla="*/ 8 h 9"/>
                  <a:gd name="T2" fmla="*/ 0 w 7"/>
                  <a:gd name="T3" fmla="*/ 3 h 9"/>
                  <a:gd name="T4" fmla="*/ 5 w 7"/>
                  <a:gd name="T5" fmla="*/ 3 h 9"/>
                  <a:gd name="T6" fmla="*/ 7 w 7"/>
                  <a:gd name="T7" fmla="*/ 8 h 9"/>
                </a:gdLst>
                <a:ahLst/>
                <a:cxnLst>
                  <a:cxn ang="0">
                    <a:pos x="T0" y="T1"/>
                  </a:cxn>
                  <a:cxn ang="0">
                    <a:pos x="T2" y="T3"/>
                  </a:cxn>
                  <a:cxn ang="0">
                    <a:pos x="T4" y="T5"/>
                  </a:cxn>
                  <a:cxn ang="0">
                    <a:pos x="T6" y="T7"/>
                  </a:cxn>
                </a:cxnLst>
                <a:rect l="0" t="0" r="r" b="b"/>
                <a:pathLst>
                  <a:path w="7" h="9">
                    <a:moveTo>
                      <a:pt x="7" y="8"/>
                    </a:moveTo>
                    <a:cubicBezTo>
                      <a:pt x="4" y="9"/>
                      <a:pt x="3" y="4"/>
                      <a:pt x="0" y="3"/>
                    </a:cubicBezTo>
                    <a:cubicBezTo>
                      <a:pt x="1" y="0"/>
                      <a:pt x="4" y="6"/>
                      <a:pt x="5" y="3"/>
                    </a:cubicBezTo>
                    <a:cubicBezTo>
                      <a:pt x="6" y="5"/>
                      <a:pt x="5"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4" name="Freeform 1990"/>
              <p:cNvSpPr/>
              <p:nvPr>
                <p:custDataLst>
                  <p:tags r:id="rId195"/>
                </p:custDataLst>
              </p:nvPr>
            </p:nvSpPr>
            <p:spPr bwMode="auto">
              <a:xfrm>
                <a:off x="2465878" y="3654910"/>
                <a:ext cx="14383" cy="13356"/>
              </a:xfrm>
              <a:custGeom>
                <a:avLst/>
                <a:gdLst>
                  <a:gd name="T0" fmla="*/ 7 w 7"/>
                  <a:gd name="T1" fmla="*/ 6 h 6"/>
                  <a:gd name="T2" fmla="*/ 0 w 7"/>
                  <a:gd name="T3" fmla="*/ 0 h 6"/>
                  <a:gd name="T4" fmla="*/ 7 w 7"/>
                  <a:gd name="T5" fmla="*/ 6 h 6"/>
                </a:gdLst>
                <a:ahLst/>
                <a:cxnLst>
                  <a:cxn ang="0">
                    <a:pos x="T0" y="T1"/>
                  </a:cxn>
                  <a:cxn ang="0">
                    <a:pos x="T2" y="T3"/>
                  </a:cxn>
                  <a:cxn ang="0">
                    <a:pos x="T4" y="T5"/>
                  </a:cxn>
                </a:cxnLst>
                <a:rect l="0" t="0" r="r" b="b"/>
                <a:pathLst>
                  <a:path w="7" h="6">
                    <a:moveTo>
                      <a:pt x="7" y="6"/>
                    </a:moveTo>
                    <a:cubicBezTo>
                      <a:pt x="4" y="6"/>
                      <a:pt x="2" y="3"/>
                      <a:pt x="0" y="0"/>
                    </a:cubicBezTo>
                    <a:cubicBezTo>
                      <a:pt x="2" y="1"/>
                      <a:pt x="6" y="3"/>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5" name="Freeform 1991"/>
              <p:cNvSpPr/>
              <p:nvPr>
                <p:custDataLst>
                  <p:tags r:id="rId196"/>
                </p:custDataLst>
              </p:nvPr>
            </p:nvSpPr>
            <p:spPr bwMode="auto">
              <a:xfrm>
                <a:off x="2153544" y="3799776"/>
                <a:ext cx="19521" cy="15412"/>
              </a:xfrm>
              <a:custGeom>
                <a:avLst/>
                <a:gdLst>
                  <a:gd name="T0" fmla="*/ 9 w 9"/>
                  <a:gd name="T1" fmla="*/ 7 h 7"/>
                  <a:gd name="T2" fmla="*/ 0 w 9"/>
                  <a:gd name="T3" fmla="*/ 0 h 7"/>
                  <a:gd name="T4" fmla="*/ 9 w 9"/>
                  <a:gd name="T5" fmla="*/ 7 h 7"/>
                </a:gdLst>
                <a:ahLst/>
                <a:cxnLst>
                  <a:cxn ang="0">
                    <a:pos x="T0" y="T1"/>
                  </a:cxn>
                  <a:cxn ang="0">
                    <a:pos x="T2" y="T3"/>
                  </a:cxn>
                  <a:cxn ang="0">
                    <a:pos x="T4" y="T5"/>
                  </a:cxn>
                </a:cxnLst>
                <a:rect l="0" t="0" r="r" b="b"/>
                <a:pathLst>
                  <a:path w="9" h="7">
                    <a:moveTo>
                      <a:pt x="9" y="7"/>
                    </a:moveTo>
                    <a:cubicBezTo>
                      <a:pt x="6" y="7"/>
                      <a:pt x="1" y="2"/>
                      <a:pt x="0" y="0"/>
                    </a:cubicBezTo>
                    <a:cubicBezTo>
                      <a:pt x="3" y="0"/>
                      <a:pt x="6" y="5"/>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6" name="Freeform 1992"/>
              <p:cNvSpPr/>
              <p:nvPr>
                <p:custDataLst>
                  <p:tags r:id="rId197"/>
                </p:custDataLst>
              </p:nvPr>
            </p:nvSpPr>
            <p:spPr bwMode="auto">
              <a:xfrm>
                <a:off x="2055940" y="3769981"/>
                <a:ext cx="18493" cy="19521"/>
              </a:xfrm>
              <a:custGeom>
                <a:avLst/>
                <a:gdLst>
                  <a:gd name="T0" fmla="*/ 8 w 9"/>
                  <a:gd name="T1" fmla="*/ 9 h 9"/>
                  <a:gd name="T2" fmla="*/ 0 w 9"/>
                  <a:gd name="T3" fmla="*/ 4 h 9"/>
                  <a:gd name="T4" fmla="*/ 8 w 9"/>
                  <a:gd name="T5" fmla="*/ 9 h 9"/>
                </a:gdLst>
                <a:ahLst/>
                <a:cxnLst>
                  <a:cxn ang="0">
                    <a:pos x="T0" y="T1"/>
                  </a:cxn>
                  <a:cxn ang="0">
                    <a:pos x="T2" y="T3"/>
                  </a:cxn>
                  <a:cxn ang="0">
                    <a:pos x="T4" y="T5"/>
                  </a:cxn>
                </a:cxnLst>
                <a:rect l="0" t="0" r="r" b="b"/>
                <a:pathLst>
                  <a:path w="9" h="9">
                    <a:moveTo>
                      <a:pt x="8" y="9"/>
                    </a:moveTo>
                    <a:cubicBezTo>
                      <a:pt x="5" y="9"/>
                      <a:pt x="3" y="2"/>
                      <a:pt x="0" y="4"/>
                    </a:cubicBezTo>
                    <a:cubicBezTo>
                      <a:pt x="0" y="0"/>
                      <a:pt x="9" y="6"/>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7" name="Freeform 1993"/>
              <p:cNvSpPr/>
              <p:nvPr>
                <p:custDataLst>
                  <p:tags r:id="rId198"/>
                </p:custDataLst>
              </p:nvPr>
            </p:nvSpPr>
            <p:spPr bwMode="auto">
              <a:xfrm>
                <a:off x="1895663" y="3801831"/>
                <a:ext cx="35959" cy="35959"/>
              </a:xfrm>
              <a:custGeom>
                <a:avLst/>
                <a:gdLst>
                  <a:gd name="T0" fmla="*/ 15 w 17"/>
                  <a:gd name="T1" fmla="*/ 4 h 17"/>
                  <a:gd name="T2" fmla="*/ 17 w 17"/>
                  <a:gd name="T3" fmla="*/ 16 h 17"/>
                  <a:gd name="T4" fmla="*/ 0 w 17"/>
                  <a:gd name="T5" fmla="*/ 0 h 17"/>
                  <a:gd name="T6" fmla="*/ 8 w 17"/>
                  <a:gd name="T7" fmla="*/ 5 h 17"/>
                  <a:gd name="T8" fmla="*/ 11 w 17"/>
                  <a:gd name="T9" fmla="*/ 2 h 17"/>
                  <a:gd name="T10" fmla="*/ 15 w 17"/>
                  <a:gd name="T11" fmla="*/ 4 h 17"/>
                </a:gdLst>
                <a:ahLst/>
                <a:cxnLst>
                  <a:cxn ang="0">
                    <a:pos x="T0" y="T1"/>
                  </a:cxn>
                  <a:cxn ang="0">
                    <a:pos x="T2" y="T3"/>
                  </a:cxn>
                  <a:cxn ang="0">
                    <a:pos x="T4" y="T5"/>
                  </a:cxn>
                  <a:cxn ang="0">
                    <a:pos x="T6" y="T7"/>
                  </a:cxn>
                  <a:cxn ang="0">
                    <a:pos x="T8" y="T9"/>
                  </a:cxn>
                  <a:cxn ang="0">
                    <a:pos x="T10" y="T11"/>
                  </a:cxn>
                </a:cxnLst>
                <a:rect l="0" t="0" r="r" b="b"/>
                <a:pathLst>
                  <a:path w="17" h="17">
                    <a:moveTo>
                      <a:pt x="15" y="4"/>
                    </a:moveTo>
                    <a:cubicBezTo>
                      <a:pt x="10" y="5"/>
                      <a:pt x="12" y="14"/>
                      <a:pt x="17" y="16"/>
                    </a:cubicBezTo>
                    <a:cubicBezTo>
                      <a:pt x="13" y="17"/>
                      <a:pt x="6" y="4"/>
                      <a:pt x="0" y="0"/>
                    </a:cubicBezTo>
                    <a:cubicBezTo>
                      <a:pt x="4" y="4"/>
                      <a:pt x="8" y="2"/>
                      <a:pt x="8" y="5"/>
                    </a:cubicBezTo>
                    <a:cubicBezTo>
                      <a:pt x="10" y="8"/>
                      <a:pt x="13" y="3"/>
                      <a:pt x="11" y="2"/>
                    </a:cubicBezTo>
                    <a:cubicBezTo>
                      <a:pt x="12" y="1"/>
                      <a:pt x="14" y="5"/>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8" name="Freeform 1994"/>
              <p:cNvSpPr/>
              <p:nvPr>
                <p:custDataLst>
                  <p:tags r:id="rId199"/>
                </p:custDataLst>
              </p:nvPr>
            </p:nvSpPr>
            <p:spPr bwMode="auto">
              <a:xfrm>
                <a:off x="2879926" y="3206958"/>
                <a:ext cx="18493" cy="9247"/>
              </a:xfrm>
              <a:custGeom>
                <a:avLst/>
                <a:gdLst>
                  <a:gd name="T0" fmla="*/ 7 w 9"/>
                  <a:gd name="T1" fmla="*/ 4 h 4"/>
                  <a:gd name="T2" fmla="*/ 5 w 9"/>
                  <a:gd name="T3" fmla="*/ 3 h 4"/>
                  <a:gd name="T4" fmla="*/ 0 w 9"/>
                  <a:gd name="T5" fmla="*/ 3 h 4"/>
                  <a:gd name="T6" fmla="*/ 5 w 9"/>
                  <a:gd name="T7" fmla="*/ 0 h 4"/>
                  <a:gd name="T8" fmla="*/ 4 w 9"/>
                  <a:gd name="T9" fmla="*/ 1 h 4"/>
                  <a:gd name="T10" fmla="*/ 6 w 9"/>
                  <a:gd name="T11" fmla="*/ 1 h 4"/>
                  <a:gd name="T12" fmla="*/ 5 w 9"/>
                  <a:gd name="T13" fmla="*/ 3 h 4"/>
                  <a:gd name="T14" fmla="*/ 7 w 9"/>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7" y="4"/>
                    </a:moveTo>
                    <a:cubicBezTo>
                      <a:pt x="5" y="4"/>
                      <a:pt x="5" y="4"/>
                      <a:pt x="5" y="3"/>
                    </a:cubicBezTo>
                    <a:cubicBezTo>
                      <a:pt x="5" y="2"/>
                      <a:pt x="4" y="2"/>
                      <a:pt x="0" y="3"/>
                    </a:cubicBezTo>
                    <a:cubicBezTo>
                      <a:pt x="3" y="2"/>
                      <a:pt x="1" y="1"/>
                      <a:pt x="5" y="0"/>
                    </a:cubicBezTo>
                    <a:cubicBezTo>
                      <a:pt x="4" y="1"/>
                      <a:pt x="4" y="1"/>
                      <a:pt x="4" y="1"/>
                    </a:cubicBezTo>
                    <a:cubicBezTo>
                      <a:pt x="5" y="1"/>
                      <a:pt x="5" y="1"/>
                      <a:pt x="6" y="1"/>
                    </a:cubicBezTo>
                    <a:cubicBezTo>
                      <a:pt x="6" y="1"/>
                      <a:pt x="7" y="1"/>
                      <a:pt x="5" y="3"/>
                    </a:cubicBezTo>
                    <a:cubicBezTo>
                      <a:pt x="9" y="1"/>
                      <a:pt x="7"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9" name="Freeform 1995"/>
              <p:cNvSpPr/>
              <p:nvPr>
                <p:custDataLst>
                  <p:tags r:id="rId200"/>
                </p:custDataLst>
              </p:nvPr>
            </p:nvSpPr>
            <p:spPr bwMode="auto">
              <a:xfrm>
                <a:off x="2038474" y="3614842"/>
                <a:ext cx="15412" cy="27740"/>
              </a:xfrm>
              <a:custGeom>
                <a:avLst/>
                <a:gdLst>
                  <a:gd name="T0" fmla="*/ 1 w 7"/>
                  <a:gd name="T1" fmla="*/ 10 h 13"/>
                  <a:gd name="T2" fmla="*/ 0 w 7"/>
                  <a:gd name="T3" fmla="*/ 5 h 13"/>
                  <a:gd name="T4" fmla="*/ 4 w 7"/>
                  <a:gd name="T5" fmla="*/ 6 h 13"/>
                  <a:gd name="T6" fmla="*/ 4 w 7"/>
                  <a:gd name="T7" fmla="*/ 13 h 13"/>
                  <a:gd name="T8" fmla="*/ 5 w 7"/>
                  <a:gd name="T9" fmla="*/ 11 h 13"/>
                  <a:gd name="T10" fmla="*/ 0 w 7"/>
                  <a:gd name="T11" fmla="*/ 11 h 13"/>
                  <a:gd name="T12" fmla="*/ 1 w 7"/>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1" y="10"/>
                    </a:moveTo>
                    <a:cubicBezTo>
                      <a:pt x="4" y="8"/>
                      <a:pt x="2" y="8"/>
                      <a:pt x="0" y="5"/>
                    </a:cubicBezTo>
                    <a:cubicBezTo>
                      <a:pt x="0" y="0"/>
                      <a:pt x="2" y="10"/>
                      <a:pt x="4" y="6"/>
                    </a:cubicBezTo>
                    <a:cubicBezTo>
                      <a:pt x="6" y="9"/>
                      <a:pt x="7" y="12"/>
                      <a:pt x="4" y="13"/>
                    </a:cubicBezTo>
                    <a:cubicBezTo>
                      <a:pt x="3" y="12"/>
                      <a:pt x="4" y="12"/>
                      <a:pt x="5" y="11"/>
                    </a:cubicBezTo>
                    <a:cubicBezTo>
                      <a:pt x="3" y="11"/>
                      <a:pt x="2" y="10"/>
                      <a:pt x="0" y="11"/>
                    </a:cubicBezTo>
                    <a:cubicBezTo>
                      <a:pt x="0" y="9"/>
                      <a:pt x="1" y="9"/>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0" name="Freeform 1996"/>
              <p:cNvSpPr/>
              <p:nvPr>
                <p:custDataLst>
                  <p:tags r:id="rId201"/>
                </p:custDataLst>
              </p:nvPr>
            </p:nvSpPr>
            <p:spPr bwMode="auto">
              <a:xfrm>
                <a:off x="2002514" y="3553197"/>
                <a:ext cx="38014" cy="65754"/>
              </a:xfrm>
              <a:custGeom>
                <a:avLst/>
                <a:gdLst>
                  <a:gd name="T0" fmla="*/ 2 w 18"/>
                  <a:gd name="T1" fmla="*/ 5 h 31"/>
                  <a:gd name="T2" fmla="*/ 3 w 18"/>
                  <a:gd name="T3" fmla="*/ 0 h 31"/>
                  <a:gd name="T4" fmla="*/ 9 w 18"/>
                  <a:gd name="T5" fmla="*/ 8 h 31"/>
                  <a:gd name="T6" fmla="*/ 9 w 18"/>
                  <a:gd name="T7" fmla="*/ 5 h 31"/>
                  <a:gd name="T8" fmla="*/ 16 w 18"/>
                  <a:gd name="T9" fmla="*/ 15 h 31"/>
                  <a:gd name="T10" fmla="*/ 17 w 18"/>
                  <a:gd name="T11" fmla="*/ 23 h 31"/>
                  <a:gd name="T12" fmla="*/ 18 w 18"/>
                  <a:gd name="T13" fmla="*/ 30 h 31"/>
                  <a:gd name="T14" fmla="*/ 12 w 18"/>
                  <a:gd name="T15" fmla="*/ 29 h 31"/>
                  <a:gd name="T16" fmla="*/ 2 w 18"/>
                  <a:gd name="T1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2" y="5"/>
                    </a:moveTo>
                    <a:cubicBezTo>
                      <a:pt x="1" y="3"/>
                      <a:pt x="0" y="0"/>
                      <a:pt x="3" y="0"/>
                    </a:cubicBezTo>
                    <a:cubicBezTo>
                      <a:pt x="4" y="5"/>
                      <a:pt x="7" y="5"/>
                      <a:pt x="9" y="8"/>
                    </a:cubicBezTo>
                    <a:cubicBezTo>
                      <a:pt x="10" y="7"/>
                      <a:pt x="9" y="6"/>
                      <a:pt x="9" y="5"/>
                    </a:cubicBezTo>
                    <a:cubicBezTo>
                      <a:pt x="13" y="7"/>
                      <a:pt x="15" y="11"/>
                      <a:pt x="16" y="15"/>
                    </a:cubicBezTo>
                    <a:cubicBezTo>
                      <a:pt x="17" y="18"/>
                      <a:pt x="17" y="20"/>
                      <a:pt x="17" y="23"/>
                    </a:cubicBezTo>
                    <a:cubicBezTo>
                      <a:pt x="17" y="25"/>
                      <a:pt x="18" y="28"/>
                      <a:pt x="18" y="30"/>
                    </a:cubicBezTo>
                    <a:cubicBezTo>
                      <a:pt x="15" y="31"/>
                      <a:pt x="14" y="29"/>
                      <a:pt x="12" y="29"/>
                    </a:cubicBezTo>
                    <a:cubicBezTo>
                      <a:pt x="18" y="25"/>
                      <a:pt x="6" y="9"/>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1" name="Freeform 1997"/>
              <p:cNvSpPr>
                <a:spLocks noEditPoints="1"/>
              </p:cNvSpPr>
              <p:nvPr>
                <p:custDataLst>
                  <p:tags r:id="rId202"/>
                </p:custDataLst>
              </p:nvPr>
            </p:nvSpPr>
            <p:spPr bwMode="auto">
              <a:xfrm>
                <a:off x="1759017" y="3371345"/>
                <a:ext cx="110961" cy="271238"/>
              </a:xfrm>
              <a:custGeom>
                <a:avLst/>
                <a:gdLst>
                  <a:gd name="T0" fmla="*/ 45 w 52"/>
                  <a:gd name="T1" fmla="*/ 104 h 127"/>
                  <a:gd name="T2" fmla="*/ 41 w 52"/>
                  <a:gd name="T3" fmla="*/ 96 h 127"/>
                  <a:gd name="T4" fmla="*/ 46 w 52"/>
                  <a:gd name="T5" fmla="*/ 97 h 127"/>
                  <a:gd name="T6" fmla="*/ 42 w 52"/>
                  <a:gd name="T7" fmla="*/ 90 h 127"/>
                  <a:gd name="T8" fmla="*/ 39 w 52"/>
                  <a:gd name="T9" fmla="*/ 81 h 127"/>
                  <a:gd name="T10" fmla="*/ 34 w 52"/>
                  <a:gd name="T11" fmla="*/ 63 h 127"/>
                  <a:gd name="T12" fmla="*/ 29 w 52"/>
                  <a:gd name="T13" fmla="*/ 43 h 127"/>
                  <a:gd name="T14" fmla="*/ 28 w 52"/>
                  <a:gd name="T15" fmla="*/ 39 h 127"/>
                  <a:gd name="T16" fmla="*/ 26 w 52"/>
                  <a:gd name="T17" fmla="*/ 35 h 127"/>
                  <a:gd name="T18" fmla="*/ 22 w 52"/>
                  <a:gd name="T19" fmla="*/ 27 h 127"/>
                  <a:gd name="T20" fmla="*/ 20 w 52"/>
                  <a:gd name="T21" fmla="*/ 15 h 127"/>
                  <a:gd name="T22" fmla="*/ 19 w 52"/>
                  <a:gd name="T23" fmla="*/ 6 h 127"/>
                  <a:gd name="T24" fmla="*/ 14 w 52"/>
                  <a:gd name="T25" fmla="*/ 7 h 127"/>
                  <a:gd name="T26" fmla="*/ 17 w 52"/>
                  <a:gd name="T27" fmla="*/ 15 h 127"/>
                  <a:gd name="T28" fmla="*/ 18 w 52"/>
                  <a:gd name="T29" fmla="*/ 23 h 127"/>
                  <a:gd name="T30" fmla="*/ 14 w 52"/>
                  <a:gd name="T31" fmla="*/ 33 h 127"/>
                  <a:gd name="T32" fmla="*/ 11 w 52"/>
                  <a:gd name="T33" fmla="*/ 27 h 127"/>
                  <a:gd name="T34" fmla="*/ 7 w 52"/>
                  <a:gd name="T35" fmla="*/ 28 h 127"/>
                  <a:gd name="T36" fmla="*/ 11 w 52"/>
                  <a:gd name="T37" fmla="*/ 19 h 127"/>
                  <a:gd name="T38" fmla="*/ 7 w 52"/>
                  <a:gd name="T39" fmla="*/ 12 h 127"/>
                  <a:gd name="T40" fmla="*/ 10 w 52"/>
                  <a:gd name="T41" fmla="*/ 9 h 127"/>
                  <a:gd name="T42" fmla="*/ 7 w 52"/>
                  <a:gd name="T43" fmla="*/ 0 h 127"/>
                  <a:gd name="T44" fmla="*/ 2 w 52"/>
                  <a:gd name="T45" fmla="*/ 14 h 127"/>
                  <a:gd name="T46" fmla="*/ 4 w 52"/>
                  <a:gd name="T47" fmla="*/ 21 h 127"/>
                  <a:gd name="T48" fmla="*/ 1 w 52"/>
                  <a:gd name="T49" fmla="*/ 23 h 127"/>
                  <a:gd name="T50" fmla="*/ 5 w 52"/>
                  <a:gd name="T51" fmla="*/ 32 h 127"/>
                  <a:gd name="T52" fmla="*/ 8 w 52"/>
                  <a:gd name="T53" fmla="*/ 30 h 127"/>
                  <a:gd name="T54" fmla="*/ 10 w 52"/>
                  <a:gd name="T55" fmla="*/ 41 h 127"/>
                  <a:gd name="T56" fmla="*/ 10 w 52"/>
                  <a:gd name="T57" fmla="*/ 53 h 127"/>
                  <a:gd name="T58" fmla="*/ 15 w 52"/>
                  <a:gd name="T59" fmla="*/ 64 h 127"/>
                  <a:gd name="T60" fmla="*/ 20 w 52"/>
                  <a:gd name="T61" fmla="*/ 64 h 127"/>
                  <a:gd name="T62" fmla="*/ 17 w 52"/>
                  <a:gd name="T63" fmla="*/ 69 h 127"/>
                  <a:gd name="T64" fmla="*/ 12 w 52"/>
                  <a:gd name="T65" fmla="*/ 66 h 127"/>
                  <a:gd name="T66" fmla="*/ 15 w 52"/>
                  <a:gd name="T67" fmla="*/ 70 h 127"/>
                  <a:gd name="T68" fmla="*/ 17 w 52"/>
                  <a:gd name="T69" fmla="*/ 75 h 127"/>
                  <a:gd name="T70" fmla="*/ 19 w 52"/>
                  <a:gd name="T71" fmla="*/ 70 h 127"/>
                  <a:gd name="T72" fmla="*/ 23 w 52"/>
                  <a:gd name="T73" fmla="*/ 78 h 127"/>
                  <a:gd name="T74" fmla="*/ 31 w 52"/>
                  <a:gd name="T75" fmla="*/ 78 h 127"/>
                  <a:gd name="T76" fmla="*/ 37 w 52"/>
                  <a:gd name="T77" fmla="*/ 89 h 127"/>
                  <a:gd name="T78" fmla="*/ 31 w 52"/>
                  <a:gd name="T79" fmla="*/ 100 h 127"/>
                  <a:gd name="T80" fmla="*/ 34 w 52"/>
                  <a:gd name="T81" fmla="*/ 107 h 127"/>
                  <a:gd name="T82" fmla="*/ 37 w 52"/>
                  <a:gd name="T83" fmla="*/ 101 h 127"/>
                  <a:gd name="T84" fmla="*/ 45 w 52"/>
                  <a:gd name="T85" fmla="*/ 121 h 127"/>
                  <a:gd name="T86" fmla="*/ 51 w 52"/>
                  <a:gd name="T87" fmla="*/ 127 h 127"/>
                  <a:gd name="T88" fmla="*/ 47 w 52"/>
                  <a:gd name="T89" fmla="*/ 115 h 127"/>
                  <a:gd name="T90" fmla="*/ 45 w 52"/>
                  <a:gd name="T91" fmla="*/ 104 h 127"/>
                  <a:gd name="T92" fmla="*/ 26 w 52"/>
                  <a:gd name="T93" fmla="*/ 53 h 127"/>
                  <a:gd name="T94" fmla="*/ 23 w 52"/>
                  <a:gd name="T95" fmla="*/ 55 h 127"/>
                  <a:gd name="T96" fmla="*/ 20 w 52"/>
                  <a:gd name="T97" fmla="*/ 49 h 127"/>
                  <a:gd name="T98" fmla="*/ 26 w 52"/>
                  <a:gd name="T99" fmla="*/ 5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127">
                    <a:moveTo>
                      <a:pt x="45" y="104"/>
                    </a:moveTo>
                    <a:cubicBezTo>
                      <a:pt x="44" y="101"/>
                      <a:pt x="42" y="101"/>
                      <a:pt x="41" y="96"/>
                    </a:cubicBezTo>
                    <a:cubicBezTo>
                      <a:pt x="43" y="96"/>
                      <a:pt x="45" y="97"/>
                      <a:pt x="46" y="97"/>
                    </a:cubicBezTo>
                    <a:cubicBezTo>
                      <a:pt x="45" y="95"/>
                      <a:pt x="44" y="93"/>
                      <a:pt x="42" y="90"/>
                    </a:cubicBezTo>
                    <a:cubicBezTo>
                      <a:pt x="41" y="87"/>
                      <a:pt x="40" y="84"/>
                      <a:pt x="39" y="81"/>
                    </a:cubicBezTo>
                    <a:cubicBezTo>
                      <a:pt x="37" y="75"/>
                      <a:pt x="36" y="69"/>
                      <a:pt x="34" y="63"/>
                    </a:cubicBezTo>
                    <a:cubicBezTo>
                      <a:pt x="33" y="56"/>
                      <a:pt x="31" y="50"/>
                      <a:pt x="29" y="43"/>
                    </a:cubicBezTo>
                    <a:cubicBezTo>
                      <a:pt x="29" y="42"/>
                      <a:pt x="28" y="41"/>
                      <a:pt x="28" y="39"/>
                    </a:cubicBezTo>
                    <a:cubicBezTo>
                      <a:pt x="27" y="38"/>
                      <a:pt x="27" y="36"/>
                      <a:pt x="26" y="35"/>
                    </a:cubicBezTo>
                    <a:cubicBezTo>
                      <a:pt x="25" y="32"/>
                      <a:pt x="23" y="29"/>
                      <a:pt x="22" y="27"/>
                    </a:cubicBezTo>
                    <a:cubicBezTo>
                      <a:pt x="24" y="23"/>
                      <a:pt x="22" y="19"/>
                      <a:pt x="20" y="15"/>
                    </a:cubicBezTo>
                    <a:cubicBezTo>
                      <a:pt x="18" y="12"/>
                      <a:pt x="16" y="9"/>
                      <a:pt x="19" y="6"/>
                    </a:cubicBezTo>
                    <a:cubicBezTo>
                      <a:pt x="16" y="8"/>
                      <a:pt x="17" y="7"/>
                      <a:pt x="14" y="7"/>
                    </a:cubicBezTo>
                    <a:cubicBezTo>
                      <a:pt x="15" y="9"/>
                      <a:pt x="16" y="12"/>
                      <a:pt x="17" y="15"/>
                    </a:cubicBezTo>
                    <a:cubicBezTo>
                      <a:pt x="18" y="17"/>
                      <a:pt x="18" y="20"/>
                      <a:pt x="18" y="23"/>
                    </a:cubicBezTo>
                    <a:cubicBezTo>
                      <a:pt x="18" y="28"/>
                      <a:pt x="17" y="32"/>
                      <a:pt x="14" y="33"/>
                    </a:cubicBezTo>
                    <a:cubicBezTo>
                      <a:pt x="20" y="31"/>
                      <a:pt x="7" y="32"/>
                      <a:pt x="11" y="27"/>
                    </a:cubicBezTo>
                    <a:cubicBezTo>
                      <a:pt x="8" y="25"/>
                      <a:pt x="8" y="31"/>
                      <a:pt x="7" y="28"/>
                    </a:cubicBezTo>
                    <a:cubicBezTo>
                      <a:pt x="8" y="25"/>
                      <a:pt x="9" y="22"/>
                      <a:pt x="11" y="19"/>
                    </a:cubicBezTo>
                    <a:cubicBezTo>
                      <a:pt x="10" y="16"/>
                      <a:pt x="8" y="14"/>
                      <a:pt x="7" y="12"/>
                    </a:cubicBezTo>
                    <a:cubicBezTo>
                      <a:pt x="8" y="11"/>
                      <a:pt x="10" y="11"/>
                      <a:pt x="10" y="9"/>
                    </a:cubicBezTo>
                    <a:cubicBezTo>
                      <a:pt x="4" y="12"/>
                      <a:pt x="7" y="3"/>
                      <a:pt x="7" y="0"/>
                    </a:cubicBezTo>
                    <a:cubicBezTo>
                      <a:pt x="4" y="3"/>
                      <a:pt x="5" y="11"/>
                      <a:pt x="2" y="14"/>
                    </a:cubicBezTo>
                    <a:cubicBezTo>
                      <a:pt x="6" y="15"/>
                      <a:pt x="3" y="17"/>
                      <a:pt x="4" y="21"/>
                    </a:cubicBezTo>
                    <a:cubicBezTo>
                      <a:pt x="3" y="21"/>
                      <a:pt x="1" y="21"/>
                      <a:pt x="1" y="23"/>
                    </a:cubicBezTo>
                    <a:cubicBezTo>
                      <a:pt x="3" y="24"/>
                      <a:pt x="0" y="30"/>
                      <a:pt x="5" y="32"/>
                    </a:cubicBezTo>
                    <a:cubicBezTo>
                      <a:pt x="5" y="29"/>
                      <a:pt x="6" y="29"/>
                      <a:pt x="8" y="30"/>
                    </a:cubicBezTo>
                    <a:cubicBezTo>
                      <a:pt x="7" y="34"/>
                      <a:pt x="9" y="38"/>
                      <a:pt x="10" y="41"/>
                    </a:cubicBezTo>
                    <a:cubicBezTo>
                      <a:pt x="11" y="45"/>
                      <a:pt x="11" y="49"/>
                      <a:pt x="10" y="53"/>
                    </a:cubicBezTo>
                    <a:cubicBezTo>
                      <a:pt x="16" y="52"/>
                      <a:pt x="15" y="58"/>
                      <a:pt x="15" y="64"/>
                    </a:cubicBezTo>
                    <a:cubicBezTo>
                      <a:pt x="17" y="63"/>
                      <a:pt x="19" y="62"/>
                      <a:pt x="20" y="64"/>
                    </a:cubicBezTo>
                    <a:cubicBezTo>
                      <a:pt x="20" y="67"/>
                      <a:pt x="18" y="67"/>
                      <a:pt x="17" y="69"/>
                    </a:cubicBezTo>
                    <a:cubicBezTo>
                      <a:pt x="16" y="67"/>
                      <a:pt x="12" y="62"/>
                      <a:pt x="12" y="66"/>
                    </a:cubicBezTo>
                    <a:cubicBezTo>
                      <a:pt x="14" y="66"/>
                      <a:pt x="14" y="68"/>
                      <a:pt x="15" y="70"/>
                    </a:cubicBezTo>
                    <a:cubicBezTo>
                      <a:pt x="15" y="73"/>
                      <a:pt x="16" y="75"/>
                      <a:pt x="17" y="75"/>
                    </a:cubicBezTo>
                    <a:cubicBezTo>
                      <a:pt x="16" y="72"/>
                      <a:pt x="17" y="70"/>
                      <a:pt x="19" y="70"/>
                    </a:cubicBezTo>
                    <a:cubicBezTo>
                      <a:pt x="18" y="74"/>
                      <a:pt x="22" y="72"/>
                      <a:pt x="23" y="78"/>
                    </a:cubicBezTo>
                    <a:cubicBezTo>
                      <a:pt x="26" y="77"/>
                      <a:pt x="29" y="76"/>
                      <a:pt x="31" y="78"/>
                    </a:cubicBezTo>
                    <a:cubicBezTo>
                      <a:pt x="27" y="83"/>
                      <a:pt x="36" y="84"/>
                      <a:pt x="37" y="89"/>
                    </a:cubicBezTo>
                    <a:cubicBezTo>
                      <a:pt x="36" y="93"/>
                      <a:pt x="35" y="97"/>
                      <a:pt x="31" y="100"/>
                    </a:cubicBezTo>
                    <a:cubicBezTo>
                      <a:pt x="33" y="104"/>
                      <a:pt x="33" y="106"/>
                      <a:pt x="34" y="107"/>
                    </a:cubicBezTo>
                    <a:cubicBezTo>
                      <a:pt x="34" y="104"/>
                      <a:pt x="36" y="103"/>
                      <a:pt x="37" y="101"/>
                    </a:cubicBezTo>
                    <a:cubicBezTo>
                      <a:pt x="42" y="108"/>
                      <a:pt x="42" y="111"/>
                      <a:pt x="45" y="121"/>
                    </a:cubicBezTo>
                    <a:cubicBezTo>
                      <a:pt x="48" y="121"/>
                      <a:pt x="51" y="123"/>
                      <a:pt x="51" y="127"/>
                    </a:cubicBezTo>
                    <a:cubicBezTo>
                      <a:pt x="52" y="124"/>
                      <a:pt x="49" y="120"/>
                      <a:pt x="47" y="115"/>
                    </a:cubicBezTo>
                    <a:cubicBezTo>
                      <a:pt x="45" y="111"/>
                      <a:pt x="43" y="106"/>
                      <a:pt x="45" y="104"/>
                    </a:cubicBezTo>
                    <a:close/>
                    <a:moveTo>
                      <a:pt x="26" y="53"/>
                    </a:moveTo>
                    <a:cubicBezTo>
                      <a:pt x="26" y="55"/>
                      <a:pt x="24" y="55"/>
                      <a:pt x="23" y="55"/>
                    </a:cubicBezTo>
                    <a:cubicBezTo>
                      <a:pt x="22" y="54"/>
                      <a:pt x="21" y="52"/>
                      <a:pt x="20" y="49"/>
                    </a:cubicBezTo>
                    <a:cubicBezTo>
                      <a:pt x="24" y="46"/>
                      <a:pt x="22" y="56"/>
                      <a:pt x="2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2" name="Freeform 1998"/>
              <p:cNvSpPr/>
              <p:nvPr>
                <p:custDataLst>
                  <p:tags r:id="rId203"/>
                </p:custDataLst>
              </p:nvPr>
            </p:nvSpPr>
            <p:spPr bwMode="auto">
              <a:xfrm>
                <a:off x="2874789" y="3204904"/>
                <a:ext cx="15412" cy="7192"/>
              </a:xfrm>
              <a:custGeom>
                <a:avLst/>
                <a:gdLst>
                  <a:gd name="T0" fmla="*/ 2 w 7"/>
                  <a:gd name="T1" fmla="*/ 2 h 3"/>
                  <a:gd name="T2" fmla="*/ 3 w 7"/>
                  <a:gd name="T3" fmla="*/ 1 h 3"/>
                  <a:gd name="T4" fmla="*/ 7 w 7"/>
                  <a:gd name="T5" fmla="*/ 1 h 3"/>
                  <a:gd name="T6" fmla="*/ 2 w 7"/>
                  <a:gd name="T7" fmla="*/ 2 h 3"/>
                </a:gdLst>
                <a:ahLst/>
                <a:cxnLst>
                  <a:cxn ang="0">
                    <a:pos x="T0" y="T1"/>
                  </a:cxn>
                  <a:cxn ang="0">
                    <a:pos x="T2" y="T3"/>
                  </a:cxn>
                  <a:cxn ang="0">
                    <a:pos x="T4" y="T5"/>
                  </a:cxn>
                  <a:cxn ang="0">
                    <a:pos x="T6" y="T7"/>
                  </a:cxn>
                </a:cxnLst>
                <a:rect l="0" t="0" r="r" b="b"/>
                <a:pathLst>
                  <a:path w="7" h="3">
                    <a:moveTo>
                      <a:pt x="2" y="2"/>
                    </a:moveTo>
                    <a:cubicBezTo>
                      <a:pt x="0" y="3"/>
                      <a:pt x="4" y="1"/>
                      <a:pt x="3" y="1"/>
                    </a:cubicBezTo>
                    <a:cubicBezTo>
                      <a:pt x="6" y="0"/>
                      <a:pt x="6" y="0"/>
                      <a:pt x="7" y="1"/>
                    </a:cubicBezTo>
                    <a:cubicBezTo>
                      <a:pt x="5" y="1"/>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3" name="Freeform 1999"/>
              <p:cNvSpPr/>
              <p:nvPr>
                <p:custDataLst>
                  <p:tags r:id="rId204"/>
                </p:custDataLst>
              </p:nvPr>
            </p:nvSpPr>
            <p:spPr bwMode="auto">
              <a:xfrm>
                <a:off x="1980938" y="3482305"/>
                <a:ext cx="17466" cy="29795"/>
              </a:xfrm>
              <a:custGeom>
                <a:avLst/>
                <a:gdLst>
                  <a:gd name="T0" fmla="*/ 4 w 8"/>
                  <a:gd name="T1" fmla="*/ 4 h 14"/>
                  <a:gd name="T2" fmla="*/ 8 w 8"/>
                  <a:gd name="T3" fmla="*/ 7 h 14"/>
                  <a:gd name="T4" fmla="*/ 4 w 8"/>
                  <a:gd name="T5" fmla="*/ 14 h 14"/>
                  <a:gd name="T6" fmla="*/ 2 w 8"/>
                  <a:gd name="T7" fmla="*/ 12 h 14"/>
                  <a:gd name="T8" fmla="*/ 7 w 8"/>
                  <a:gd name="T9" fmla="*/ 0 h 14"/>
                  <a:gd name="T10" fmla="*/ 4 w 8"/>
                  <a:gd name="T11" fmla="*/ 4 h 14"/>
                </a:gdLst>
                <a:ahLst/>
                <a:cxnLst>
                  <a:cxn ang="0">
                    <a:pos x="T0" y="T1"/>
                  </a:cxn>
                  <a:cxn ang="0">
                    <a:pos x="T2" y="T3"/>
                  </a:cxn>
                  <a:cxn ang="0">
                    <a:pos x="T4" y="T5"/>
                  </a:cxn>
                  <a:cxn ang="0">
                    <a:pos x="T6" y="T7"/>
                  </a:cxn>
                  <a:cxn ang="0">
                    <a:pos x="T8" y="T9"/>
                  </a:cxn>
                  <a:cxn ang="0">
                    <a:pos x="T10" y="T11"/>
                  </a:cxn>
                </a:cxnLst>
                <a:rect l="0" t="0" r="r" b="b"/>
                <a:pathLst>
                  <a:path w="8" h="14">
                    <a:moveTo>
                      <a:pt x="4" y="4"/>
                    </a:moveTo>
                    <a:cubicBezTo>
                      <a:pt x="5" y="6"/>
                      <a:pt x="8" y="4"/>
                      <a:pt x="8" y="7"/>
                    </a:cubicBezTo>
                    <a:cubicBezTo>
                      <a:pt x="6" y="9"/>
                      <a:pt x="4" y="11"/>
                      <a:pt x="4" y="14"/>
                    </a:cubicBezTo>
                    <a:cubicBezTo>
                      <a:pt x="3" y="14"/>
                      <a:pt x="3" y="12"/>
                      <a:pt x="2" y="12"/>
                    </a:cubicBezTo>
                    <a:cubicBezTo>
                      <a:pt x="6" y="9"/>
                      <a:pt x="0" y="4"/>
                      <a:pt x="7" y="0"/>
                    </a:cubicBezTo>
                    <a:cubicBezTo>
                      <a:pt x="7" y="2"/>
                      <a:pt x="6"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4" name="Freeform 2000"/>
              <p:cNvSpPr/>
              <p:nvPr>
                <p:custDataLst>
                  <p:tags r:id="rId205"/>
                </p:custDataLst>
              </p:nvPr>
            </p:nvSpPr>
            <p:spPr bwMode="auto">
              <a:xfrm>
                <a:off x="1980938" y="3464839"/>
                <a:ext cx="13356" cy="21576"/>
              </a:xfrm>
              <a:custGeom>
                <a:avLst/>
                <a:gdLst>
                  <a:gd name="T0" fmla="*/ 3 w 6"/>
                  <a:gd name="T1" fmla="*/ 8 h 10"/>
                  <a:gd name="T2" fmla="*/ 3 w 6"/>
                  <a:gd name="T3" fmla="*/ 6 h 10"/>
                  <a:gd name="T4" fmla="*/ 0 w 6"/>
                  <a:gd name="T5" fmla="*/ 3 h 10"/>
                  <a:gd name="T6" fmla="*/ 6 w 6"/>
                  <a:gd name="T7" fmla="*/ 5 h 10"/>
                  <a:gd name="T8" fmla="*/ 3 w 6"/>
                  <a:gd name="T9" fmla="*/ 8 h 10"/>
                </a:gdLst>
                <a:ahLst/>
                <a:cxnLst>
                  <a:cxn ang="0">
                    <a:pos x="T0" y="T1"/>
                  </a:cxn>
                  <a:cxn ang="0">
                    <a:pos x="T2" y="T3"/>
                  </a:cxn>
                  <a:cxn ang="0">
                    <a:pos x="T4" y="T5"/>
                  </a:cxn>
                  <a:cxn ang="0">
                    <a:pos x="T6" y="T7"/>
                  </a:cxn>
                  <a:cxn ang="0">
                    <a:pos x="T8" y="T9"/>
                  </a:cxn>
                </a:cxnLst>
                <a:rect l="0" t="0" r="r" b="b"/>
                <a:pathLst>
                  <a:path w="6" h="10">
                    <a:moveTo>
                      <a:pt x="3" y="8"/>
                    </a:moveTo>
                    <a:cubicBezTo>
                      <a:pt x="0" y="10"/>
                      <a:pt x="1" y="7"/>
                      <a:pt x="3" y="6"/>
                    </a:cubicBezTo>
                    <a:cubicBezTo>
                      <a:pt x="2" y="4"/>
                      <a:pt x="2" y="3"/>
                      <a:pt x="0" y="3"/>
                    </a:cubicBezTo>
                    <a:cubicBezTo>
                      <a:pt x="0" y="0"/>
                      <a:pt x="5" y="3"/>
                      <a:pt x="6" y="5"/>
                    </a:cubicBezTo>
                    <a:cubicBezTo>
                      <a:pt x="3" y="5"/>
                      <a:pt x="2" y="6"/>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5" name="Freeform 2001"/>
              <p:cNvSpPr/>
              <p:nvPr>
                <p:custDataLst>
                  <p:tags r:id="rId206"/>
                </p:custDataLst>
              </p:nvPr>
            </p:nvSpPr>
            <p:spPr bwMode="auto">
              <a:xfrm>
                <a:off x="2905612" y="3190519"/>
                <a:ext cx="12329" cy="2055"/>
              </a:xfrm>
              <a:custGeom>
                <a:avLst/>
                <a:gdLst>
                  <a:gd name="T0" fmla="*/ 4 w 6"/>
                  <a:gd name="T1" fmla="*/ 0 h 1"/>
                  <a:gd name="T2" fmla="*/ 3 w 6"/>
                  <a:gd name="T3" fmla="*/ 1 h 1"/>
                  <a:gd name="T4" fmla="*/ 0 w 6"/>
                  <a:gd name="T5" fmla="*/ 0 h 1"/>
                  <a:gd name="T6" fmla="*/ 4 w 6"/>
                  <a:gd name="T7" fmla="*/ 0 h 1"/>
                  <a:gd name="T8" fmla="*/ 3 w 6"/>
                  <a:gd name="T9" fmla="*/ 1 h 1"/>
                  <a:gd name="T10" fmla="*/ 4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4" y="0"/>
                    </a:moveTo>
                    <a:cubicBezTo>
                      <a:pt x="3" y="0"/>
                      <a:pt x="3" y="1"/>
                      <a:pt x="3" y="1"/>
                    </a:cubicBezTo>
                    <a:cubicBezTo>
                      <a:pt x="0" y="1"/>
                      <a:pt x="2" y="0"/>
                      <a:pt x="0" y="0"/>
                    </a:cubicBezTo>
                    <a:cubicBezTo>
                      <a:pt x="0" y="0"/>
                      <a:pt x="3" y="0"/>
                      <a:pt x="4" y="0"/>
                    </a:cubicBezTo>
                    <a:cubicBezTo>
                      <a:pt x="5" y="0"/>
                      <a:pt x="6" y="0"/>
                      <a:pt x="3" y="1"/>
                    </a:cubicBezTo>
                    <a:cubicBezTo>
                      <a:pt x="2" y="1"/>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6" name="Freeform 2002"/>
              <p:cNvSpPr/>
              <p:nvPr>
                <p:custDataLst>
                  <p:tags r:id="rId207"/>
                </p:custDataLst>
              </p:nvPr>
            </p:nvSpPr>
            <p:spPr bwMode="auto">
              <a:xfrm>
                <a:off x="2911776" y="3182300"/>
                <a:ext cx="21576" cy="6164"/>
              </a:xfrm>
              <a:custGeom>
                <a:avLst/>
                <a:gdLst>
                  <a:gd name="T0" fmla="*/ 2 w 10"/>
                  <a:gd name="T1" fmla="*/ 3 h 3"/>
                  <a:gd name="T2" fmla="*/ 6 w 10"/>
                  <a:gd name="T3" fmla="*/ 2 h 3"/>
                  <a:gd name="T4" fmla="*/ 9 w 10"/>
                  <a:gd name="T5" fmla="*/ 1 h 3"/>
                  <a:gd name="T6" fmla="*/ 6 w 10"/>
                  <a:gd name="T7" fmla="*/ 1 h 3"/>
                  <a:gd name="T8" fmla="*/ 6 w 10"/>
                  <a:gd name="T9" fmla="*/ 0 h 3"/>
                  <a:gd name="T10" fmla="*/ 10 w 10"/>
                  <a:gd name="T11" fmla="*/ 0 h 3"/>
                  <a:gd name="T12" fmla="*/ 5 w 10"/>
                  <a:gd name="T13" fmla="*/ 2 h 3"/>
                  <a:gd name="T14" fmla="*/ 5 w 10"/>
                  <a:gd name="T15" fmla="*/ 3 h 3"/>
                  <a:gd name="T16" fmla="*/ 1 w 10"/>
                  <a:gd name="T17" fmla="*/ 3 h 3"/>
                  <a:gd name="T18" fmla="*/ 0 w 10"/>
                  <a:gd name="T19" fmla="*/ 1 h 3"/>
                  <a:gd name="T20" fmla="*/ 2 w 10"/>
                  <a:gd name="T21" fmla="*/ 2 h 3"/>
                  <a:gd name="T22" fmla="*/ 2 w 10"/>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
                    <a:moveTo>
                      <a:pt x="2" y="3"/>
                    </a:moveTo>
                    <a:cubicBezTo>
                      <a:pt x="4" y="2"/>
                      <a:pt x="5" y="2"/>
                      <a:pt x="6" y="2"/>
                    </a:cubicBezTo>
                    <a:cubicBezTo>
                      <a:pt x="7" y="1"/>
                      <a:pt x="8" y="1"/>
                      <a:pt x="9" y="1"/>
                    </a:cubicBezTo>
                    <a:cubicBezTo>
                      <a:pt x="7" y="1"/>
                      <a:pt x="6" y="1"/>
                      <a:pt x="6" y="1"/>
                    </a:cubicBezTo>
                    <a:cubicBezTo>
                      <a:pt x="6" y="0"/>
                      <a:pt x="6" y="0"/>
                      <a:pt x="6" y="0"/>
                    </a:cubicBezTo>
                    <a:cubicBezTo>
                      <a:pt x="7" y="0"/>
                      <a:pt x="9" y="0"/>
                      <a:pt x="10" y="0"/>
                    </a:cubicBezTo>
                    <a:cubicBezTo>
                      <a:pt x="10" y="0"/>
                      <a:pt x="9" y="1"/>
                      <a:pt x="5" y="2"/>
                    </a:cubicBezTo>
                    <a:cubicBezTo>
                      <a:pt x="5" y="2"/>
                      <a:pt x="6" y="2"/>
                      <a:pt x="5" y="3"/>
                    </a:cubicBezTo>
                    <a:cubicBezTo>
                      <a:pt x="3" y="3"/>
                      <a:pt x="2" y="3"/>
                      <a:pt x="1" y="3"/>
                    </a:cubicBezTo>
                    <a:cubicBezTo>
                      <a:pt x="0" y="2"/>
                      <a:pt x="0" y="2"/>
                      <a:pt x="0" y="1"/>
                    </a:cubicBezTo>
                    <a:cubicBezTo>
                      <a:pt x="2" y="1"/>
                      <a:pt x="3" y="1"/>
                      <a:pt x="2" y="2"/>
                    </a:cubicBezTo>
                    <a:cubicBezTo>
                      <a:pt x="2" y="2"/>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7" name="Freeform 2003"/>
              <p:cNvSpPr/>
              <p:nvPr>
                <p:custDataLst>
                  <p:tags r:id="rId208"/>
                </p:custDataLst>
              </p:nvPr>
            </p:nvSpPr>
            <p:spPr bwMode="auto">
              <a:xfrm>
                <a:off x="1944979" y="3333330"/>
                <a:ext cx="18493" cy="61645"/>
              </a:xfrm>
              <a:custGeom>
                <a:avLst/>
                <a:gdLst>
                  <a:gd name="T0" fmla="*/ 8 w 9"/>
                  <a:gd name="T1" fmla="*/ 24 h 29"/>
                  <a:gd name="T2" fmla="*/ 3 w 9"/>
                  <a:gd name="T3" fmla="*/ 25 h 29"/>
                  <a:gd name="T4" fmla="*/ 2 w 9"/>
                  <a:gd name="T5" fmla="*/ 19 h 29"/>
                  <a:gd name="T6" fmla="*/ 6 w 9"/>
                  <a:gd name="T7" fmla="*/ 17 h 29"/>
                  <a:gd name="T8" fmla="*/ 0 w 9"/>
                  <a:gd name="T9" fmla="*/ 12 h 29"/>
                  <a:gd name="T10" fmla="*/ 4 w 9"/>
                  <a:gd name="T11" fmla="*/ 14 h 29"/>
                  <a:gd name="T12" fmla="*/ 2 w 9"/>
                  <a:gd name="T13" fmla="*/ 0 h 29"/>
                  <a:gd name="T14" fmla="*/ 3 w 9"/>
                  <a:gd name="T15" fmla="*/ 8 h 29"/>
                  <a:gd name="T16" fmla="*/ 9 w 9"/>
                  <a:gd name="T17" fmla="*/ 10 h 29"/>
                  <a:gd name="T18" fmla="*/ 9 w 9"/>
                  <a:gd name="T19" fmla="*/ 15 h 29"/>
                  <a:gd name="T20" fmla="*/ 7 w 9"/>
                  <a:gd name="T21" fmla="*/ 12 h 29"/>
                  <a:gd name="T22" fmla="*/ 6 w 9"/>
                  <a:gd name="T23" fmla="*/ 18 h 29"/>
                  <a:gd name="T24" fmla="*/ 8 w 9"/>
                  <a:gd name="T25"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9">
                    <a:moveTo>
                      <a:pt x="8" y="24"/>
                    </a:moveTo>
                    <a:cubicBezTo>
                      <a:pt x="7" y="29"/>
                      <a:pt x="6" y="24"/>
                      <a:pt x="3" y="25"/>
                    </a:cubicBezTo>
                    <a:cubicBezTo>
                      <a:pt x="3" y="23"/>
                      <a:pt x="2" y="21"/>
                      <a:pt x="2" y="19"/>
                    </a:cubicBezTo>
                    <a:cubicBezTo>
                      <a:pt x="5" y="21"/>
                      <a:pt x="4" y="18"/>
                      <a:pt x="6" y="17"/>
                    </a:cubicBezTo>
                    <a:cubicBezTo>
                      <a:pt x="5" y="13"/>
                      <a:pt x="0" y="18"/>
                      <a:pt x="0" y="12"/>
                    </a:cubicBezTo>
                    <a:cubicBezTo>
                      <a:pt x="3" y="11"/>
                      <a:pt x="2" y="14"/>
                      <a:pt x="4" y="14"/>
                    </a:cubicBezTo>
                    <a:cubicBezTo>
                      <a:pt x="1" y="10"/>
                      <a:pt x="0" y="5"/>
                      <a:pt x="2" y="0"/>
                    </a:cubicBezTo>
                    <a:cubicBezTo>
                      <a:pt x="5" y="2"/>
                      <a:pt x="4" y="5"/>
                      <a:pt x="3" y="8"/>
                    </a:cubicBezTo>
                    <a:cubicBezTo>
                      <a:pt x="5" y="8"/>
                      <a:pt x="7" y="10"/>
                      <a:pt x="9" y="10"/>
                    </a:cubicBezTo>
                    <a:cubicBezTo>
                      <a:pt x="8" y="11"/>
                      <a:pt x="8" y="13"/>
                      <a:pt x="9" y="15"/>
                    </a:cubicBezTo>
                    <a:cubicBezTo>
                      <a:pt x="8" y="15"/>
                      <a:pt x="8" y="13"/>
                      <a:pt x="7" y="12"/>
                    </a:cubicBezTo>
                    <a:cubicBezTo>
                      <a:pt x="7" y="13"/>
                      <a:pt x="6" y="16"/>
                      <a:pt x="6" y="18"/>
                    </a:cubicBezTo>
                    <a:cubicBezTo>
                      <a:pt x="5" y="21"/>
                      <a:pt x="6" y="24"/>
                      <a:pt x="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8" name="Freeform 2004"/>
              <p:cNvSpPr/>
              <p:nvPr>
                <p:custDataLst>
                  <p:tags r:id="rId209"/>
                </p:custDataLst>
              </p:nvPr>
            </p:nvSpPr>
            <p:spPr bwMode="auto">
              <a:xfrm>
                <a:off x="2902529" y="3179218"/>
                <a:ext cx="19521" cy="5137"/>
              </a:xfrm>
              <a:custGeom>
                <a:avLst/>
                <a:gdLst>
                  <a:gd name="T0" fmla="*/ 4 w 9"/>
                  <a:gd name="T1" fmla="*/ 1 h 2"/>
                  <a:gd name="T2" fmla="*/ 7 w 9"/>
                  <a:gd name="T3" fmla="*/ 1 h 2"/>
                  <a:gd name="T4" fmla="*/ 9 w 9"/>
                  <a:gd name="T5" fmla="*/ 1 h 2"/>
                  <a:gd name="T6" fmla="*/ 5 w 9"/>
                  <a:gd name="T7" fmla="*/ 1 h 2"/>
                  <a:gd name="T8" fmla="*/ 0 w 9"/>
                  <a:gd name="T9" fmla="*/ 2 h 2"/>
                  <a:gd name="T10" fmla="*/ 4 w 9"/>
                  <a:gd name="T11" fmla="*/ 1 h 2"/>
                </a:gdLst>
                <a:ahLst/>
                <a:cxnLst>
                  <a:cxn ang="0">
                    <a:pos x="T0" y="T1"/>
                  </a:cxn>
                  <a:cxn ang="0">
                    <a:pos x="T2" y="T3"/>
                  </a:cxn>
                  <a:cxn ang="0">
                    <a:pos x="T4" y="T5"/>
                  </a:cxn>
                  <a:cxn ang="0">
                    <a:pos x="T6" y="T7"/>
                  </a:cxn>
                  <a:cxn ang="0">
                    <a:pos x="T8" y="T9"/>
                  </a:cxn>
                  <a:cxn ang="0">
                    <a:pos x="T10" y="T11"/>
                  </a:cxn>
                </a:cxnLst>
                <a:rect l="0" t="0" r="r" b="b"/>
                <a:pathLst>
                  <a:path w="9" h="2">
                    <a:moveTo>
                      <a:pt x="4" y="1"/>
                    </a:moveTo>
                    <a:cubicBezTo>
                      <a:pt x="6" y="1"/>
                      <a:pt x="6" y="1"/>
                      <a:pt x="7" y="1"/>
                    </a:cubicBezTo>
                    <a:cubicBezTo>
                      <a:pt x="9" y="0"/>
                      <a:pt x="8" y="1"/>
                      <a:pt x="9" y="1"/>
                    </a:cubicBezTo>
                    <a:cubicBezTo>
                      <a:pt x="7" y="1"/>
                      <a:pt x="5" y="1"/>
                      <a:pt x="5" y="1"/>
                    </a:cubicBezTo>
                    <a:cubicBezTo>
                      <a:pt x="4" y="1"/>
                      <a:pt x="0" y="2"/>
                      <a:pt x="0" y="2"/>
                    </a:cubicBezTo>
                    <a:cubicBezTo>
                      <a:pt x="4" y="1"/>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9" name="Freeform 2005"/>
              <p:cNvSpPr/>
              <p:nvPr>
                <p:custDataLst>
                  <p:tags r:id="rId210"/>
                </p:custDataLst>
              </p:nvPr>
            </p:nvSpPr>
            <p:spPr bwMode="auto">
              <a:xfrm>
                <a:off x="2886090" y="3182300"/>
                <a:ext cx="12329" cy="2055"/>
              </a:xfrm>
              <a:custGeom>
                <a:avLst/>
                <a:gdLst>
                  <a:gd name="T0" fmla="*/ 3 w 6"/>
                  <a:gd name="T1" fmla="*/ 1 h 1"/>
                  <a:gd name="T2" fmla="*/ 2 w 6"/>
                  <a:gd name="T3" fmla="*/ 0 h 1"/>
                  <a:gd name="T4" fmla="*/ 3 w 6"/>
                  <a:gd name="T5" fmla="*/ 1 h 1"/>
                </a:gdLst>
                <a:ahLst/>
                <a:cxnLst>
                  <a:cxn ang="0">
                    <a:pos x="T0" y="T1"/>
                  </a:cxn>
                  <a:cxn ang="0">
                    <a:pos x="T2" y="T3"/>
                  </a:cxn>
                  <a:cxn ang="0">
                    <a:pos x="T4" y="T5"/>
                  </a:cxn>
                </a:cxnLst>
                <a:rect l="0" t="0" r="r" b="b"/>
                <a:pathLst>
                  <a:path w="6" h="1">
                    <a:moveTo>
                      <a:pt x="3" y="1"/>
                    </a:moveTo>
                    <a:cubicBezTo>
                      <a:pt x="0" y="1"/>
                      <a:pt x="4" y="0"/>
                      <a:pt x="2" y="0"/>
                    </a:cubicBezTo>
                    <a:cubicBezTo>
                      <a:pt x="6"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0" name="Freeform 2006"/>
              <p:cNvSpPr/>
              <p:nvPr>
                <p:custDataLst>
                  <p:tags r:id="rId211"/>
                </p:custDataLst>
              </p:nvPr>
            </p:nvSpPr>
            <p:spPr bwMode="auto">
              <a:xfrm>
                <a:off x="1935732" y="3295316"/>
                <a:ext cx="17466" cy="29795"/>
              </a:xfrm>
              <a:custGeom>
                <a:avLst/>
                <a:gdLst>
                  <a:gd name="T0" fmla="*/ 4 w 8"/>
                  <a:gd name="T1" fmla="*/ 14 h 14"/>
                  <a:gd name="T2" fmla="*/ 5 w 8"/>
                  <a:gd name="T3" fmla="*/ 9 h 14"/>
                  <a:gd name="T4" fmla="*/ 1 w 8"/>
                  <a:gd name="T5" fmla="*/ 8 h 14"/>
                  <a:gd name="T6" fmla="*/ 0 w 8"/>
                  <a:gd name="T7" fmla="*/ 3 h 14"/>
                  <a:gd name="T8" fmla="*/ 5 w 8"/>
                  <a:gd name="T9" fmla="*/ 0 h 14"/>
                  <a:gd name="T10" fmla="*/ 4 w 8"/>
                  <a:gd name="T11" fmla="*/ 14 h 14"/>
                </a:gdLst>
                <a:ahLst/>
                <a:cxnLst>
                  <a:cxn ang="0">
                    <a:pos x="T0" y="T1"/>
                  </a:cxn>
                  <a:cxn ang="0">
                    <a:pos x="T2" y="T3"/>
                  </a:cxn>
                  <a:cxn ang="0">
                    <a:pos x="T4" y="T5"/>
                  </a:cxn>
                  <a:cxn ang="0">
                    <a:pos x="T6" y="T7"/>
                  </a:cxn>
                  <a:cxn ang="0">
                    <a:pos x="T8" y="T9"/>
                  </a:cxn>
                  <a:cxn ang="0">
                    <a:pos x="T10" y="T11"/>
                  </a:cxn>
                </a:cxnLst>
                <a:rect l="0" t="0" r="r" b="b"/>
                <a:pathLst>
                  <a:path w="8" h="14">
                    <a:moveTo>
                      <a:pt x="4" y="14"/>
                    </a:moveTo>
                    <a:cubicBezTo>
                      <a:pt x="3" y="11"/>
                      <a:pt x="3" y="9"/>
                      <a:pt x="5" y="9"/>
                    </a:cubicBezTo>
                    <a:cubicBezTo>
                      <a:pt x="4" y="5"/>
                      <a:pt x="3" y="8"/>
                      <a:pt x="1" y="8"/>
                    </a:cubicBezTo>
                    <a:cubicBezTo>
                      <a:pt x="0" y="7"/>
                      <a:pt x="0" y="5"/>
                      <a:pt x="0" y="3"/>
                    </a:cubicBezTo>
                    <a:cubicBezTo>
                      <a:pt x="4" y="9"/>
                      <a:pt x="2" y="1"/>
                      <a:pt x="5" y="0"/>
                    </a:cubicBezTo>
                    <a:cubicBezTo>
                      <a:pt x="4" y="6"/>
                      <a:pt x="8" y="10"/>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1" name="Freeform 2007"/>
              <p:cNvSpPr/>
              <p:nvPr>
                <p:custDataLst>
                  <p:tags r:id="rId212"/>
                </p:custDataLst>
              </p:nvPr>
            </p:nvSpPr>
            <p:spPr bwMode="auto">
              <a:xfrm>
                <a:off x="1929568" y="3252165"/>
                <a:ext cx="13356" cy="27740"/>
              </a:xfrm>
              <a:custGeom>
                <a:avLst/>
                <a:gdLst>
                  <a:gd name="T0" fmla="*/ 3 w 6"/>
                  <a:gd name="T1" fmla="*/ 4 h 13"/>
                  <a:gd name="T2" fmla="*/ 4 w 6"/>
                  <a:gd name="T3" fmla="*/ 13 h 13"/>
                  <a:gd name="T4" fmla="*/ 0 w 6"/>
                  <a:gd name="T5" fmla="*/ 11 h 13"/>
                  <a:gd name="T6" fmla="*/ 6 w 6"/>
                  <a:gd name="T7" fmla="*/ 3 h 13"/>
                  <a:gd name="T8" fmla="*/ 3 w 6"/>
                  <a:gd name="T9" fmla="*/ 4 h 13"/>
                </a:gdLst>
                <a:ahLst/>
                <a:cxnLst>
                  <a:cxn ang="0">
                    <a:pos x="T0" y="T1"/>
                  </a:cxn>
                  <a:cxn ang="0">
                    <a:pos x="T2" y="T3"/>
                  </a:cxn>
                  <a:cxn ang="0">
                    <a:pos x="T4" y="T5"/>
                  </a:cxn>
                  <a:cxn ang="0">
                    <a:pos x="T6" y="T7"/>
                  </a:cxn>
                  <a:cxn ang="0">
                    <a:pos x="T8" y="T9"/>
                  </a:cxn>
                </a:cxnLst>
                <a:rect l="0" t="0" r="r" b="b"/>
                <a:pathLst>
                  <a:path w="6" h="13">
                    <a:moveTo>
                      <a:pt x="3" y="4"/>
                    </a:moveTo>
                    <a:cubicBezTo>
                      <a:pt x="2" y="9"/>
                      <a:pt x="5" y="11"/>
                      <a:pt x="4" y="13"/>
                    </a:cubicBezTo>
                    <a:cubicBezTo>
                      <a:pt x="2" y="13"/>
                      <a:pt x="2" y="12"/>
                      <a:pt x="0" y="11"/>
                    </a:cubicBezTo>
                    <a:cubicBezTo>
                      <a:pt x="1" y="8"/>
                      <a:pt x="2" y="0"/>
                      <a:pt x="6" y="3"/>
                    </a:cubicBezTo>
                    <a:cubicBezTo>
                      <a:pt x="6" y="5"/>
                      <a:pt x="5" y="3"/>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2" name="Freeform 2008"/>
              <p:cNvSpPr/>
              <p:nvPr>
                <p:custDataLst>
                  <p:tags r:id="rId213"/>
                </p:custDataLst>
              </p:nvPr>
            </p:nvSpPr>
            <p:spPr bwMode="auto">
              <a:xfrm>
                <a:off x="2317930" y="3206958"/>
                <a:ext cx="13356" cy="19521"/>
              </a:xfrm>
              <a:custGeom>
                <a:avLst/>
                <a:gdLst>
                  <a:gd name="T0" fmla="*/ 1 w 6"/>
                  <a:gd name="T1" fmla="*/ 0 h 9"/>
                  <a:gd name="T2" fmla="*/ 4 w 6"/>
                  <a:gd name="T3" fmla="*/ 6 h 9"/>
                  <a:gd name="T4" fmla="*/ 1 w 6"/>
                  <a:gd name="T5" fmla="*/ 0 h 9"/>
                </a:gdLst>
                <a:ahLst/>
                <a:cxnLst>
                  <a:cxn ang="0">
                    <a:pos x="T0" y="T1"/>
                  </a:cxn>
                  <a:cxn ang="0">
                    <a:pos x="T2" y="T3"/>
                  </a:cxn>
                  <a:cxn ang="0">
                    <a:pos x="T4" y="T5"/>
                  </a:cxn>
                </a:cxnLst>
                <a:rect l="0" t="0" r="r" b="b"/>
                <a:pathLst>
                  <a:path w="6" h="9">
                    <a:moveTo>
                      <a:pt x="1" y="0"/>
                    </a:moveTo>
                    <a:cubicBezTo>
                      <a:pt x="4" y="0"/>
                      <a:pt x="6" y="9"/>
                      <a:pt x="4" y="6"/>
                    </a:cubicBezTo>
                    <a:cubicBezTo>
                      <a:pt x="4" y="3"/>
                      <a:pt x="0" y="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3" name="Freeform 2009"/>
              <p:cNvSpPr/>
              <p:nvPr>
                <p:custDataLst>
                  <p:tags r:id="rId214"/>
                </p:custDataLst>
              </p:nvPr>
            </p:nvSpPr>
            <p:spPr bwMode="auto">
              <a:xfrm>
                <a:off x="2327177" y="3190519"/>
                <a:ext cx="8219" cy="16439"/>
              </a:xfrm>
              <a:custGeom>
                <a:avLst/>
                <a:gdLst>
                  <a:gd name="T0" fmla="*/ 1 w 4"/>
                  <a:gd name="T1" fmla="*/ 8 h 8"/>
                  <a:gd name="T2" fmla="*/ 0 w 4"/>
                  <a:gd name="T3" fmla="*/ 5 h 8"/>
                  <a:gd name="T4" fmla="*/ 1 w 4"/>
                  <a:gd name="T5" fmla="*/ 0 h 8"/>
                  <a:gd name="T6" fmla="*/ 1 w 4"/>
                  <a:gd name="T7" fmla="*/ 8 h 8"/>
                </a:gdLst>
                <a:ahLst/>
                <a:cxnLst>
                  <a:cxn ang="0">
                    <a:pos x="T0" y="T1"/>
                  </a:cxn>
                  <a:cxn ang="0">
                    <a:pos x="T2" y="T3"/>
                  </a:cxn>
                  <a:cxn ang="0">
                    <a:pos x="T4" y="T5"/>
                  </a:cxn>
                  <a:cxn ang="0">
                    <a:pos x="T6" y="T7"/>
                  </a:cxn>
                </a:cxnLst>
                <a:rect l="0" t="0" r="r" b="b"/>
                <a:pathLst>
                  <a:path w="4" h="8">
                    <a:moveTo>
                      <a:pt x="1" y="8"/>
                    </a:moveTo>
                    <a:cubicBezTo>
                      <a:pt x="0" y="7"/>
                      <a:pt x="0" y="6"/>
                      <a:pt x="0" y="5"/>
                    </a:cubicBezTo>
                    <a:cubicBezTo>
                      <a:pt x="0" y="3"/>
                      <a:pt x="1" y="2"/>
                      <a:pt x="1" y="0"/>
                    </a:cubicBezTo>
                    <a:cubicBezTo>
                      <a:pt x="4" y="2"/>
                      <a:pt x="0" y="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4" name="Freeform 2010"/>
              <p:cNvSpPr/>
              <p:nvPr>
                <p:custDataLst>
                  <p:tags r:id="rId215"/>
                </p:custDataLst>
              </p:nvPr>
            </p:nvSpPr>
            <p:spPr bwMode="auto">
              <a:xfrm>
                <a:off x="1944979" y="3154560"/>
                <a:ext cx="12329" cy="38014"/>
              </a:xfrm>
              <a:custGeom>
                <a:avLst/>
                <a:gdLst>
                  <a:gd name="T0" fmla="*/ 6 w 6"/>
                  <a:gd name="T1" fmla="*/ 14 h 18"/>
                  <a:gd name="T2" fmla="*/ 1 w 6"/>
                  <a:gd name="T3" fmla="*/ 18 h 18"/>
                  <a:gd name="T4" fmla="*/ 0 w 6"/>
                  <a:gd name="T5" fmla="*/ 0 h 18"/>
                  <a:gd name="T6" fmla="*/ 6 w 6"/>
                  <a:gd name="T7" fmla="*/ 2 h 18"/>
                  <a:gd name="T8" fmla="*/ 6 w 6"/>
                  <a:gd name="T9" fmla="*/ 6 h 18"/>
                  <a:gd name="T10" fmla="*/ 4 w 6"/>
                  <a:gd name="T11" fmla="*/ 2 h 18"/>
                  <a:gd name="T12" fmla="*/ 2 w 6"/>
                  <a:gd name="T13" fmla="*/ 9 h 18"/>
                  <a:gd name="T14" fmla="*/ 6 w 6"/>
                  <a:gd name="T15" fmla="*/ 1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6" y="14"/>
                    </a:moveTo>
                    <a:cubicBezTo>
                      <a:pt x="4" y="15"/>
                      <a:pt x="4" y="18"/>
                      <a:pt x="1" y="18"/>
                    </a:cubicBezTo>
                    <a:cubicBezTo>
                      <a:pt x="1" y="9"/>
                      <a:pt x="1" y="6"/>
                      <a:pt x="0" y="0"/>
                    </a:cubicBezTo>
                    <a:cubicBezTo>
                      <a:pt x="3" y="3"/>
                      <a:pt x="3" y="1"/>
                      <a:pt x="6" y="2"/>
                    </a:cubicBezTo>
                    <a:cubicBezTo>
                      <a:pt x="6" y="4"/>
                      <a:pt x="6" y="5"/>
                      <a:pt x="6" y="6"/>
                    </a:cubicBezTo>
                    <a:cubicBezTo>
                      <a:pt x="4" y="6"/>
                      <a:pt x="5" y="4"/>
                      <a:pt x="4" y="2"/>
                    </a:cubicBezTo>
                    <a:cubicBezTo>
                      <a:pt x="3" y="3"/>
                      <a:pt x="2" y="6"/>
                      <a:pt x="2" y="9"/>
                    </a:cubicBezTo>
                    <a:cubicBezTo>
                      <a:pt x="3" y="11"/>
                      <a:pt x="4"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5" name="Freeform 2011"/>
              <p:cNvSpPr/>
              <p:nvPr>
                <p:custDataLst>
                  <p:tags r:id="rId216"/>
                </p:custDataLst>
              </p:nvPr>
            </p:nvSpPr>
            <p:spPr bwMode="auto">
              <a:xfrm>
                <a:off x="1885389" y="3111409"/>
                <a:ext cx="8219" cy="31850"/>
              </a:xfrm>
              <a:custGeom>
                <a:avLst/>
                <a:gdLst>
                  <a:gd name="T0" fmla="*/ 1 w 4"/>
                  <a:gd name="T1" fmla="*/ 15 h 15"/>
                  <a:gd name="T2" fmla="*/ 2 w 4"/>
                  <a:gd name="T3" fmla="*/ 0 h 15"/>
                  <a:gd name="T4" fmla="*/ 1 w 4"/>
                  <a:gd name="T5" fmla="*/ 15 h 15"/>
                </a:gdLst>
                <a:ahLst/>
                <a:cxnLst>
                  <a:cxn ang="0">
                    <a:pos x="T0" y="T1"/>
                  </a:cxn>
                  <a:cxn ang="0">
                    <a:pos x="T2" y="T3"/>
                  </a:cxn>
                  <a:cxn ang="0">
                    <a:pos x="T4" y="T5"/>
                  </a:cxn>
                </a:cxnLst>
                <a:rect l="0" t="0" r="r" b="b"/>
                <a:pathLst>
                  <a:path w="4" h="15">
                    <a:moveTo>
                      <a:pt x="1" y="15"/>
                    </a:moveTo>
                    <a:cubicBezTo>
                      <a:pt x="0" y="11"/>
                      <a:pt x="3" y="7"/>
                      <a:pt x="2" y="0"/>
                    </a:cubicBezTo>
                    <a:cubicBezTo>
                      <a:pt x="4" y="4"/>
                      <a:pt x="3" y="10"/>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6" name="Freeform 2012"/>
              <p:cNvSpPr/>
              <p:nvPr>
                <p:custDataLst>
                  <p:tags r:id="rId217"/>
                </p:custDataLst>
              </p:nvPr>
            </p:nvSpPr>
            <p:spPr bwMode="auto">
              <a:xfrm>
                <a:off x="1772373" y="3103189"/>
                <a:ext cx="20548" cy="21576"/>
              </a:xfrm>
              <a:custGeom>
                <a:avLst/>
                <a:gdLst>
                  <a:gd name="T0" fmla="*/ 9 w 10"/>
                  <a:gd name="T1" fmla="*/ 4 h 10"/>
                  <a:gd name="T2" fmla="*/ 7 w 10"/>
                  <a:gd name="T3" fmla="*/ 10 h 10"/>
                  <a:gd name="T4" fmla="*/ 0 w 10"/>
                  <a:gd name="T5" fmla="*/ 3 h 10"/>
                  <a:gd name="T6" fmla="*/ 9 w 10"/>
                  <a:gd name="T7" fmla="*/ 4 h 10"/>
                </a:gdLst>
                <a:ahLst/>
                <a:cxnLst>
                  <a:cxn ang="0">
                    <a:pos x="T0" y="T1"/>
                  </a:cxn>
                  <a:cxn ang="0">
                    <a:pos x="T2" y="T3"/>
                  </a:cxn>
                  <a:cxn ang="0">
                    <a:pos x="T4" y="T5"/>
                  </a:cxn>
                  <a:cxn ang="0">
                    <a:pos x="T6" y="T7"/>
                  </a:cxn>
                </a:cxnLst>
                <a:rect l="0" t="0" r="r" b="b"/>
                <a:pathLst>
                  <a:path w="10" h="10">
                    <a:moveTo>
                      <a:pt x="9" y="4"/>
                    </a:moveTo>
                    <a:cubicBezTo>
                      <a:pt x="10" y="8"/>
                      <a:pt x="5" y="5"/>
                      <a:pt x="7" y="10"/>
                    </a:cubicBezTo>
                    <a:cubicBezTo>
                      <a:pt x="4" y="9"/>
                      <a:pt x="4" y="4"/>
                      <a:pt x="0" y="3"/>
                    </a:cubicBezTo>
                    <a:cubicBezTo>
                      <a:pt x="4" y="0"/>
                      <a:pt x="5" y="10"/>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7" name="Freeform 2013"/>
              <p:cNvSpPr/>
              <p:nvPr>
                <p:custDataLst>
                  <p:tags r:id="rId218"/>
                </p:custDataLst>
              </p:nvPr>
            </p:nvSpPr>
            <p:spPr bwMode="auto">
              <a:xfrm>
                <a:off x="1905937" y="3079559"/>
                <a:ext cx="15412" cy="35959"/>
              </a:xfrm>
              <a:custGeom>
                <a:avLst/>
                <a:gdLst>
                  <a:gd name="T0" fmla="*/ 0 w 7"/>
                  <a:gd name="T1" fmla="*/ 16 h 17"/>
                  <a:gd name="T2" fmla="*/ 4 w 7"/>
                  <a:gd name="T3" fmla="*/ 5 h 17"/>
                  <a:gd name="T4" fmla="*/ 2 w 7"/>
                  <a:gd name="T5" fmla="*/ 5 h 17"/>
                  <a:gd name="T6" fmla="*/ 0 w 7"/>
                  <a:gd name="T7" fmla="*/ 16 h 17"/>
                </a:gdLst>
                <a:ahLst/>
                <a:cxnLst>
                  <a:cxn ang="0">
                    <a:pos x="T0" y="T1"/>
                  </a:cxn>
                  <a:cxn ang="0">
                    <a:pos x="T2" y="T3"/>
                  </a:cxn>
                  <a:cxn ang="0">
                    <a:pos x="T4" y="T5"/>
                  </a:cxn>
                  <a:cxn ang="0">
                    <a:pos x="T6" y="T7"/>
                  </a:cxn>
                </a:cxnLst>
                <a:rect l="0" t="0" r="r" b="b"/>
                <a:pathLst>
                  <a:path w="7" h="17">
                    <a:moveTo>
                      <a:pt x="0" y="16"/>
                    </a:moveTo>
                    <a:cubicBezTo>
                      <a:pt x="3" y="14"/>
                      <a:pt x="3" y="9"/>
                      <a:pt x="4" y="5"/>
                    </a:cubicBezTo>
                    <a:cubicBezTo>
                      <a:pt x="4" y="5"/>
                      <a:pt x="3" y="5"/>
                      <a:pt x="2" y="5"/>
                    </a:cubicBezTo>
                    <a:cubicBezTo>
                      <a:pt x="7" y="0"/>
                      <a:pt x="6" y="1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8" name="Freeform 2014"/>
              <p:cNvSpPr/>
              <p:nvPr>
                <p:custDataLst>
                  <p:tags r:id="rId219"/>
                </p:custDataLst>
              </p:nvPr>
            </p:nvSpPr>
            <p:spPr bwMode="auto">
              <a:xfrm>
                <a:off x="1816552" y="3037435"/>
                <a:ext cx="19521" cy="29795"/>
              </a:xfrm>
              <a:custGeom>
                <a:avLst/>
                <a:gdLst>
                  <a:gd name="T0" fmla="*/ 5 w 9"/>
                  <a:gd name="T1" fmla="*/ 14 h 14"/>
                  <a:gd name="T2" fmla="*/ 0 w 9"/>
                  <a:gd name="T3" fmla="*/ 12 h 14"/>
                  <a:gd name="T4" fmla="*/ 6 w 9"/>
                  <a:gd name="T5" fmla="*/ 4 h 14"/>
                  <a:gd name="T6" fmla="*/ 9 w 9"/>
                  <a:gd name="T7" fmla="*/ 7 h 14"/>
                  <a:gd name="T8" fmla="*/ 5 w 9"/>
                  <a:gd name="T9" fmla="*/ 14 h 14"/>
                </a:gdLst>
                <a:ahLst/>
                <a:cxnLst>
                  <a:cxn ang="0">
                    <a:pos x="T0" y="T1"/>
                  </a:cxn>
                  <a:cxn ang="0">
                    <a:pos x="T2" y="T3"/>
                  </a:cxn>
                  <a:cxn ang="0">
                    <a:pos x="T4" y="T5"/>
                  </a:cxn>
                  <a:cxn ang="0">
                    <a:pos x="T6" y="T7"/>
                  </a:cxn>
                  <a:cxn ang="0">
                    <a:pos x="T8" y="T9"/>
                  </a:cxn>
                </a:cxnLst>
                <a:rect l="0" t="0" r="r" b="b"/>
                <a:pathLst>
                  <a:path w="9" h="14">
                    <a:moveTo>
                      <a:pt x="5" y="14"/>
                    </a:moveTo>
                    <a:cubicBezTo>
                      <a:pt x="2" y="14"/>
                      <a:pt x="2" y="12"/>
                      <a:pt x="0" y="12"/>
                    </a:cubicBezTo>
                    <a:cubicBezTo>
                      <a:pt x="1" y="9"/>
                      <a:pt x="8" y="10"/>
                      <a:pt x="6" y="4"/>
                    </a:cubicBezTo>
                    <a:cubicBezTo>
                      <a:pt x="7" y="0"/>
                      <a:pt x="7" y="7"/>
                      <a:pt x="9" y="7"/>
                    </a:cubicBezTo>
                    <a:cubicBezTo>
                      <a:pt x="7" y="9"/>
                      <a:pt x="5" y="10"/>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9" name="Freeform 2015"/>
              <p:cNvSpPr/>
              <p:nvPr>
                <p:custDataLst>
                  <p:tags r:id="rId220"/>
                </p:custDataLst>
              </p:nvPr>
            </p:nvSpPr>
            <p:spPr bwMode="auto">
              <a:xfrm>
                <a:off x="1907992" y="3015859"/>
                <a:ext cx="41097" cy="51371"/>
              </a:xfrm>
              <a:custGeom>
                <a:avLst/>
                <a:gdLst>
                  <a:gd name="T0" fmla="*/ 4 w 19"/>
                  <a:gd name="T1" fmla="*/ 24 h 24"/>
                  <a:gd name="T2" fmla="*/ 6 w 19"/>
                  <a:gd name="T3" fmla="*/ 13 h 24"/>
                  <a:gd name="T4" fmla="*/ 10 w 19"/>
                  <a:gd name="T5" fmla="*/ 15 h 24"/>
                  <a:gd name="T6" fmla="*/ 14 w 19"/>
                  <a:gd name="T7" fmla="*/ 8 h 24"/>
                  <a:gd name="T8" fmla="*/ 12 w 19"/>
                  <a:gd name="T9" fmla="*/ 5 h 24"/>
                  <a:gd name="T10" fmla="*/ 17 w 19"/>
                  <a:gd name="T11" fmla="*/ 1 h 24"/>
                  <a:gd name="T12" fmla="*/ 15 w 19"/>
                  <a:gd name="T13" fmla="*/ 13 h 24"/>
                  <a:gd name="T14" fmla="*/ 12 w 19"/>
                  <a:gd name="T15" fmla="*/ 13 h 24"/>
                  <a:gd name="T16" fmla="*/ 10 w 19"/>
                  <a:gd name="T17" fmla="*/ 19 h 24"/>
                  <a:gd name="T18" fmla="*/ 16 w 19"/>
                  <a:gd name="T19" fmla="*/ 20 h 24"/>
                  <a:gd name="T20" fmla="*/ 19 w 19"/>
                  <a:gd name="T21" fmla="*/ 17 h 24"/>
                  <a:gd name="T22" fmla="*/ 15 w 19"/>
                  <a:gd name="T23" fmla="*/ 24 h 24"/>
                  <a:gd name="T24" fmla="*/ 8 w 19"/>
                  <a:gd name="T25" fmla="*/ 22 h 24"/>
                  <a:gd name="T26" fmla="*/ 8 w 19"/>
                  <a:gd name="T27" fmla="*/ 16 h 24"/>
                  <a:gd name="T28" fmla="*/ 4 w 19"/>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4" y="24"/>
                    </a:moveTo>
                    <a:cubicBezTo>
                      <a:pt x="0" y="22"/>
                      <a:pt x="5" y="16"/>
                      <a:pt x="6" y="13"/>
                    </a:cubicBezTo>
                    <a:cubicBezTo>
                      <a:pt x="7" y="14"/>
                      <a:pt x="8" y="15"/>
                      <a:pt x="10" y="15"/>
                    </a:cubicBezTo>
                    <a:cubicBezTo>
                      <a:pt x="7" y="10"/>
                      <a:pt x="12" y="12"/>
                      <a:pt x="14" y="8"/>
                    </a:cubicBezTo>
                    <a:cubicBezTo>
                      <a:pt x="14" y="6"/>
                      <a:pt x="12" y="7"/>
                      <a:pt x="12" y="5"/>
                    </a:cubicBezTo>
                    <a:cubicBezTo>
                      <a:pt x="12" y="1"/>
                      <a:pt x="13" y="0"/>
                      <a:pt x="17" y="1"/>
                    </a:cubicBezTo>
                    <a:cubicBezTo>
                      <a:pt x="14" y="7"/>
                      <a:pt x="15" y="6"/>
                      <a:pt x="15" y="13"/>
                    </a:cubicBezTo>
                    <a:cubicBezTo>
                      <a:pt x="14" y="13"/>
                      <a:pt x="13" y="13"/>
                      <a:pt x="12" y="13"/>
                    </a:cubicBezTo>
                    <a:cubicBezTo>
                      <a:pt x="12" y="15"/>
                      <a:pt x="11" y="17"/>
                      <a:pt x="10" y="19"/>
                    </a:cubicBezTo>
                    <a:cubicBezTo>
                      <a:pt x="13" y="18"/>
                      <a:pt x="14" y="17"/>
                      <a:pt x="16" y="20"/>
                    </a:cubicBezTo>
                    <a:cubicBezTo>
                      <a:pt x="18" y="21"/>
                      <a:pt x="16" y="15"/>
                      <a:pt x="19" y="17"/>
                    </a:cubicBezTo>
                    <a:cubicBezTo>
                      <a:pt x="18" y="19"/>
                      <a:pt x="17" y="21"/>
                      <a:pt x="15" y="24"/>
                    </a:cubicBezTo>
                    <a:cubicBezTo>
                      <a:pt x="14" y="18"/>
                      <a:pt x="12" y="21"/>
                      <a:pt x="8" y="22"/>
                    </a:cubicBezTo>
                    <a:cubicBezTo>
                      <a:pt x="10" y="20"/>
                      <a:pt x="8" y="19"/>
                      <a:pt x="8" y="16"/>
                    </a:cubicBezTo>
                    <a:cubicBezTo>
                      <a:pt x="4" y="15"/>
                      <a:pt x="5" y="20"/>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0" name="Freeform 2016"/>
              <p:cNvSpPr/>
              <p:nvPr>
                <p:custDataLst>
                  <p:tags r:id="rId221"/>
                </p:custDataLst>
              </p:nvPr>
            </p:nvSpPr>
            <p:spPr bwMode="auto">
              <a:xfrm>
                <a:off x="1818607" y="3026134"/>
                <a:ext cx="13356" cy="21576"/>
              </a:xfrm>
              <a:custGeom>
                <a:avLst/>
                <a:gdLst>
                  <a:gd name="T0" fmla="*/ 0 w 6"/>
                  <a:gd name="T1" fmla="*/ 10 h 10"/>
                  <a:gd name="T2" fmla="*/ 2 w 6"/>
                  <a:gd name="T3" fmla="*/ 2 h 10"/>
                  <a:gd name="T4" fmla="*/ 6 w 6"/>
                  <a:gd name="T5" fmla="*/ 0 h 10"/>
                  <a:gd name="T6" fmla="*/ 0 w 6"/>
                  <a:gd name="T7" fmla="*/ 10 h 10"/>
                </a:gdLst>
                <a:ahLst/>
                <a:cxnLst>
                  <a:cxn ang="0">
                    <a:pos x="T0" y="T1"/>
                  </a:cxn>
                  <a:cxn ang="0">
                    <a:pos x="T2" y="T3"/>
                  </a:cxn>
                  <a:cxn ang="0">
                    <a:pos x="T4" y="T5"/>
                  </a:cxn>
                  <a:cxn ang="0">
                    <a:pos x="T6" y="T7"/>
                  </a:cxn>
                </a:cxnLst>
                <a:rect l="0" t="0" r="r" b="b"/>
                <a:pathLst>
                  <a:path w="6" h="10">
                    <a:moveTo>
                      <a:pt x="0" y="10"/>
                    </a:moveTo>
                    <a:cubicBezTo>
                      <a:pt x="2" y="7"/>
                      <a:pt x="3" y="6"/>
                      <a:pt x="2" y="2"/>
                    </a:cubicBezTo>
                    <a:cubicBezTo>
                      <a:pt x="4" y="2"/>
                      <a:pt x="5" y="1"/>
                      <a:pt x="6" y="0"/>
                    </a:cubicBezTo>
                    <a:cubicBezTo>
                      <a:pt x="6" y="0"/>
                      <a:pt x="4" y="1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1" name="Freeform 2017"/>
              <p:cNvSpPr/>
              <p:nvPr>
                <p:custDataLst>
                  <p:tags r:id="rId222"/>
                </p:custDataLst>
              </p:nvPr>
            </p:nvSpPr>
            <p:spPr bwMode="auto">
              <a:xfrm>
                <a:off x="1925458" y="2996339"/>
                <a:ext cx="21576" cy="21576"/>
              </a:xfrm>
              <a:custGeom>
                <a:avLst/>
                <a:gdLst>
                  <a:gd name="T0" fmla="*/ 3 w 10"/>
                  <a:gd name="T1" fmla="*/ 10 h 10"/>
                  <a:gd name="T2" fmla="*/ 9 w 10"/>
                  <a:gd name="T3" fmla="*/ 4 h 10"/>
                  <a:gd name="T4" fmla="*/ 7 w 10"/>
                  <a:gd name="T5" fmla="*/ 0 h 10"/>
                  <a:gd name="T6" fmla="*/ 8 w 10"/>
                  <a:gd name="T7" fmla="*/ 5 h 10"/>
                  <a:gd name="T8" fmla="*/ 5 w 10"/>
                  <a:gd name="T9" fmla="*/ 7 h 10"/>
                  <a:gd name="T10" fmla="*/ 3 w 10"/>
                  <a:gd name="T11" fmla="*/ 10 h 10"/>
                </a:gdLst>
                <a:ahLst/>
                <a:cxnLst>
                  <a:cxn ang="0">
                    <a:pos x="T0" y="T1"/>
                  </a:cxn>
                  <a:cxn ang="0">
                    <a:pos x="T2" y="T3"/>
                  </a:cxn>
                  <a:cxn ang="0">
                    <a:pos x="T4" y="T5"/>
                  </a:cxn>
                  <a:cxn ang="0">
                    <a:pos x="T6" y="T7"/>
                  </a:cxn>
                  <a:cxn ang="0">
                    <a:pos x="T8" y="T9"/>
                  </a:cxn>
                  <a:cxn ang="0">
                    <a:pos x="T10" y="T11"/>
                  </a:cxn>
                </a:cxnLst>
                <a:rect l="0" t="0" r="r" b="b"/>
                <a:pathLst>
                  <a:path w="10" h="10">
                    <a:moveTo>
                      <a:pt x="3" y="10"/>
                    </a:moveTo>
                    <a:cubicBezTo>
                      <a:pt x="0" y="6"/>
                      <a:pt x="6" y="4"/>
                      <a:pt x="9" y="4"/>
                    </a:cubicBezTo>
                    <a:cubicBezTo>
                      <a:pt x="8" y="2"/>
                      <a:pt x="6" y="2"/>
                      <a:pt x="7" y="0"/>
                    </a:cubicBezTo>
                    <a:cubicBezTo>
                      <a:pt x="10" y="2"/>
                      <a:pt x="10" y="3"/>
                      <a:pt x="8" y="5"/>
                    </a:cubicBezTo>
                    <a:cubicBezTo>
                      <a:pt x="7" y="6"/>
                      <a:pt x="6" y="6"/>
                      <a:pt x="5" y="7"/>
                    </a:cubicBezTo>
                    <a:cubicBezTo>
                      <a:pt x="4" y="8"/>
                      <a:pt x="3"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2" name="Freeform 2018"/>
              <p:cNvSpPr/>
              <p:nvPr>
                <p:custDataLst>
                  <p:tags r:id="rId223"/>
                </p:custDataLst>
              </p:nvPr>
            </p:nvSpPr>
            <p:spPr bwMode="auto">
              <a:xfrm>
                <a:off x="2985749" y="3170999"/>
                <a:ext cx="308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3" name="Freeform 2019"/>
              <p:cNvSpPr/>
              <p:nvPr>
                <p:custDataLst>
                  <p:tags r:id="rId224"/>
                </p:custDataLst>
              </p:nvPr>
            </p:nvSpPr>
            <p:spPr bwMode="auto">
              <a:xfrm>
                <a:off x="2446357" y="2984009"/>
                <a:ext cx="10274" cy="14383"/>
              </a:xfrm>
              <a:custGeom>
                <a:avLst/>
                <a:gdLst>
                  <a:gd name="T0" fmla="*/ 5 w 5"/>
                  <a:gd name="T1" fmla="*/ 2 h 7"/>
                  <a:gd name="T2" fmla="*/ 5 w 5"/>
                  <a:gd name="T3" fmla="*/ 3 h 7"/>
                  <a:gd name="T4" fmla="*/ 0 w 5"/>
                  <a:gd name="T5" fmla="*/ 2 h 7"/>
                  <a:gd name="T6" fmla="*/ 1 w 5"/>
                  <a:gd name="T7" fmla="*/ 0 h 7"/>
                  <a:gd name="T8" fmla="*/ 5 w 5"/>
                  <a:gd name="T9" fmla="*/ 2 h 7"/>
                </a:gdLst>
                <a:ahLst/>
                <a:cxnLst>
                  <a:cxn ang="0">
                    <a:pos x="T0" y="T1"/>
                  </a:cxn>
                  <a:cxn ang="0">
                    <a:pos x="T2" y="T3"/>
                  </a:cxn>
                  <a:cxn ang="0">
                    <a:pos x="T4" y="T5"/>
                  </a:cxn>
                  <a:cxn ang="0">
                    <a:pos x="T6" y="T7"/>
                  </a:cxn>
                  <a:cxn ang="0">
                    <a:pos x="T8" y="T9"/>
                  </a:cxn>
                </a:cxnLst>
                <a:rect l="0" t="0" r="r" b="b"/>
                <a:pathLst>
                  <a:path w="5" h="7">
                    <a:moveTo>
                      <a:pt x="5" y="2"/>
                    </a:moveTo>
                    <a:cubicBezTo>
                      <a:pt x="4" y="3"/>
                      <a:pt x="5" y="4"/>
                      <a:pt x="5" y="3"/>
                    </a:cubicBezTo>
                    <a:cubicBezTo>
                      <a:pt x="5" y="7"/>
                      <a:pt x="2" y="6"/>
                      <a:pt x="0" y="2"/>
                    </a:cubicBezTo>
                    <a:cubicBezTo>
                      <a:pt x="0" y="1"/>
                      <a:pt x="5" y="2"/>
                      <a:pt x="1" y="0"/>
                    </a:cubicBezTo>
                    <a:cubicBezTo>
                      <a:pt x="2" y="0"/>
                      <a:pt x="3"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4" name="Freeform 2020"/>
              <p:cNvSpPr/>
              <p:nvPr>
                <p:custDataLst>
                  <p:tags r:id="rId225"/>
                </p:custDataLst>
              </p:nvPr>
            </p:nvSpPr>
            <p:spPr bwMode="auto">
              <a:xfrm>
                <a:off x="2467933" y="2932639"/>
                <a:ext cx="10274" cy="10274"/>
              </a:xfrm>
              <a:custGeom>
                <a:avLst/>
                <a:gdLst>
                  <a:gd name="T0" fmla="*/ 2 w 5"/>
                  <a:gd name="T1" fmla="*/ 5 h 5"/>
                  <a:gd name="T2" fmla="*/ 2 w 5"/>
                  <a:gd name="T3" fmla="*/ 4 h 5"/>
                  <a:gd name="T4" fmla="*/ 2 w 5"/>
                  <a:gd name="T5" fmla="*/ 0 h 5"/>
                  <a:gd name="T6" fmla="*/ 2 w 5"/>
                  <a:gd name="T7" fmla="*/ 5 h 5"/>
                </a:gdLst>
                <a:ahLst/>
                <a:cxnLst>
                  <a:cxn ang="0">
                    <a:pos x="T0" y="T1"/>
                  </a:cxn>
                  <a:cxn ang="0">
                    <a:pos x="T2" y="T3"/>
                  </a:cxn>
                  <a:cxn ang="0">
                    <a:pos x="T4" y="T5"/>
                  </a:cxn>
                  <a:cxn ang="0">
                    <a:pos x="T6" y="T7"/>
                  </a:cxn>
                </a:cxnLst>
                <a:rect l="0" t="0" r="r" b="b"/>
                <a:pathLst>
                  <a:path w="5" h="5">
                    <a:moveTo>
                      <a:pt x="2" y="5"/>
                    </a:moveTo>
                    <a:cubicBezTo>
                      <a:pt x="1" y="4"/>
                      <a:pt x="2" y="4"/>
                      <a:pt x="2" y="4"/>
                    </a:cubicBezTo>
                    <a:cubicBezTo>
                      <a:pt x="2" y="3"/>
                      <a:pt x="0" y="2"/>
                      <a:pt x="2" y="0"/>
                    </a:cubicBezTo>
                    <a:cubicBezTo>
                      <a:pt x="4" y="2"/>
                      <a:pt x="5"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5" name="Freeform 2021"/>
              <p:cNvSpPr/>
              <p:nvPr>
                <p:custDataLst>
                  <p:tags r:id="rId226"/>
                </p:custDataLst>
              </p:nvPr>
            </p:nvSpPr>
            <p:spPr bwMode="auto">
              <a:xfrm>
                <a:off x="2973421" y="3158670"/>
                <a:ext cx="21576" cy="38014"/>
              </a:xfrm>
              <a:custGeom>
                <a:avLst/>
                <a:gdLst>
                  <a:gd name="T0" fmla="*/ 7 w 10"/>
                  <a:gd name="T1" fmla="*/ 6 h 18"/>
                  <a:gd name="T2" fmla="*/ 6 w 10"/>
                  <a:gd name="T3" fmla="*/ 5 h 18"/>
                  <a:gd name="T4" fmla="*/ 6 w 10"/>
                  <a:gd name="T5" fmla="*/ 5 h 18"/>
                  <a:gd name="T6" fmla="*/ 6 w 10"/>
                  <a:gd name="T7" fmla="*/ 5 h 18"/>
                  <a:gd name="T8" fmla="*/ 6 w 10"/>
                  <a:gd name="T9" fmla="*/ 5 h 18"/>
                  <a:gd name="T10" fmla="*/ 6 w 10"/>
                  <a:gd name="T11" fmla="*/ 5 h 18"/>
                  <a:gd name="T12" fmla="*/ 6 w 10"/>
                  <a:gd name="T13" fmla="*/ 5 h 18"/>
                  <a:gd name="T14" fmla="*/ 3 w 10"/>
                  <a:gd name="T15" fmla="*/ 12 h 18"/>
                  <a:gd name="T16" fmla="*/ 3 w 10"/>
                  <a:gd name="T17" fmla="*/ 12 h 18"/>
                  <a:gd name="T18" fmla="*/ 3 w 10"/>
                  <a:gd name="T19" fmla="*/ 12 h 18"/>
                  <a:gd name="T20" fmla="*/ 3 w 10"/>
                  <a:gd name="T21" fmla="*/ 12 h 18"/>
                  <a:gd name="T22" fmla="*/ 3 w 10"/>
                  <a:gd name="T23" fmla="*/ 11 h 18"/>
                  <a:gd name="T24" fmla="*/ 4 w 10"/>
                  <a:gd name="T25" fmla="*/ 11 h 18"/>
                  <a:gd name="T26" fmla="*/ 6 w 10"/>
                  <a:gd name="T27" fmla="*/ 10 h 18"/>
                  <a:gd name="T28" fmla="*/ 5 w 10"/>
                  <a:gd name="T29" fmla="*/ 12 h 18"/>
                  <a:gd name="T30" fmla="*/ 4 w 10"/>
                  <a:gd name="T31" fmla="*/ 12 h 18"/>
                  <a:gd name="T32" fmla="*/ 4 w 10"/>
                  <a:gd name="T33" fmla="*/ 12 h 18"/>
                  <a:gd name="T34" fmla="*/ 4 w 10"/>
                  <a:gd name="T35" fmla="*/ 12 h 18"/>
                  <a:gd name="T36" fmla="*/ 7 w 10"/>
                  <a:gd name="T37" fmla="*/ 6 h 18"/>
                  <a:gd name="T38" fmla="*/ 7 w 10"/>
                  <a:gd name="T39" fmla="*/ 6 h 18"/>
                  <a:gd name="T40" fmla="*/ 7 w 10"/>
                  <a:gd name="T41" fmla="*/ 6 h 18"/>
                  <a:gd name="T42" fmla="*/ 7 w 10"/>
                  <a:gd name="T43" fmla="*/ 6 h 18"/>
                  <a:gd name="T44" fmla="*/ 7 w 10"/>
                  <a:gd name="T45" fmla="*/ 6 h 18"/>
                  <a:gd name="T46" fmla="*/ 7 w 10"/>
                  <a:gd name="T47" fmla="*/ 6 h 18"/>
                  <a:gd name="T48" fmla="*/ 7 w 10"/>
                  <a:gd name="T49" fmla="*/ 6 h 18"/>
                  <a:gd name="T50" fmla="*/ 7 w 10"/>
                  <a:gd name="T51" fmla="*/ 6 h 18"/>
                  <a:gd name="T52" fmla="*/ 7 w 10"/>
                  <a:gd name="T5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8">
                    <a:moveTo>
                      <a:pt x="7" y="6"/>
                    </a:move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0" y="18"/>
                      <a:pt x="4" y="9"/>
                      <a:pt x="3" y="12"/>
                    </a:cubicBezTo>
                    <a:cubicBezTo>
                      <a:pt x="3" y="12"/>
                      <a:pt x="3" y="12"/>
                      <a:pt x="3" y="12"/>
                    </a:cubicBezTo>
                    <a:cubicBezTo>
                      <a:pt x="3" y="12"/>
                      <a:pt x="3" y="12"/>
                      <a:pt x="3" y="12"/>
                    </a:cubicBezTo>
                    <a:cubicBezTo>
                      <a:pt x="3" y="12"/>
                      <a:pt x="3" y="12"/>
                      <a:pt x="3" y="12"/>
                    </a:cubicBezTo>
                    <a:cubicBezTo>
                      <a:pt x="3" y="11"/>
                      <a:pt x="3" y="11"/>
                      <a:pt x="3" y="11"/>
                    </a:cubicBezTo>
                    <a:cubicBezTo>
                      <a:pt x="3" y="11"/>
                      <a:pt x="4" y="11"/>
                      <a:pt x="4" y="11"/>
                    </a:cubicBezTo>
                    <a:cubicBezTo>
                      <a:pt x="4" y="10"/>
                      <a:pt x="5" y="10"/>
                      <a:pt x="6" y="10"/>
                    </a:cubicBezTo>
                    <a:cubicBezTo>
                      <a:pt x="6" y="10"/>
                      <a:pt x="5" y="11"/>
                      <a:pt x="5" y="12"/>
                    </a:cubicBezTo>
                    <a:cubicBezTo>
                      <a:pt x="4" y="12"/>
                      <a:pt x="4" y="12"/>
                      <a:pt x="4" y="12"/>
                    </a:cubicBezTo>
                    <a:cubicBezTo>
                      <a:pt x="4" y="12"/>
                      <a:pt x="4" y="12"/>
                      <a:pt x="4" y="12"/>
                    </a:cubicBezTo>
                    <a:cubicBezTo>
                      <a:pt x="4" y="12"/>
                      <a:pt x="4" y="12"/>
                      <a:pt x="4" y="12"/>
                    </a:cubicBezTo>
                    <a:cubicBezTo>
                      <a:pt x="4" y="14"/>
                      <a:pt x="10" y="0"/>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6" name="Oval 2022"/>
              <p:cNvSpPr>
                <a:spLocks noChangeArrowheads="1"/>
              </p:cNvSpPr>
              <p:nvPr>
                <p:custDataLst>
                  <p:tags r:id="rId227"/>
                </p:custDataLst>
              </p:nvPr>
            </p:nvSpPr>
            <p:spPr bwMode="auto">
              <a:xfrm>
                <a:off x="2983695" y="3166889"/>
                <a:ext cx="1027" cy="10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7" name="Freeform 2023"/>
              <p:cNvSpPr>
                <a:spLocks noEditPoints="1"/>
              </p:cNvSpPr>
              <p:nvPr>
                <p:custDataLst>
                  <p:tags r:id="rId228"/>
                </p:custDataLst>
              </p:nvPr>
            </p:nvSpPr>
            <p:spPr bwMode="auto">
              <a:xfrm>
                <a:off x="2983695" y="3166889"/>
                <a:ext cx="0" cy="2055"/>
              </a:xfrm>
              <a:custGeom>
                <a:avLst/>
                <a:gdLst>
                  <a:gd name="T0" fmla="*/ 0 h 1"/>
                  <a:gd name="T1" fmla="*/ 0 h 1"/>
                  <a:gd name="T2" fmla="*/ 0 h 1"/>
                  <a:gd name="T3" fmla="*/ 0 h 1"/>
                  <a:gd name="T4" fmla="*/ 0 h 1"/>
                  <a:gd name="T5" fmla="*/ 0 h 1"/>
                  <a:gd name="T6" fmla="*/ 0 h 1"/>
                  <a:gd name="T7" fmla="*/ 0 h 1"/>
                  <a:gd name="T8" fmla="*/ 0 h 1"/>
                  <a:gd name="T9" fmla="*/ 0 h 1"/>
                  <a:gd name="T10" fmla="*/ 0 h 1"/>
                  <a:gd name="T11" fmla="*/ 0 h 1"/>
                  <a:gd name="T12" fmla="*/ 0 h 1"/>
                  <a:gd name="T13" fmla="*/ 1 h 1"/>
                  <a:gd name="T14" fmla="*/ 0 h 1"/>
                  <a:gd name="T15" fmla="*/ 0 h 1"/>
                  <a:gd name="T16" fmla="*/ 0 h 1"/>
                  <a:gd name="T17" fmla="*/ 1 h 1"/>
                  <a:gd name="T18" fmla="*/ 0 h 1"/>
                  <a:gd name="T19" fmla="*/ 0 h 1"/>
                  <a:gd name="T20" fmla="*/ 0 h 1"/>
                  <a:gd name="T21" fmla="*/ 0 h 1"/>
                  <a:gd name="T22" fmla="*/ 0 h 1"/>
                  <a:gd name="T23" fmla="*/ 0 h 1"/>
                  <a:gd name="T24" fmla="*/ 0 h 1"/>
                  <a:gd name="T25" fmla="*/ 0 h 1"/>
                  <a:gd name="T26" fmla="*/ 0 h 1"/>
                  <a:gd name="T27"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Lst>
                <a:rect l="0" t="0" r="r" b="b"/>
                <a:pathLst>
                  <a:path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1"/>
                    </a:cubicBezTo>
                    <a:cubicBezTo>
                      <a:pt x="0" y="1"/>
                      <a:pt x="0" y="0"/>
                      <a:pt x="0" y="0"/>
                    </a:cubicBezTo>
                    <a:cubicBezTo>
                      <a:pt x="0" y="0"/>
                      <a:pt x="0" y="0"/>
                      <a:pt x="0" y="0"/>
                    </a:cubicBezTo>
                    <a:cubicBezTo>
                      <a:pt x="0" y="0"/>
                      <a:pt x="0" y="0"/>
                      <a:pt x="0" y="0"/>
                    </a:cubicBezTo>
                    <a:cubicBezTo>
                      <a:pt x="0" y="1"/>
                      <a:pt x="0" y="1"/>
                      <a:pt x="0" y="1"/>
                    </a:cubicBezTo>
                    <a:cubicBezTo>
                      <a:pt x="0" y="1"/>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8" name="Freeform 2024"/>
              <p:cNvSpPr/>
              <p:nvPr>
                <p:custDataLst>
                  <p:tags r:id="rId229"/>
                </p:custDataLst>
              </p:nvPr>
            </p:nvSpPr>
            <p:spPr bwMode="auto">
              <a:xfrm>
                <a:off x="2922050" y="3111409"/>
                <a:ext cx="8219" cy="8219"/>
              </a:xfrm>
              <a:custGeom>
                <a:avLst/>
                <a:gdLst>
                  <a:gd name="T0" fmla="*/ 1 w 4"/>
                  <a:gd name="T1" fmla="*/ 2 h 4"/>
                  <a:gd name="T2" fmla="*/ 1 w 4"/>
                  <a:gd name="T3" fmla="*/ 1 h 4"/>
                  <a:gd name="T4" fmla="*/ 3 w 4"/>
                  <a:gd name="T5" fmla="*/ 2 h 4"/>
                  <a:gd name="T6" fmla="*/ 1 w 4"/>
                  <a:gd name="T7" fmla="*/ 2 h 4"/>
                </a:gdLst>
                <a:ahLst/>
                <a:cxnLst>
                  <a:cxn ang="0">
                    <a:pos x="T0" y="T1"/>
                  </a:cxn>
                  <a:cxn ang="0">
                    <a:pos x="T2" y="T3"/>
                  </a:cxn>
                  <a:cxn ang="0">
                    <a:pos x="T4" y="T5"/>
                  </a:cxn>
                  <a:cxn ang="0">
                    <a:pos x="T6" y="T7"/>
                  </a:cxn>
                </a:cxnLst>
                <a:rect l="0" t="0" r="r" b="b"/>
                <a:pathLst>
                  <a:path w="4" h="4">
                    <a:moveTo>
                      <a:pt x="1" y="2"/>
                    </a:moveTo>
                    <a:cubicBezTo>
                      <a:pt x="0" y="0"/>
                      <a:pt x="1" y="1"/>
                      <a:pt x="1" y="1"/>
                    </a:cubicBezTo>
                    <a:cubicBezTo>
                      <a:pt x="2" y="1"/>
                      <a:pt x="2" y="2"/>
                      <a:pt x="3" y="2"/>
                    </a:cubicBezTo>
                    <a:cubicBezTo>
                      <a:pt x="4" y="4"/>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9" name="Freeform 2025"/>
              <p:cNvSpPr/>
              <p:nvPr>
                <p:custDataLst>
                  <p:tags r:id="rId230"/>
                </p:custDataLst>
              </p:nvPr>
            </p:nvSpPr>
            <p:spPr bwMode="auto">
              <a:xfrm>
                <a:off x="2955954" y="3132985"/>
                <a:ext cx="5137" cy="6164"/>
              </a:xfrm>
              <a:custGeom>
                <a:avLst/>
                <a:gdLst>
                  <a:gd name="T0" fmla="*/ 2 w 2"/>
                  <a:gd name="T1" fmla="*/ 3 h 3"/>
                  <a:gd name="T2" fmla="*/ 1 w 2"/>
                  <a:gd name="T3" fmla="*/ 1 h 3"/>
                  <a:gd name="T4" fmla="*/ 1 w 2"/>
                  <a:gd name="T5" fmla="*/ 1 h 3"/>
                  <a:gd name="T6" fmla="*/ 2 w 2"/>
                  <a:gd name="T7" fmla="*/ 2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2" y="2"/>
                      <a:pt x="1" y="1"/>
                      <a:pt x="1" y="1"/>
                    </a:cubicBezTo>
                    <a:cubicBezTo>
                      <a:pt x="0" y="0"/>
                      <a:pt x="0" y="0"/>
                      <a:pt x="1" y="1"/>
                    </a:cubicBezTo>
                    <a:cubicBezTo>
                      <a:pt x="2" y="2"/>
                      <a:pt x="2" y="2"/>
                      <a:pt x="2" y="2"/>
                    </a:cubicBezTo>
                    <a:cubicBezTo>
                      <a:pt x="2" y="2"/>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70" name="Freeform 2026"/>
              <p:cNvSpPr/>
              <p:nvPr>
                <p:custDataLst>
                  <p:tags r:id="rId231"/>
                </p:custDataLst>
              </p:nvPr>
            </p:nvSpPr>
            <p:spPr bwMode="auto">
              <a:xfrm>
                <a:off x="2961092" y="3135039"/>
                <a:ext cx="10274" cy="14383"/>
              </a:xfrm>
              <a:custGeom>
                <a:avLst/>
                <a:gdLst>
                  <a:gd name="T0" fmla="*/ 5 w 5"/>
                  <a:gd name="T1" fmla="*/ 7 h 7"/>
                  <a:gd name="T2" fmla="*/ 2 w 5"/>
                  <a:gd name="T3" fmla="*/ 4 h 7"/>
                  <a:gd name="T4" fmla="*/ 3 w 5"/>
                  <a:gd name="T5" fmla="*/ 5 h 7"/>
                  <a:gd name="T6" fmla="*/ 5 w 5"/>
                  <a:gd name="T7" fmla="*/ 7 h 7"/>
                </a:gdLst>
                <a:ahLst/>
                <a:cxnLst>
                  <a:cxn ang="0">
                    <a:pos x="T0" y="T1"/>
                  </a:cxn>
                  <a:cxn ang="0">
                    <a:pos x="T2" y="T3"/>
                  </a:cxn>
                  <a:cxn ang="0">
                    <a:pos x="T4" y="T5"/>
                  </a:cxn>
                  <a:cxn ang="0">
                    <a:pos x="T6" y="T7"/>
                  </a:cxn>
                </a:cxnLst>
                <a:rect l="0" t="0" r="r" b="b"/>
                <a:pathLst>
                  <a:path w="5" h="7">
                    <a:moveTo>
                      <a:pt x="5" y="7"/>
                    </a:moveTo>
                    <a:cubicBezTo>
                      <a:pt x="4" y="7"/>
                      <a:pt x="3" y="5"/>
                      <a:pt x="2" y="4"/>
                    </a:cubicBezTo>
                    <a:cubicBezTo>
                      <a:pt x="2" y="4"/>
                      <a:pt x="0" y="0"/>
                      <a:pt x="3" y="5"/>
                    </a:cubicBezTo>
                    <a:cubicBezTo>
                      <a:pt x="3" y="5"/>
                      <a:pt x="1" y="2"/>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71" name="Freeform 2027"/>
              <p:cNvSpPr/>
              <p:nvPr>
                <p:custDataLst>
                  <p:tags r:id="rId232"/>
                </p:custDataLst>
              </p:nvPr>
            </p:nvSpPr>
            <p:spPr bwMode="auto">
              <a:xfrm>
                <a:off x="2985749" y="31709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73" name="Freeform 2029"/>
              <p:cNvSpPr/>
              <p:nvPr>
                <p:custDataLst>
                  <p:tags r:id="rId233"/>
                </p:custDataLst>
              </p:nvPr>
            </p:nvSpPr>
            <p:spPr bwMode="auto">
              <a:xfrm>
                <a:off x="2963146" y="3128875"/>
                <a:ext cx="4110" cy="10274"/>
              </a:xfrm>
              <a:custGeom>
                <a:avLst/>
                <a:gdLst>
                  <a:gd name="T0" fmla="*/ 2 w 2"/>
                  <a:gd name="T1" fmla="*/ 5 h 5"/>
                  <a:gd name="T2" fmla="*/ 2 w 2"/>
                  <a:gd name="T3" fmla="*/ 4 h 5"/>
                  <a:gd name="T4" fmla="*/ 0 w 2"/>
                  <a:gd name="T5" fmla="*/ 1 h 5"/>
                  <a:gd name="T6" fmla="*/ 2 w 2"/>
                  <a:gd name="T7" fmla="*/ 5 h 5"/>
                </a:gdLst>
                <a:ahLst/>
                <a:cxnLst>
                  <a:cxn ang="0">
                    <a:pos x="T0" y="T1"/>
                  </a:cxn>
                  <a:cxn ang="0">
                    <a:pos x="T2" y="T3"/>
                  </a:cxn>
                  <a:cxn ang="0">
                    <a:pos x="T4" y="T5"/>
                  </a:cxn>
                  <a:cxn ang="0">
                    <a:pos x="T6" y="T7"/>
                  </a:cxn>
                </a:cxnLst>
                <a:rect l="0" t="0" r="r" b="b"/>
                <a:pathLst>
                  <a:path w="2" h="5">
                    <a:moveTo>
                      <a:pt x="2" y="5"/>
                    </a:moveTo>
                    <a:cubicBezTo>
                      <a:pt x="2" y="5"/>
                      <a:pt x="1" y="4"/>
                      <a:pt x="2" y="4"/>
                    </a:cubicBezTo>
                    <a:cubicBezTo>
                      <a:pt x="0" y="0"/>
                      <a:pt x="0" y="2"/>
                      <a:pt x="0" y="1"/>
                    </a:cubicBezTo>
                    <a:cubicBezTo>
                      <a:pt x="1" y="2"/>
                      <a:pt x="0" y="1"/>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74" name="Freeform 2030"/>
              <p:cNvSpPr/>
              <p:nvPr>
                <p:custDataLst>
                  <p:tags r:id="rId234"/>
                </p:custDataLst>
              </p:nvPr>
            </p:nvSpPr>
            <p:spPr bwMode="auto">
              <a:xfrm>
                <a:off x="2971366" y="3137094"/>
                <a:ext cx="6164" cy="12329"/>
              </a:xfrm>
              <a:custGeom>
                <a:avLst/>
                <a:gdLst>
                  <a:gd name="T0" fmla="*/ 2 w 3"/>
                  <a:gd name="T1" fmla="*/ 5 h 6"/>
                  <a:gd name="T2" fmla="*/ 0 w 3"/>
                  <a:gd name="T3" fmla="*/ 0 h 6"/>
                  <a:gd name="T4" fmla="*/ 2 w 3"/>
                  <a:gd name="T5" fmla="*/ 5 h 6"/>
                </a:gdLst>
                <a:ahLst/>
                <a:cxnLst>
                  <a:cxn ang="0">
                    <a:pos x="T0" y="T1"/>
                  </a:cxn>
                  <a:cxn ang="0">
                    <a:pos x="T2" y="T3"/>
                  </a:cxn>
                  <a:cxn ang="0">
                    <a:pos x="T4" y="T5"/>
                  </a:cxn>
                </a:cxnLst>
                <a:rect l="0" t="0" r="r" b="b"/>
                <a:pathLst>
                  <a:path w="3" h="6">
                    <a:moveTo>
                      <a:pt x="2" y="5"/>
                    </a:moveTo>
                    <a:cubicBezTo>
                      <a:pt x="0" y="1"/>
                      <a:pt x="2" y="4"/>
                      <a:pt x="0" y="0"/>
                    </a:cubicBezTo>
                    <a:cubicBezTo>
                      <a:pt x="3" y="6"/>
                      <a:pt x="1"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75" name="Freeform 2031"/>
              <p:cNvSpPr/>
              <p:nvPr>
                <p:custDataLst>
                  <p:tags r:id="rId235"/>
                </p:custDataLst>
              </p:nvPr>
            </p:nvSpPr>
            <p:spPr bwMode="auto">
              <a:xfrm>
                <a:off x="2977530" y="3149423"/>
                <a:ext cx="8219" cy="19521"/>
              </a:xfrm>
              <a:custGeom>
                <a:avLst/>
                <a:gdLst>
                  <a:gd name="T0" fmla="*/ 2 w 4"/>
                  <a:gd name="T1" fmla="*/ 4 h 9"/>
                  <a:gd name="T2" fmla="*/ 3 w 4"/>
                  <a:gd name="T3" fmla="*/ 6 h 9"/>
                  <a:gd name="T4" fmla="*/ 3 w 4"/>
                  <a:gd name="T5" fmla="*/ 7 h 9"/>
                  <a:gd name="T6" fmla="*/ 2 w 4"/>
                  <a:gd name="T7" fmla="*/ 4 h 9"/>
                  <a:gd name="T8" fmla="*/ 2 w 4"/>
                  <a:gd name="T9" fmla="*/ 4 h 9"/>
                </a:gdLst>
                <a:ahLst/>
                <a:cxnLst>
                  <a:cxn ang="0">
                    <a:pos x="T0" y="T1"/>
                  </a:cxn>
                  <a:cxn ang="0">
                    <a:pos x="T2" y="T3"/>
                  </a:cxn>
                  <a:cxn ang="0">
                    <a:pos x="T4" y="T5"/>
                  </a:cxn>
                  <a:cxn ang="0">
                    <a:pos x="T6" y="T7"/>
                  </a:cxn>
                  <a:cxn ang="0">
                    <a:pos x="T8" y="T9"/>
                  </a:cxn>
                </a:cxnLst>
                <a:rect l="0" t="0" r="r" b="b"/>
                <a:pathLst>
                  <a:path w="4" h="9">
                    <a:moveTo>
                      <a:pt x="2" y="4"/>
                    </a:moveTo>
                    <a:cubicBezTo>
                      <a:pt x="3" y="6"/>
                      <a:pt x="3" y="6"/>
                      <a:pt x="3" y="6"/>
                    </a:cubicBezTo>
                    <a:cubicBezTo>
                      <a:pt x="4" y="9"/>
                      <a:pt x="4" y="9"/>
                      <a:pt x="3" y="7"/>
                    </a:cubicBezTo>
                    <a:cubicBezTo>
                      <a:pt x="2" y="5"/>
                      <a:pt x="0" y="0"/>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78" name="Freeform 2034"/>
              <p:cNvSpPr/>
              <p:nvPr>
                <p:custDataLst>
                  <p:tags r:id="rId236"/>
                </p:custDataLst>
              </p:nvPr>
            </p:nvSpPr>
            <p:spPr bwMode="auto">
              <a:xfrm>
                <a:off x="2988832" y="31730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87" name="Freeform 2043"/>
              <p:cNvSpPr/>
              <p:nvPr>
                <p:custDataLst>
                  <p:tags r:id="rId237"/>
                </p:custDataLst>
              </p:nvPr>
            </p:nvSpPr>
            <p:spPr bwMode="auto">
              <a:xfrm>
                <a:off x="3649459" y="2420987"/>
                <a:ext cx="130482" cy="160277"/>
              </a:xfrm>
              <a:custGeom>
                <a:avLst/>
                <a:gdLst>
                  <a:gd name="T0" fmla="*/ 0 w 61"/>
                  <a:gd name="T1" fmla="*/ 2 h 75"/>
                  <a:gd name="T2" fmla="*/ 8 w 61"/>
                  <a:gd name="T3" fmla="*/ 4 h 75"/>
                  <a:gd name="T4" fmla="*/ 7 w 61"/>
                  <a:gd name="T5" fmla="*/ 0 h 75"/>
                  <a:gd name="T6" fmla="*/ 19 w 61"/>
                  <a:gd name="T7" fmla="*/ 7 h 75"/>
                  <a:gd name="T8" fmla="*/ 31 w 61"/>
                  <a:gd name="T9" fmla="*/ 19 h 75"/>
                  <a:gd name="T10" fmla="*/ 30 w 61"/>
                  <a:gd name="T11" fmla="*/ 23 h 75"/>
                  <a:gd name="T12" fmla="*/ 34 w 61"/>
                  <a:gd name="T13" fmla="*/ 30 h 75"/>
                  <a:gd name="T14" fmla="*/ 47 w 61"/>
                  <a:gd name="T15" fmla="*/ 39 h 75"/>
                  <a:gd name="T16" fmla="*/ 48 w 61"/>
                  <a:gd name="T17" fmla="*/ 45 h 75"/>
                  <a:gd name="T18" fmla="*/ 57 w 61"/>
                  <a:gd name="T19" fmla="*/ 47 h 75"/>
                  <a:gd name="T20" fmla="*/ 53 w 61"/>
                  <a:gd name="T21" fmla="*/ 49 h 75"/>
                  <a:gd name="T22" fmla="*/ 55 w 61"/>
                  <a:gd name="T23" fmla="*/ 63 h 75"/>
                  <a:gd name="T24" fmla="*/ 61 w 61"/>
                  <a:gd name="T25" fmla="*/ 69 h 75"/>
                  <a:gd name="T26" fmla="*/ 61 w 61"/>
                  <a:gd name="T27" fmla="*/ 75 h 75"/>
                  <a:gd name="T28" fmla="*/ 46 w 61"/>
                  <a:gd name="T29" fmla="*/ 67 h 75"/>
                  <a:gd name="T30" fmla="*/ 50 w 61"/>
                  <a:gd name="T31" fmla="*/ 66 h 75"/>
                  <a:gd name="T32" fmla="*/ 43 w 61"/>
                  <a:gd name="T33" fmla="*/ 53 h 75"/>
                  <a:gd name="T34" fmla="*/ 48 w 61"/>
                  <a:gd name="T35" fmla="*/ 49 h 75"/>
                  <a:gd name="T36" fmla="*/ 41 w 61"/>
                  <a:gd name="T37" fmla="*/ 44 h 75"/>
                  <a:gd name="T38" fmla="*/ 33 w 61"/>
                  <a:gd name="T39" fmla="*/ 41 h 75"/>
                  <a:gd name="T40" fmla="*/ 29 w 61"/>
                  <a:gd name="T41" fmla="*/ 34 h 75"/>
                  <a:gd name="T42" fmla="*/ 34 w 61"/>
                  <a:gd name="T43" fmla="*/ 39 h 75"/>
                  <a:gd name="T44" fmla="*/ 38 w 61"/>
                  <a:gd name="T45" fmla="*/ 38 h 75"/>
                  <a:gd name="T46" fmla="*/ 30 w 61"/>
                  <a:gd name="T47" fmla="*/ 30 h 75"/>
                  <a:gd name="T48" fmla="*/ 25 w 61"/>
                  <a:gd name="T49" fmla="*/ 25 h 75"/>
                  <a:gd name="T50" fmla="*/ 21 w 61"/>
                  <a:gd name="T51" fmla="*/ 20 h 75"/>
                  <a:gd name="T52" fmla="*/ 11 w 61"/>
                  <a:gd name="T53" fmla="*/ 10 h 75"/>
                  <a:gd name="T54" fmla="*/ 0 w 61"/>
                  <a:gd name="T55"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75">
                    <a:moveTo>
                      <a:pt x="0" y="2"/>
                    </a:moveTo>
                    <a:cubicBezTo>
                      <a:pt x="3" y="0"/>
                      <a:pt x="5" y="5"/>
                      <a:pt x="8" y="4"/>
                    </a:cubicBezTo>
                    <a:cubicBezTo>
                      <a:pt x="8" y="3"/>
                      <a:pt x="7" y="2"/>
                      <a:pt x="7" y="0"/>
                    </a:cubicBezTo>
                    <a:cubicBezTo>
                      <a:pt x="12" y="0"/>
                      <a:pt x="16" y="3"/>
                      <a:pt x="19" y="7"/>
                    </a:cubicBezTo>
                    <a:cubicBezTo>
                      <a:pt x="23" y="11"/>
                      <a:pt x="27" y="15"/>
                      <a:pt x="31" y="19"/>
                    </a:cubicBezTo>
                    <a:cubicBezTo>
                      <a:pt x="29" y="19"/>
                      <a:pt x="29" y="21"/>
                      <a:pt x="30" y="23"/>
                    </a:cubicBezTo>
                    <a:cubicBezTo>
                      <a:pt x="31" y="25"/>
                      <a:pt x="32" y="28"/>
                      <a:pt x="34" y="30"/>
                    </a:cubicBezTo>
                    <a:cubicBezTo>
                      <a:pt x="38" y="36"/>
                      <a:pt x="44" y="40"/>
                      <a:pt x="47" y="39"/>
                    </a:cubicBezTo>
                    <a:cubicBezTo>
                      <a:pt x="51" y="41"/>
                      <a:pt x="47" y="43"/>
                      <a:pt x="48" y="45"/>
                    </a:cubicBezTo>
                    <a:cubicBezTo>
                      <a:pt x="51" y="46"/>
                      <a:pt x="54" y="45"/>
                      <a:pt x="57" y="47"/>
                    </a:cubicBezTo>
                    <a:cubicBezTo>
                      <a:pt x="56" y="47"/>
                      <a:pt x="55" y="48"/>
                      <a:pt x="53" y="49"/>
                    </a:cubicBezTo>
                    <a:cubicBezTo>
                      <a:pt x="58" y="52"/>
                      <a:pt x="54" y="58"/>
                      <a:pt x="55" y="63"/>
                    </a:cubicBezTo>
                    <a:cubicBezTo>
                      <a:pt x="58" y="62"/>
                      <a:pt x="60" y="66"/>
                      <a:pt x="61" y="69"/>
                    </a:cubicBezTo>
                    <a:cubicBezTo>
                      <a:pt x="56" y="66"/>
                      <a:pt x="58" y="72"/>
                      <a:pt x="61" y="75"/>
                    </a:cubicBezTo>
                    <a:cubicBezTo>
                      <a:pt x="55" y="72"/>
                      <a:pt x="51" y="72"/>
                      <a:pt x="46" y="67"/>
                    </a:cubicBezTo>
                    <a:cubicBezTo>
                      <a:pt x="48" y="66"/>
                      <a:pt x="49" y="67"/>
                      <a:pt x="50" y="66"/>
                    </a:cubicBezTo>
                    <a:cubicBezTo>
                      <a:pt x="51" y="62"/>
                      <a:pt x="47" y="56"/>
                      <a:pt x="43" y="53"/>
                    </a:cubicBezTo>
                    <a:cubicBezTo>
                      <a:pt x="44" y="51"/>
                      <a:pt x="46" y="49"/>
                      <a:pt x="48" y="49"/>
                    </a:cubicBezTo>
                    <a:cubicBezTo>
                      <a:pt x="45" y="49"/>
                      <a:pt x="43" y="46"/>
                      <a:pt x="41" y="44"/>
                    </a:cubicBezTo>
                    <a:cubicBezTo>
                      <a:pt x="39" y="42"/>
                      <a:pt x="36" y="40"/>
                      <a:pt x="33" y="41"/>
                    </a:cubicBezTo>
                    <a:cubicBezTo>
                      <a:pt x="32" y="39"/>
                      <a:pt x="31" y="36"/>
                      <a:pt x="29" y="34"/>
                    </a:cubicBezTo>
                    <a:cubicBezTo>
                      <a:pt x="33" y="32"/>
                      <a:pt x="31" y="37"/>
                      <a:pt x="34" y="39"/>
                    </a:cubicBezTo>
                    <a:cubicBezTo>
                      <a:pt x="35" y="39"/>
                      <a:pt x="36" y="39"/>
                      <a:pt x="38" y="38"/>
                    </a:cubicBezTo>
                    <a:cubicBezTo>
                      <a:pt x="35" y="36"/>
                      <a:pt x="33" y="33"/>
                      <a:pt x="30" y="30"/>
                    </a:cubicBezTo>
                    <a:cubicBezTo>
                      <a:pt x="28" y="28"/>
                      <a:pt x="27" y="26"/>
                      <a:pt x="25" y="25"/>
                    </a:cubicBezTo>
                    <a:cubicBezTo>
                      <a:pt x="24" y="23"/>
                      <a:pt x="22" y="22"/>
                      <a:pt x="21" y="20"/>
                    </a:cubicBezTo>
                    <a:cubicBezTo>
                      <a:pt x="17" y="17"/>
                      <a:pt x="14" y="13"/>
                      <a:pt x="11" y="10"/>
                    </a:cubicBezTo>
                    <a:cubicBezTo>
                      <a:pt x="7" y="7"/>
                      <a:pt x="4"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88" name="Freeform 2044"/>
              <p:cNvSpPr/>
              <p:nvPr>
                <p:custDataLst>
                  <p:tags r:id="rId238"/>
                </p:custDataLst>
              </p:nvPr>
            </p:nvSpPr>
            <p:spPr bwMode="auto">
              <a:xfrm>
                <a:off x="3601171" y="2484686"/>
                <a:ext cx="20548" cy="25685"/>
              </a:xfrm>
              <a:custGeom>
                <a:avLst/>
                <a:gdLst>
                  <a:gd name="T0" fmla="*/ 4 w 10"/>
                  <a:gd name="T1" fmla="*/ 10 h 12"/>
                  <a:gd name="T2" fmla="*/ 1 w 10"/>
                  <a:gd name="T3" fmla="*/ 0 h 12"/>
                  <a:gd name="T4" fmla="*/ 9 w 10"/>
                  <a:gd name="T5" fmla="*/ 10 h 12"/>
                  <a:gd name="T6" fmla="*/ 4 w 10"/>
                  <a:gd name="T7" fmla="*/ 10 h 12"/>
                </a:gdLst>
                <a:ahLst/>
                <a:cxnLst>
                  <a:cxn ang="0">
                    <a:pos x="T0" y="T1"/>
                  </a:cxn>
                  <a:cxn ang="0">
                    <a:pos x="T2" y="T3"/>
                  </a:cxn>
                  <a:cxn ang="0">
                    <a:pos x="T4" y="T5"/>
                  </a:cxn>
                  <a:cxn ang="0">
                    <a:pos x="T6" y="T7"/>
                  </a:cxn>
                </a:cxnLst>
                <a:rect l="0" t="0" r="r" b="b"/>
                <a:pathLst>
                  <a:path w="10" h="12">
                    <a:moveTo>
                      <a:pt x="4" y="10"/>
                    </a:moveTo>
                    <a:cubicBezTo>
                      <a:pt x="5" y="7"/>
                      <a:pt x="0" y="4"/>
                      <a:pt x="1" y="0"/>
                    </a:cubicBezTo>
                    <a:cubicBezTo>
                      <a:pt x="4" y="3"/>
                      <a:pt x="6" y="9"/>
                      <a:pt x="9" y="10"/>
                    </a:cubicBezTo>
                    <a:cubicBezTo>
                      <a:pt x="10" y="12"/>
                      <a:pt x="5"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89" name="Freeform 2045"/>
              <p:cNvSpPr/>
              <p:nvPr>
                <p:custDataLst>
                  <p:tags r:id="rId239"/>
                </p:custDataLst>
              </p:nvPr>
            </p:nvSpPr>
            <p:spPr bwMode="auto">
              <a:xfrm>
                <a:off x="2990887" y="316688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94" name="Freeform 2050"/>
              <p:cNvSpPr/>
              <p:nvPr>
                <p:custDataLst>
                  <p:tags r:id="rId240"/>
                </p:custDataLst>
              </p:nvPr>
            </p:nvSpPr>
            <p:spPr bwMode="auto">
              <a:xfrm>
                <a:off x="3662816" y="2674757"/>
                <a:ext cx="10274" cy="25685"/>
              </a:xfrm>
              <a:custGeom>
                <a:avLst/>
                <a:gdLst>
                  <a:gd name="T0" fmla="*/ 1 w 5"/>
                  <a:gd name="T1" fmla="*/ 4 h 12"/>
                  <a:gd name="T2" fmla="*/ 2 w 5"/>
                  <a:gd name="T3" fmla="*/ 3 h 12"/>
                  <a:gd name="T4" fmla="*/ 3 w 5"/>
                  <a:gd name="T5" fmla="*/ 0 h 12"/>
                  <a:gd name="T6" fmla="*/ 4 w 5"/>
                  <a:gd name="T7" fmla="*/ 8 h 12"/>
                  <a:gd name="T8" fmla="*/ 1 w 5"/>
                  <a:gd name="T9" fmla="*/ 4 h 12"/>
                </a:gdLst>
                <a:ahLst/>
                <a:cxnLst>
                  <a:cxn ang="0">
                    <a:pos x="T0" y="T1"/>
                  </a:cxn>
                  <a:cxn ang="0">
                    <a:pos x="T2" y="T3"/>
                  </a:cxn>
                  <a:cxn ang="0">
                    <a:pos x="T4" y="T5"/>
                  </a:cxn>
                  <a:cxn ang="0">
                    <a:pos x="T6" y="T7"/>
                  </a:cxn>
                  <a:cxn ang="0">
                    <a:pos x="T8" y="T9"/>
                  </a:cxn>
                </a:cxnLst>
                <a:rect l="0" t="0" r="r" b="b"/>
                <a:pathLst>
                  <a:path w="5" h="12">
                    <a:moveTo>
                      <a:pt x="1" y="4"/>
                    </a:moveTo>
                    <a:cubicBezTo>
                      <a:pt x="0" y="3"/>
                      <a:pt x="1" y="3"/>
                      <a:pt x="2" y="3"/>
                    </a:cubicBezTo>
                    <a:cubicBezTo>
                      <a:pt x="2" y="2"/>
                      <a:pt x="1" y="1"/>
                      <a:pt x="3" y="0"/>
                    </a:cubicBezTo>
                    <a:cubicBezTo>
                      <a:pt x="5" y="2"/>
                      <a:pt x="3" y="5"/>
                      <a:pt x="4" y="8"/>
                    </a:cubicBezTo>
                    <a:cubicBezTo>
                      <a:pt x="3" y="12"/>
                      <a:pt x="3"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95" name="Freeform 2051"/>
              <p:cNvSpPr/>
              <p:nvPr>
                <p:custDataLst>
                  <p:tags r:id="rId241"/>
                </p:custDataLst>
              </p:nvPr>
            </p:nvSpPr>
            <p:spPr bwMode="auto">
              <a:xfrm>
                <a:off x="3722406" y="2661401"/>
                <a:ext cx="75002" cy="147948"/>
              </a:xfrm>
              <a:custGeom>
                <a:avLst/>
                <a:gdLst>
                  <a:gd name="T0" fmla="*/ 0 w 35"/>
                  <a:gd name="T1" fmla="*/ 1 h 69"/>
                  <a:gd name="T2" fmla="*/ 7 w 35"/>
                  <a:gd name="T3" fmla="*/ 4 h 69"/>
                  <a:gd name="T4" fmla="*/ 7 w 35"/>
                  <a:gd name="T5" fmla="*/ 6 h 69"/>
                  <a:gd name="T6" fmla="*/ 10 w 35"/>
                  <a:gd name="T7" fmla="*/ 9 h 69"/>
                  <a:gd name="T8" fmla="*/ 11 w 35"/>
                  <a:gd name="T9" fmla="*/ 12 h 69"/>
                  <a:gd name="T10" fmla="*/ 16 w 35"/>
                  <a:gd name="T11" fmla="*/ 11 h 69"/>
                  <a:gd name="T12" fmla="*/ 21 w 35"/>
                  <a:gd name="T13" fmla="*/ 23 h 69"/>
                  <a:gd name="T14" fmla="*/ 23 w 35"/>
                  <a:gd name="T15" fmla="*/ 30 h 69"/>
                  <a:gd name="T16" fmla="*/ 24 w 35"/>
                  <a:gd name="T17" fmla="*/ 37 h 69"/>
                  <a:gd name="T18" fmla="*/ 32 w 35"/>
                  <a:gd name="T19" fmla="*/ 43 h 69"/>
                  <a:gd name="T20" fmla="*/ 29 w 35"/>
                  <a:gd name="T21" fmla="*/ 47 h 69"/>
                  <a:gd name="T22" fmla="*/ 35 w 35"/>
                  <a:gd name="T23" fmla="*/ 61 h 69"/>
                  <a:gd name="T24" fmla="*/ 32 w 35"/>
                  <a:gd name="T25" fmla="*/ 65 h 69"/>
                  <a:gd name="T26" fmla="*/ 32 w 35"/>
                  <a:gd name="T27" fmla="*/ 59 h 69"/>
                  <a:gd name="T28" fmla="*/ 28 w 35"/>
                  <a:gd name="T29" fmla="*/ 48 h 69"/>
                  <a:gd name="T30" fmla="*/ 24 w 35"/>
                  <a:gd name="T31" fmla="*/ 48 h 69"/>
                  <a:gd name="T32" fmla="*/ 18 w 35"/>
                  <a:gd name="T33" fmla="*/ 38 h 69"/>
                  <a:gd name="T34" fmla="*/ 19 w 35"/>
                  <a:gd name="T35" fmla="*/ 29 h 69"/>
                  <a:gd name="T36" fmla="*/ 16 w 35"/>
                  <a:gd name="T37" fmla="*/ 17 h 69"/>
                  <a:gd name="T38" fmla="*/ 8 w 35"/>
                  <a:gd name="T39" fmla="*/ 10 h 69"/>
                  <a:gd name="T40" fmla="*/ 0 w 35"/>
                  <a:gd name="T4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69">
                    <a:moveTo>
                      <a:pt x="0" y="1"/>
                    </a:moveTo>
                    <a:cubicBezTo>
                      <a:pt x="2" y="1"/>
                      <a:pt x="5" y="0"/>
                      <a:pt x="7" y="4"/>
                    </a:cubicBezTo>
                    <a:cubicBezTo>
                      <a:pt x="3" y="4"/>
                      <a:pt x="5" y="5"/>
                      <a:pt x="7" y="6"/>
                    </a:cubicBezTo>
                    <a:cubicBezTo>
                      <a:pt x="8" y="7"/>
                      <a:pt x="9" y="8"/>
                      <a:pt x="10" y="9"/>
                    </a:cubicBezTo>
                    <a:cubicBezTo>
                      <a:pt x="11" y="10"/>
                      <a:pt x="11" y="11"/>
                      <a:pt x="11" y="12"/>
                    </a:cubicBezTo>
                    <a:cubicBezTo>
                      <a:pt x="12" y="13"/>
                      <a:pt x="17" y="12"/>
                      <a:pt x="16" y="11"/>
                    </a:cubicBezTo>
                    <a:cubicBezTo>
                      <a:pt x="16" y="13"/>
                      <a:pt x="18" y="18"/>
                      <a:pt x="21" y="23"/>
                    </a:cubicBezTo>
                    <a:cubicBezTo>
                      <a:pt x="22" y="25"/>
                      <a:pt x="23" y="28"/>
                      <a:pt x="23" y="30"/>
                    </a:cubicBezTo>
                    <a:cubicBezTo>
                      <a:pt x="24" y="33"/>
                      <a:pt x="24" y="35"/>
                      <a:pt x="24" y="37"/>
                    </a:cubicBezTo>
                    <a:cubicBezTo>
                      <a:pt x="31" y="36"/>
                      <a:pt x="25" y="45"/>
                      <a:pt x="32" y="43"/>
                    </a:cubicBezTo>
                    <a:cubicBezTo>
                      <a:pt x="33" y="45"/>
                      <a:pt x="29" y="46"/>
                      <a:pt x="29" y="47"/>
                    </a:cubicBezTo>
                    <a:cubicBezTo>
                      <a:pt x="35" y="50"/>
                      <a:pt x="32" y="57"/>
                      <a:pt x="35" y="61"/>
                    </a:cubicBezTo>
                    <a:cubicBezTo>
                      <a:pt x="35" y="62"/>
                      <a:pt x="26" y="63"/>
                      <a:pt x="32" y="65"/>
                    </a:cubicBezTo>
                    <a:cubicBezTo>
                      <a:pt x="29" y="69"/>
                      <a:pt x="28" y="61"/>
                      <a:pt x="32" y="59"/>
                    </a:cubicBezTo>
                    <a:cubicBezTo>
                      <a:pt x="29" y="55"/>
                      <a:pt x="29" y="52"/>
                      <a:pt x="28" y="48"/>
                    </a:cubicBezTo>
                    <a:cubicBezTo>
                      <a:pt x="27" y="46"/>
                      <a:pt x="26" y="47"/>
                      <a:pt x="24" y="48"/>
                    </a:cubicBezTo>
                    <a:cubicBezTo>
                      <a:pt x="21" y="42"/>
                      <a:pt x="23" y="41"/>
                      <a:pt x="18" y="38"/>
                    </a:cubicBezTo>
                    <a:cubicBezTo>
                      <a:pt x="24" y="36"/>
                      <a:pt x="22" y="33"/>
                      <a:pt x="19" y="29"/>
                    </a:cubicBezTo>
                    <a:cubicBezTo>
                      <a:pt x="17" y="26"/>
                      <a:pt x="13" y="22"/>
                      <a:pt x="16" y="17"/>
                    </a:cubicBezTo>
                    <a:cubicBezTo>
                      <a:pt x="12" y="16"/>
                      <a:pt x="10" y="13"/>
                      <a:pt x="8" y="10"/>
                    </a:cubicBezTo>
                    <a:cubicBezTo>
                      <a:pt x="6" y="8"/>
                      <a:pt x="3"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96" name="Freeform 2052"/>
              <p:cNvSpPr/>
              <p:nvPr>
                <p:custDataLst>
                  <p:tags r:id="rId242"/>
                </p:custDataLst>
              </p:nvPr>
            </p:nvSpPr>
            <p:spPr bwMode="auto">
              <a:xfrm>
                <a:off x="3821037" y="2595647"/>
                <a:ext cx="125344" cy="198291"/>
              </a:xfrm>
              <a:custGeom>
                <a:avLst/>
                <a:gdLst>
                  <a:gd name="T0" fmla="*/ 33 w 59"/>
                  <a:gd name="T1" fmla="*/ 7 h 93"/>
                  <a:gd name="T2" fmla="*/ 39 w 59"/>
                  <a:gd name="T3" fmla="*/ 12 h 93"/>
                  <a:gd name="T4" fmla="*/ 43 w 59"/>
                  <a:gd name="T5" fmla="*/ 8 h 93"/>
                  <a:gd name="T6" fmla="*/ 49 w 59"/>
                  <a:gd name="T7" fmla="*/ 15 h 93"/>
                  <a:gd name="T8" fmla="*/ 55 w 59"/>
                  <a:gd name="T9" fmla="*/ 19 h 93"/>
                  <a:gd name="T10" fmla="*/ 56 w 59"/>
                  <a:gd name="T11" fmla="*/ 32 h 93"/>
                  <a:gd name="T12" fmla="*/ 57 w 59"/>
                  <a:gd name="T13" fmla="*/ 37 h 93"/>
                  <a:gd name="T14" fmla="*/ 58 w 59"/>
                  <a:gd name="T15" fmla="*/ 42 h 93"/>
                  <a:gd name="T16" fmla="*/ 56 w 59"/>
                  <a:gd name="T17" fmla="*/ 49 h 93"/>
                  <a:gd name="T18" fmla="*/ 59 w 59"/>
                  <a:gd name="T19" fmla="*/ 53 h 93"/>
                  <a:gd name="T20" fmla="*/ 59 w 59"/>
                  <a:gd name="T21" fmla="*/ 65 h 93"/>
                  <a:gd name="T22" fmla="*/ 53 w 59"/>
                  <a:gd name="T23" fmla="*/ 93 h 93"/>
                  <a:gd name="T24" fmla="*/ 49 w 59"/>
                  <a:gd name="T25" fmla="*/ 86 h 93"/>
                  <a:gd name="T26" fmla="*/ 42 w 59"/>
                  <a:gd name="T27" fmla="*/ 70 h 93"/>
                  <a:gd name="T28" fmla="*/ 35 w 59"/>
                  <a:gd name="T29" fmla="*/ 51 h 93"/>
                  <a:gd name="T30" fmla="*/ 14 w 59"/>
                  <a:gd name="T31" fmla="*/ 24 h 93"/>
                  <a:gd name="T32" fmla="*/ 18 w 59"/>
                  <a:gd name="T33" fmla="*/ 28 h 93"/>
                  <a:gd name="T34" fmla="*/ 24 w 59"/>
                  <a:gd name="T35" fmla="*/ 35 h 93"/>
                  <a:gd name="T36" fmla="*/ 7 w 59"/>
                  <a:gd name="T37" fmla="*/ 28 h 93"/>
                  <a:gd name="T38" fmla="*/ 7 w 59"/>
                  <a:gd name="T39" fmla="*/ 35 h 93"/>
                  <a:gd name="T40" fmla="*/ 3 w 59"/>
                  <a:gd name="T41" fmla="*/ 28 h 93"/>
                  <a:gd name="T42" fmla="*/ 0 w 59"/>
                  <a:gd name="T43" fmla="*/ 12 h 93"/>
                  <a:gd name="T44" fmla="*/ 5 w 59"/>
                  <a:gd name="T45" fmla="*/ 12 h 93"/>
                  <a:gd name="T46" fmla="*/ 10 w 59"/>
                  <a:gd name="T47" fmla="*/ 21 h 93"/>
                  <a:gd name="T48" fmla="*/ 9 w 59"/>
                  <a:gd name="T49" fmla="*/ 10 h 93"/>
                  <a:gd name="T50" fmla="*/ 2 w 59"/>
                  <a:gd name="T51" fmla="*/ 0 h 93"/>
                  <a:gd name="T52" fmla="*/ 15 w 59"/>
                  <a:gd name="T53" fmla="*/ 7 h 93"/>
                  <a:gd name="T54" fmla="*/ 30 w 59"/>
                  <a:gd name="T55" fmla="*/ 14 h 93"/>
                  <a:gd name="T56" fmla="*/ 40 w 59"/>
                  <a:gd name="T57" fmla="*/ 22 h 93"/>
                  <a:gd name="T58" fmla="*/ 40 w 59"/>
                  <a:gd name="T59" fmla="*/ 29 h 93"/>
                  <a:gd name="T60" fmla="*/ 48 w 59"/>
                  <a:gd name="T61" fmla="*/ 34 h 93"/>
                  <a:gd name="T62" fmla="*/ 53 w 59"/>
                  <a:gd name="T63" fmla="*/ 34 h 93"/>
                  <a:gd name="T64" fmla="*/ 50 w 59"/>
                  <a:gd name="T65" fmla="*/ 20 h 93"/>
                  <a:gd name="T66" fmla="*/ 47 w 59"/>
                  <a:gd name="T67" fmla="*/ 18 h 93"/>
                  <a:gd name="T68" fmla="*/ 46 w 59"/>
                  <a:gd name="T69" fmla="*/ 23 h 93"/>
                  <a:gd name="T70" fmla="*/ 46 w 59"/>
                  <a:gd name="T71" fmla="*/ 17 h 93"/>
                  <a:gd name="T72" fmla="*/ 33 w 59"/>
                  <a:gd name="T73"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93">
                    <a:moveTo>
                      <a:pt x="33" y="7"/>
                    </a:moveTo>
                    <a:cubicBezTo>
                      <a:pt x="36" y="7"/>
                      <a:pt x="38" y="9"/>
                      <a:pt x="39" y="12"/>
                    </a:cubicBezTo>
                    <a:cubicBezTo>
                      <a:pt x="42" y="11"/>
                      <a:pt x="41" y="9"/>
                      <a:pt x="43" y="8"/>
                    </a:cubicBezTo>
                    <a:cubicBezTo>
                      <a:pt x="45" y="11"/>
                      <a:pt x="47" y="13"/>
                      <a:pt x="49" y="15"/>
                    </a:cubicBezTo>
                    <a:cubicBezTo>
                      <a:pt x="51" y="16"/>
                      <a:pt x="53" y="17"/>
                      <a:pt x="55" y="19"/>
                    </a:cubicBezTo>
                    <a:cubicBezTo>
                      <a:pt x="51" y="19"/>
                      <a:pt x="53" y="25"/>
                      <a:pt x="56" y="32"/>
                    </a:cubicBezTo>
                    <a:cubicBezTo>
                      <a:pt x="56" y="34"/>
                      <a:pt x="57" y="35"/>
                      <a:pt x="57" y="37"/>
                    </a:cubicBezTo>
                    <a:cubicBezTo>
                      <a:pt x="58" y="39"/>
                      <a:pt x="58" y="40"/>
                      <a:pt x="58" y="42"/>
                    </a:cubicBezTo>
                    <a:cubicBezTo>
                      <a:pt x="58" y="45"/>
                      <a:pt x="58" y="48"/>
                      <a:pt x="56" y="49"/>
                    </a:cubicBezTo>
                    <a:cubicBezTo>
                      <a:pt x="57" y="50"/>
                      <a:pt x="58" y="51"/>
                      <a:pt x="59" y="53"/>
                    </a:cubicBezTo>
                    <a:cubicBezTo>
                      <a:pt x="57" y="56"/>
                      <a:pt x="57" y="60"/>
                      <a:pt x="59" y="65"/>
                    </a:cubicBezTo>
                    <a:cubicBezTo>
                      <a:pt x="54" y="74"/>
                      <a:pt x="58" y="87"/>
                      <a:pt x="53" y="93"/>
                    </a:cubicBezTo>
                    <a:cubicBezTo>
                      <a:pt x="54" y="89"/>
                      <a:pt x="48" y="84"/>
                      <a:pt x="49" y="86"/>
                    </a:cubicBezTo>
                    <a:cubicBezTo>
                      <a:pt x="46" y="81"/>
                      <a:pt x="44" y="76"/>
                      <a:pt x="42" y="70"/>
                    </a:cubicBezTo>
                    <a:cubicBezTo>
                      <a:pt x="40" y="64"/>
                      <a:pt x="38" y="57"/>
                      <a:pt x="35" y="51"/>
                    </a:cubicBezTo>
                    <a:cubicBezTo>
                      <a:pt x="30" y="38"/>
                      <a:pt x="24" y="27"/>
                      <a:pt x="14" y="24"/>
                    </a:cubicBezTo>
                    <a:cubicBezTo>
                      <a:pt x="14" y="26"/>
                      <a:pt x="16" y="27"/>
                      <a:pt x="18" y="28"/>
                    </a:cubicBezTo>
                    <a:cubicBezTo>
                      <a:pt x="21" y="29"/>
                      <a:pt x="23" y="31"/>
                      <a:pt x="24" y="35"/>
                    </a:cubicBezTo>
                    <a:cubicBezTo>
                      <a:pt x="19" y="32"/>
                      <a:pt x="14" y="33"/>
                      <a:pt x="7" y="28"/>
                    </a:cubicBezTo>
                    <a:cubicBezTo>
                      <a:pt x="4" y="30"/>
                      <a:pt x="12" y="34"/>
                      <a:pt x="7" y="35"/>
                    </a:cubicBezTo>
                    <a:cubicBezTo>
                      <a:pt x="5" y="34"/>
                      <a:pt x="6" y="31"/>
                      <a:pt x="3" y="28"/>
                    </a:cubicBezTo>
                    <a:cubicBezTo>
                      <a:pt x="12" y="28"/>
                      <a:pt x="3" y="15"/>
                      <a:pt x="0" y="12"/>
                    </a:cubicBezTo>
                    <a:cubicBezTo>
                      <a:pt x="1" y="11"/>
                      <a:pt x="3" y="14"/>
                      <a:pt x="5" y="12"/>
                    </a:cubicBezTo>
                    <a:cubicBezTo>
                      <a:pt x="8" y="15"/>
                      <a:pt x="6" y="20"/>
                      <a:pt x="10" y="21"/>
                    </a:cubicBezTo>
                    <a:cubicBezTo>
                      <a:pt x="12" y="16"/>
                      <a:pt x="11" y="13"/>
                      <a:pt x="9" y="10"/>
                    </a:cubicBezTo>
                    <a:cubicBezTo>
                      <a:pt x="7" y="7"/>
                      <a:pt x="4" y="4"/>
                      <a:pt x="2" y="0"/>
                    </a:cubicBezTo>
                    <a:cubicBezTo>
                      <a:pt x="5" y="3"/>
                      <a:pt x="9" y="5"/>
                      <a:pt x="15" y="7"/>
                    </a:cubicBezTo>
                    <a:cubicBezTo>
                      <a:pt x="20" y="9"/>
                      <a:pt x="25" y="10"/>
                      <a:pt x="30" y="14"/>
                    </a:cubicBezTo>
                    <a:cubicBezTo>
                      <a:pt x="31" y="19"/>
                      <a:pt x="35" y="24"/>
                      <a:pt x="40" y="22"/>
                    </a:cubicBezTo>
                    <a:cubicBezTo>
                      <a:pt x="41" y="25"/>
                      <a:pt x="38" y="26"/>
                      <a:pt x="40" y="29"/>
                    </a:cubicBezTo>
                    <a:cubicBezTo>
                      <a:pt x="44" y="31"/>
                      <a:pt x="45" y="26"/>
                      <a:pt x="48" y="34"/>
                    </a:cubicBezTo>
                    <a:cubicBezTo>
                      <a:pt x="50" y="35"/>
                      <a:pt x="51" y="35"/>
                      <a:pt x="53" y="34"/>
                    </a:cubicBezTo>
                    <a:cubicBezTo>
                      <a:pt x="56" y="29"/>
                      <a:pt x="44" y="21"/>
                      <a:pt x="50" y="20"/>
                    </a:cubicBezTo>
                    <a:cubicBezTo>
                      <a:pt x="50" y="17"/>
                      <a:pt x="48" y="20"/>
                      <a:pt x="47" y="18"/>
                    </a:cubicBezTo>
                    <a:cubicBezTo>
                      <a:pt x="44" y="19"/>
                      <a:pt x="50" y="22"/>
                      <a:pt x="46" y="23"/>
                    </a:cubicBezTo>
                    <a:cubicBezTo>
                      <a:pt x="43" y="22"/>
                      <a:pt x="42" y="18"/>
                      <a:pt x="46" y="17"/>
                    </a:cubicBezTo>
                    <a:cubicBezTo>
                      <a:pt x="42" y="12"/>
                      <a:pt x="37" y="14"/>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97" name="Freeform 2053"/>
              <p:cNvSpPr/>
              <p:nvPr>
                <p:custDataLst>
                  <p:tags r:id="rId243"/>
                </p:custDataLst>
              </p:nvPr>
            </p:nvSpPr>
            <p:spPr bwMode="auto">
              <a:xfrm>
                <a:off x="3716241" y="2694279"/>
                <a:ext cx="10274" cy="18493"/>
              </a:xfrm>
              <a:custGeom>
                <a:avLst/>
                <a:gdLst>
                  <a:gd name="T0" fmla="*/ 2 w 5"/>
                  <a:gd name="T1" fmla="*/ 1 h 9"/>
                  <a:gd name="T2" fmla="*/ 5 w 5"/>
                  <a:gd name="T3" fmla="*/ 6 h 9"/>
                  <a:gd name="T4" fmla="*/ 0 w 5"/>
                  <a:gd name="T5" fmla="*/ 8 h 9"/>
                  <a:gd name="T6" fmla="*/ 2 w 5"/>
                  <a:gd name="T7" fmla="*/ 1 h 9"/>
                </a:gdLst>
                <a:ahLst/>
                <a:cxnLst>
                  <a:cxn ang="0">
                    <a:pos x="T0" y="T1"/>
                  </a:cxn>
                  <a:cxn ang="0">
                    <a:pos x="T2" y="T3"/>
                  </a:cxn>
                  <a:cxn ang="0">
                    <a:pos x="T4" y="T5"/>
                  </a:cxn>
                  <a:cxn ang="0">
                    <a:pos x="T6" y="T7"/>
                  </a:cxn>
                </a:cxnLst>
                <a:rect l="0" t="0" r="r" b="b"/>
                <a:pathLst>
                  <a:path w="5" h="9">
                    <a:moveTo>
                      <a:pt x="2" y="1"/>
                    </a:moveTo>
                    <a:cubicBezTo>
                      <a:pt x="5" y="0"/>
                      <a:pt x="3" y="4"/>
                      <a:pt x="5" y="6"/>
                    </a:cubicBezTo>
                    <a:cubicBezTo>
                      <a:pt x="3" y="9"/>
                      <a:pt x="3" y="8"/>
                      <a:pt x="0" y="8"/>
                    </a:cubicBezTo>
                    <a:cubicBezTo>
                      <a:pt x="1" y="6"/>
                      <a:pt x="4" y="6"/>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98" name="Freeform 2054"/>
              <p:cNvSpPr/>
              <p:nvPr>
                <p:custDataLst>
                  <p:tags r:id="rId244"/>
                </p:custDataLst>
              </p:nvPr>
            </p:nvSpPr>
            <p:spPr bwMode="auto">
              <a:xfrm>
                <a:off x="3765557" y="2772362"/>
                <a:ext cx="14383" cy="25685"/>
              </a:xfrm>
              <a:custGeom>
                <a:avLst/>
                <a:gdLst>
                  <a:gd name="T0" fmla="*/ 3 w 7"/>
                  <a:gd name="T1" fmla="*/ 0 h 12"/>
                  <a:gd name="T2" fmla="*/ 7 w 7"/>
                  <a:gd name="T3" fmla="*/ 12 h 12"/>
                  <a:gd name="T4" fmla="*/ 3 w 7"/>
                  <a:gd name="T5" fmla="*/ 0 h 12"/>
                </a:gdLst>
                <a:ahLst/>
                <a:cxnLst>
                  <a:cxn ang="0">
                    <a:pos x="T0" y="T1"/>
                  </a:cxn>
                  <a:cxn ang="0">
                    <a:pos x="T2" y="T3"/>
                  </a:cxn>
                  <a:cxn ang="0">
                    <a:pos x="T4" y="T5"/>
                  </a:cxn>
                </a:cxnLst>
                <a:rect l="0" t="0" r="r" b="b"/>
                <a:pathLst>
                  <a:path w="7" h="12">
                    <a:moveTo>
                      <a:pt x="3" y="0"/>
                    </a:moveTo>
                    <a:cubicBezTo>
                      <a:pt x="4" y="3"/>
                      <a:pt x="7" y="7"/>
                      <a:pt x="7" y="12"/>
                    </a:cubicBezTo>
                    <a:cubicBezTo>
                      <a:pt x="6" y="11"/>
                      <a:pt x="0"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99" name="Freeform 2055"/>
              <p:cNvSpPr/>
              <p:nvPr>
                <p:custDataLst>
                  <p:tags r:id="rId245"/>
                </p:custDataLst>
              </p:nvPr>
            </p:nvSpPr>
            <p:spPr bwMode="auto">
              <a:xfrm>
                <a:off x="3863162" y="2724074"/>
                <a:ext cx="15412" cy="42124"/>
              </a:xfrm>
              <a:custGeom>
                <a:avLst/>
                <a:gdLst>
                  <a:gd name="T0" fmla="*/ 7 w 7"/>
                  <a:gd name="T1" fmla="*/ 18 h 20"/>
                  <a:gd name="T2" fmla="*/ 1 w 7"/>
                  <a:gd name="T3" fmla="*/ 13 h 20"/>
                  <a:gd name="T4" fmla="*/ 0 w 7"/>
                  <a:gd name="T5" fmla="*/ 0 h 20"/>
                  <a:gd name="T6" fmla="*/ 7 w 7"/>
                  <a:gd name="T7" fmla="*/ 18 h 20"/>
                </a:gdLst>
                <a:ahLst/>
                <a:cxnLst>
                  <a:cxn ang="0">
                    <a:pos x="T0" y="T1"/>
                  </a:cxn>
                  <a:cxn ang="0">
                    <a:pos x="T2" y="T3"/>
                  </a:cxn>
                  <a:cxn ang="0">
                    <a:pos x="T4" y="T5"/>
                  </a:cxn>
                  <a:cxn ang="0">
                    <a:pos x="T6" y="T7"/>
                  </a:cxn>
                </a:cxnLst>
                <a:rect l="0" t="0" r="r" b="b"/>
                <a:pathLst>
                  <a:path w="7" h="20">
                    <a:moveTo>
                      <a:pt x="7" y="18"/>
                    </a:moveTo>
                    <a:cubicBezTo>
                      <a:pt x="2" y="20"/>
                      <a:pt x="1" y="17"/>
                      <a:pt x="1" y="13"/>
                    </a:cubicBezTo>
                    <a:cubicBezTo>
                      <a:pt x="0" y="8"/>
                      <a:pt x="1" y="3"/>
                      <a:pt x="0" y="0"/>
                    </a:cubicBezTo>
                    <a:cubicBezTo>
                      <a:pt x="4" y="6"/>
                      <a:pt x="7" y="13"/>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0" name="Freeform 2056"/>
              <p:cNvSpPr/>
              <p:nvPr>
                <p:custDataLst>
                  <p:tags r:id="rId246"/>
                </p:custDataLst>
              </p:nvPr>
            </p:nvSpPr>
            <p:spPr bwMode="auto">
              <a:xfrm>
                <a:off x="3367948" y="3013804"/>
                <a:ext cx="13356" cy="12329"/>
              </a:xfrm>
              <a:custGeom>
                <a:avLst/>
                <a:gdLst>
                  <a:gd name="T0" fmla="*/ 5 w 6"/>
                  <a:gd name="T1" fmla="*/ 0 h 6"/>
                  <a:gd name="T2" fmla="*/ 1 w 6"/>
                  <a:gd name="T3" fmla="*/ 5 h 6"/>
                  <a:gd name="T4" fmla="*/ 5 w 6"/>
                  <a:gd name="T5" fmla="*/ 0 h 6"/>
                </a:gdLst>
                <a:ahLst/>
                <a:cxnLst>
                  <a:cxn ang="0">
                    <a:pos x="T0" y="T1"/>
                  </a:cxn>
                  <a:cxn ang="0">
                    <a:pos x="T2" y="T3"/>
                  </a:cxn>
                  <a:cxn ang="0">
                    <a:pos x="T4" y="T5"/>
                  </a:cxn>
                </a:cxnLst>
                <a:rect l="0" t="0" r="r" b="b"/>
                <a:pathLst>
                  <a:path w="6" h="6">
                    <a:moveTo>
                      <a:pt x="5" y="0"/>
                    </a:moveTo>
                    <a:cubicBezTo>
                      <a:pt x="6" y="2"/>
                      <a:pt x="1" y="3"/>
                      <a:pt x="1" y="5"/>
                    </a:cubicBezTo>
                    <a:cubicBezTo>
                      <a:pt x="0" y="6"/>
                      <a:pt x="1"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1" name="Freeform 2057"/>
              <p:cNvSpPr/>
              <p:nvPr>
                <p:custDataLst>
                  <p:tags r:id="rId247"/>
                </p:custDataLst>
              </p:nvPr>
            </p:nvSpPr>
            <p:spPr bwMode="auto">
              <a:xfrm>
                <a:off x="2985749" y="31709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2" name="Freeform 2058"/>
              <p:cNvSpPr/>
              <p:nvPr>
                <p:custDataLst>
                  <p:tags r:id="rId248"/>
                </p:custDataLst>
              </p:nvPr>
            </p:nvSpPr>
            <p:spPr bwMode="auto">
              <a:xfrm>
                <a:off x="3129588" y="3149423"/>
                <a:ext cx="14383" cy="5137"/>
              </a:xfrm>
              <a:custGeom>
                <a:avLst/>
                <a:gdLst>
                  <a:gd name="T0" fmla="*/ 4 w 7"/>
                  <a:gd name="T1" fmla="*/ 1 h 2"/>
                  <a:gd name="T2" fmla="*/ 3 w 7"/>
                  <a:gd name="T3" fmla="*/ 2 h 2"/>
                  <a:gd name="T4" fmla="*/ 0 w 7"/>
                  <a:gd name="T5" fmla="*/ 1 h 2"/>
                  <a:gd name="T6" fmla="*/ 4 w 7"/>
                  <a:gd name="T7" fmla="*/ 1 h 2"/>
                </a:gdLst>
                <a:ahLst/>
                <a:cxnLst>
                  <a:cxn ang="0">
                    <a:pos x="T0" y="T1"/>
                  </a:cxn>
                  <a:cxn ang="0">
                    <a:pos x="T2" y="T3"/>
                  </a:cxn>
                  <a:cxn ang="0">
                    <a:pos x="T4" y="T5"/>
                  </a:cxn>
                  <a:cxn ang="0">
                    <a:pos x="T6" y="T7"/>
                  </a:cxn>
                </a:cxnLst>
                <a:rect l="0" t="0" r="r" b="b"/>
                <a:pathLst>
                  <a:path w="7" h="2">
                    <a:moveTo>
                      <a:pt x="4" y="1"/>
                    </a:moveTo>
                    <a:cubicBezTo>
                      <a:pt x="7" y="0"/>
                      <a:pt x="2" y="1"/>
                      <a:pt x="3" y="2"/>
                    </a:cubicBezTo>
                    <a:cubicBezTo>
                      <a:pt x="1" y="2"/>
                      <a:pt x="0" y="2"/>
                      <a:pt x="0" y="1"/>
                    </a:cubicBezTo>
                    <a:cubicBezTo>
                      <a:pt x="2" y="1"/>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3" name="Freeform 2059"/>
              <p:cNvSpPr/>
              <p:nvPr>
                <p:custDataLst>
                  <p:tags r:id="rId249"/>
                </p:custDataLst>
              </p:nvPr>
            </p:nvSpPr>
            <p:spPr bwMode="auto">
              <a:xfrm>
                <a:off x="2988832" y="31709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4" name="Freeform 2060"/>
              <p:cNvSpPr/>
              <p:nvPr>
                <p:custDataLst>
                  <p:tags r:id="rId250"/>
                </p:custDataLst>
              </p:nvPr>
            </p:nvSpPr>
            <p:spPr bwMode="auto">
              <a:xfrm>
                <a:off x="2988832" y="31709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5" name="Freeform 2061"/>
              <p:cNvSpPr/>
              <p:nvPr>
                <p:custDataLst>
                  <p:tags r:id="rId251"/>
                </p:custDataLst>
              </p:nvPr>
            </p:nvSpPr>
            <p:spPr bwMode="auto">
              <a:xfrm>
                <a:off x="3005271" y="3170999"/>
                <a:ext cx="41097" cy="4110"/>
              </a:xfrm>
              <a:custGeom>
                <a:avLst/>
                <a:gdLst>
                  <a:gd name="T0" fmla="*/ 3 w 19"/>
                  <a:gd name="T1" fmla="*/ 1 h 2"/>
                  <a:gd name="T2" fmla="*/ 4 w 19"/>
                  <a:gd name="T3" fmla="*/ 1 h 2"/>
                  <a:gd name="T4" fmla="*/ 1 w 19"/>
                  <a:gd name="T5" fmla="*/ 0 h 2"/>
                  <a:gd name="T6" fmla="*/ 10 w 19"/>
                  <a:gd name="T7" fmla="*/ 1 h 2"/>
                  <a:gd name="T8" fmla="*/ 19 w 19"/>
                  <a:gd name="T9" fmla="*/ 2 h 2"/>
                  <a:gd name="T10" fmla="*/ 12 w 19"/>
                  <a:gd name="T11" fmla="*/ 2 h 2"/>
                  <a:gd name="T12" fmla="*/ 3 w 19"/>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9" h="2">
                    <a:moveTo>
                      <a:pt x="3" y="1"/>
                    </a:moveTo>
                    <a:cubicBezTo>
                      <a:pt x="3" y="1"/>
                      <a:pt x="5" y="1"/>
                      <a:pt x="4" y="1"/>
                    </a:cubicBezTo>
                    <a:cubicBezTo>
                      <a:pt x="0" y="0"/>
                      <a:pt x="0" y="0"/>
                      <a:pt x="1" y="0"/>
                    </a:cubicBezTo>
                    <a:cubicBezTo>
                      <a:pt x="4" y="1"/>
                      <a:pt x="6" y="1"/>
                      <a:pt x="10" y="1"/>
                    </a:cubicBezTo>
                    <a:cubicBezTo>
                      <a:pt x="13" y="2"/>
                      <a:pt x="16" y="2"/>
                      <a:pt x="19" y="2"/>
                    </a:cubicBezTo>
                    <a:cubicBezTo>
                      <a:pt x="17" y="2"/>
                      <a:pt x="16" y="2"/>
                      <a:pt x="12" y="2"/>
                    </a:cubicBezTo>
                    <a:cubicBezTo>
                      <a:pt x="13" y="2"/>
                      <a:pt x="14"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6" name="Freeform 2062"/>
              <p:cNvSpPr/>
              <p:nvPr>
                <p:custDataLst>
                  <p:tags r:id="rId252"/>
                </p:custDataLst>
              </p:nvPr>
            </p:nvSpPr>
            <p:spPr bwMode="auto">
              <a:xfrm>
                <a:off x="2983695" y="3168944"/>
                <a:ext cx="128427" cy="43151"/>
              </a:xfrm>
              <a:custGeom>
                <a:avLst/>
                <a:gdLst>
                  <a:gd name="T0" fmla="*/ 29 w 60"/>
                  <a:gd name="T1" fmla="*/ 11 h 20"/>
                  <a:gd name="T2" fmla="*/ 26 w 60"/>
                  <a:gd name="T3" fmla="*/ 10 h 20"/>
                  <a:gd name="T4" fmla="*/ 29 w 60"/>
                  <a:gd name="T5" fmla="*/ 12 h 20"/>
                  <a:gd name="T6" fmla="*/ 23 w 60"/>
                  <a:gd name="T7" fmla="*/ 9 h 20"/>
                  <a:gd name="T8" fmla="*/ 18 w 60"/>
                  <a:gd name="T9" fmla="*/ 7 h 20"/>
                  <a:gd name="T10" fmla="*/ 15 w 60"/>
                  <a:gd name="T11" fmla="*/ 5 h 20"/>
                  <a:gd name="T12" fmla="*/ 11 w 60"/>
                  <a:gd name="T13" fmla="*/ 3 h 20"/>
                  <a:gd name="T14" fmla="*/ 4 w 60"/>
                  <a:gd name="T15" fmla="*/ 1 h 20"/>
                  <a:gd name="T16" fmla="*/ 9 w 60"/>
                  <a:gd name="T17" fmla="*/ 3 h 20"/>
                  <a:gd name="T18" fmla="*/ 4 w 60"/>
                  <a:gd name="T19" fmla="*/ 1 h 20"/>
                  <a:gd name="T20" fmla="*/ 0 w 60"/>
                  <a:gd name="T21" fmla="*/ 0 h 20"/>
                  <a:gd name="T22" fmla="*/ 0 w 60"/>
                  <a:gd name="T23" fmla="*/ 0 h 20"/>
                  <a:gd name="T24" fmla="*/ 0 w 60"/>
                  <a:gd name="T25" fmla="*/ 0 h 20"/>
                  <a:gd name="T26" fmla="*/ 0 w 60"/>
                  <a:gd name="T27" fmla="*/ 0 h 20"/>
                  <a:gd name="T28" fmla="*/ 1 w 60"/>
                  <a:gd name="T29" fmla="*/ 0 h 20"/>
                  <a:gd name="T30" fmla="*/ 1 w 60"/>
                  <a:gd name="T31" fmla="*/ 0 h 20"/>
                  <a:gd name="T32" fmla="*/ 1 w 60"/>
                  <a:gd name="T33" fmla="*/ 0 h 20"/>
                  <a:gd name="T34" fmla="*/ 2 w 60"/>
                  <a:gd name="T35" fmla="*/ 0 h 20"/>
                  <a:gd name="T36" fmla="*/ 4 w 60"/>
                  <a:gd name="T37" fmla="*/ 1 h 20"/>
                  <a:gd name="T38" fmla="*/ 9 w 60"/>
                  <a:gd name="T39" fmla="*/ 2 h 20"/>
                  <a:gd name="T40" fmla="*/ 13 w 60"/>
                  <a:gd name="T41" fmla="*/ 4 h 20"/>
                  <a:gd name="T42" fmla="*/ 17 w 60"/>
                  <a:gd name="T43" fmla="*/ 5 h 20"/>
                  <a:gd name="T44" fmla="*/ 27 w 60"/>
                  <a:gd name="T45" fmla="*/ 7 h 20"/>
                  <a:gd name="T46" fmla="*/ 26 w 60"/>
                  <a:gd name="T47" fmla="*/ 6 h 20"/>
                  <a:gd name="T48" fmla="*/ 31 w 60"/>
                  <a:gd name="T49" fmla="*/ 8 h 20"/>
                  <a:gd name="T50" fmla="*/ 34 w 60"/>
                  <a:gd name="T51" fmla="*/ 8 h 20"/>
                  <a:gd name="T52" fmla="*/ 32 w 60"/>
                  <a:gd name="T53" fmla="*/ 7 h 20"/>
                  <a:gd name="T54" fmla="*/ 38 w 60"/>
                  <a:gd name="T55" fmla="*/ 8 h 20"/>
                  <a:gd name="T56" fmla="*/ 36 w 60"/>
                  <a:gd name="T57" fmla="*/ 7 h 20"/>
                  <a:gd name="T58" fmla="*/ 45 w 60"/>
                  <a:gd name="T59" fmla="*/ 9 h 20"/>
                  <a:gd name="T60" fmla="*/ 55 w 60"/>
                  <a:gd name="T61" fmla="*/ 9 h 20"/>
                  <a:gd name="T62" fmla="*/ 56 w 60"/>
                  <a:gd name="T63" fmla="*/ 11 h 20"/>
                  <a:gd name="T64" fmla="*/ 49 w 60"/>
                  <a:gd name="T65" fmla="*/ 12 h 20"/>
                  <a:gd name="T66" fmla="*/ 42 w 60"/>
                  <a:gd name="T67" fmla="*/ 12 h 20"/>
                  <a:gd name="T68" fmla="*/ 35 w 60"/>
                  <a:gd name="T69" fmla="*/ 10 h 20"/>
                  <a:gd name="T70" fmla="*/ 34 w 60"/>
                  <a:gd name="T71" fmla="*/ 10 h 20"/>
                  <a:gd name="T72" fmla="*/ 50 w 60"/>
                  <a:gd name="T73" fmla="*/ 20 h 20"/>
                  <a:gd name="T74" fmla="*/ 47 w 60"/>
                  <a:gd name="T75" fmla="*/ 19 h 20"/>
                  <a:gd name="T76" fmla="*/ 36 w 60"/>
                  <a:gd name="T77" fmla="*/ 14 h 20"/>
                  <a:gd name="T78" fmla="*/ 29 w 60"/>
                  <a:gd name="T7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20">
                    <a:moveTo>
                      <a:pt x="29" y="11"/>
                    </a:moveTo>
                    <a:cubicBezTo>
                      <a:pt x="31" y="11"/>
                      <a:pt x="28" y="10"/>
                      <a:pt x="26" y="10"/>
                    </a:cubicBezTo>
                    <a:cubicBezTo>
                      <a:pt x="30" y="11"/>
                      <a:pt x="27" y="11"/>
                      <a:pt x="29" y="12"/>
                    </a:cubicBezTo>
                    <a:cubicBezTo>
                      <a:pt x="27" y="11"/>
                      <a:pt x="26" y="11"/>
                      <a:pt x="23" y="9"/>
                    </a:cubicBezTo>
                    <a:cubicBezTo>
                      <a:pt x="22" y="9"/>
                      <a:pt x="26" y="10"/>
                      <a:pt x="18" y="7"/>
                    </a:cubicBezTo>
                    <a:cubicBezTo>
                      <a:pt x="17" y="6"/>
                      <a:pt x="16" y="6"/>
                      <a:pt x="15" y="5"/>
                    </a:cubicBezTo>
                    <a:cubicBezTo>
                      <a:pt x="15" y="5"/>
                      <a:pt x="14" y="4"/>
                      <a:pt x="11" y="3"/>
                    </a:cubicBezTo>
                    <a:cubicBezTo>
                      <a:pt x="6" y="2"/>
                      <a:pt x="4" y="1"/>
                      <a:pt x="4" y="1"/>
                    </a:cubicBezTo>
                    <a:cubicBezTo>
                      <a:pt x="5" y="1"/>
                      <a:pt x="7" y="2"/>
                      <a:pt x="9" y="3"/>
                    </a:cubicBezTo>
                    <a:cubicBezTo>
                      <a:pt x="5" y="2"/>
                      <a:pt x="5" y="2"/>
                      <a:pt x="4" y="1"/>
                    </a:cubicBezTo>
                    <a:cubicBezTo>
                      <a:pt x="3" y="1"/>
                      <a:pt x="2" y="0"/>
                      <a:pt x="0" y="0"/>
                    </a:cubicBez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2" y="0"/>
                      <a:pt x="2" y="0"/>
                      <a:pt x="2" y="0"/>
                    </a:cubicBezTo>
                    <a:cubicBezTo>
                      <a:pt x="3" y="1"/>
                      <a:pt x="3" y="1"/>
                      <a:pt x="4" y="1"/>
                    </a:cubicBezTo>
                    <a:cubicBezTo>
                      <a:pt x="5" y="1"/>
                      <a:pt x="8" y="2"/>
                      <a:pt x="9" y="2"/>
                    </a:cubicBezTo>
                    <a:cubicBezTo>
                      <a:pt x="10" y="3"/>
                      <a:pt x="12" y="3"/>
                      <a:pt x="13" y="4"/>
                    </a:cubicBezTo>
                    <a:cubicBezTo>
                      <a:pt x="15" y="4"/>
                      <a:pt x="16" y="4"/>
                      <a:pt x="17" y="5"/>
                    </a:cubicBezTo>
                    <a:cubicBezTo>
                      <a:pt x="21" y="6"/>
                      <a:pt x="25" y="7"/>
                      <a:pt x="27" y="7"/>
                    </a:cubicBezTo>
                    <a:cubicBezTo>
                      <a:pt x="27" y="7"/>
                      <a:pt x="25" y="6"/>
                      <a:pt x="26" y="6"/>
                    </a:cubicBezTo>
                    <a:cubicBezTo>
                      <a:pt x="28" y="7"/>
                      <a:pt x="30" y="8"/>
                      <a:pt x="31" y="8"/>
                    </a:cubicBezTo>
                    <a:cubicBezTo>
                      <a:pt x="29" y="7"/>
                      <a:pt x="28" y="6"/>
                      <a:pt x="34" y="8"/>
                    </a:cubicBezTo>
                    <a:cubicBezTo>
                      <a:pt x="34" y="8"/>
                      <a:pt x="36" y="8"/>
                      <a:pt x="32" y="7"/>
                    </a:cubicBezTo>
                    <a:cubicBezTo>
                      <a:pt x="34" y="7"/>
                      <a:pt x="37" y="8"/>
                      <a:pt x="38" y="8"/>
                    </a:cubicBezTo>
                    <a:cubicBezTo>
                      <a:pt x="39" y="8"/>
                      <a:pt x="34" y="7"/>
                      <a:pt x="36" y="7"/>
                    </a:cubicBezTo>
                    <a:cubicBezTo>
                      <a:pt x="41" y="8"/>
                      <a:pt x="40" y="7"/>
                      <a:pt x="45" y="9"/>
                    </a:cubicBezTo>
                    <a:cubicBezTo>
                      <a:pt x="42" y="7"/>
                      <a:pt x="50" y="8"/>
                      <a:pt x="55" y="9"/>
                    </a:cubicBezTo>
                    <a:cubicBezTo>
                      <a:pt x="60" y="10"/>
                      <a:pt x="58" y="11"/>
                      <a:pt x="56" y="11"/>
                    </a:cubicBezTo>
                    <a:cubicBezTo>
                      <a:pt x="53" y="11"/>
                      <a:pt x="48" y="11"/>
                      <a:pt x="49" y="12"/>
                    </a:cubicBezTo>
                    <a:cubicBezTo>
                      <a:pt x="42" y="10"/>
                      <a:pt x="40" y="10"/>
                      <a:pt x="42" y="12"/>
                    </a:cubicBezTo>
                    <a:cubicBezTo>
                      <a:pt x="41" y="12"/>
                      <a:pt x="39" y="11"/>
                      <a:pt x="35" y="10"/>
                    </a:cubicBezTo>
                    <a:cubicBezTo>
                      <a:pt x="36" y="10"/>
                      <a:pt x="35" y="11"/>
                      <a:pt x="34" y="10"/>
                    </a:cubicBezTo>
                    <a:cubicBezTo>
                      <a:pt x="40" y="13"/>
                      <a:pt x="50" y="17"/>
                      <a:pt x="50" y="20"/>
                    </a:cubicBezTo>
                    <a:cubicBezTo>
                      <a:pt x="47" y="19"/>
                      <a:pt x="49" y="20"/>
                      <a:pt x="47" y="19"/>
                    </a:cubicBezTo>
                    <a:cubicBezTo>
                      <a:pt x="45" y="18"/>
                      <a:pt x="40" y="15"/>
                      <a:pt x="36" y="14"/>
                    </a:cubicBezTo>
                    <a:cubicBezTo>
                      <a:pt x="35" y="13"/>
                      <a:pt x="32" y="12"/>
                      <a:pt x="2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7" name="Freeform 2063"/>
              <p:cNvSpPr/>
              <p:nvPr>
                <p:custDataLst>
                  <p:tags r:id="rId253"/>
                </p:custDataLst>
              </p:nvPr>
            </p:nvSpPr>
            <p:spPr bwMode="auto">
              <a:xfrm>
                <a:off x="3278563" y="3537786"/>
                <a:ext cx="29795" cy="25685"/>
              </a:xfrm>
              <a:custGeom>
                <a:avLst/>
                <a:gdLst>
                  <a:gd name="T0" fmla="*/ 12 w 14"/>
                  <a:gd name="T1" fmla="*/ 4 h 12"/>
                  <a:gd name="T2" fmla="*/ 14 w 14"/>
                  <a:gd name="T3" fmla="*/ 8 h 12"/>
                  <a:gd name="T4" fmla="*/ 11 w 14"/>
                  <a:gd name="T5" fmla="*/ 12 h 12"/>
                  <a:gd name="T6" fmla="*/ 7 w 14"/>
                  <a:gd name="T7" fmla="*/ 10 h 12"/>
                  <a:gd name="T8" fmla="*/ 3 w 14"/>
                  <a:gd name="T9" fmla="*/ 7 h 12"/>
                  <a:gd name="T10" fmla="*/ 1 w 14"/>
                  <a:gd name="T11" fmla="*/ 0 h 12"/>
                  <a:gd name="T12" fmla="*/ 12 w 14"/>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12" y="4"/>
                    </a:moveTo>
                    <a:cubicBezTo>
                      <a:pt x="12" y="5"/>
                      <a:pt x="13" y="6"/>
                      <a:pt x="14" y="8"/>
                    </a:cubicBezTo>
                    <a:cubicBezTo>
                      <a:pt x="12" y="9"/>
                      <a:pt x="13" y="11"/>
                      <a:pt x="11" y="12"/>
                    </a:cubicBezTo>
                    <a:cubicBezTo>
                      <a:pt x="9" y="10"/>
                      <a:pt x="5" y="7"/>
                      <a:pt x="7" y="10"/>
                    </a:cubicBezTo>
                    <a:cubicBezTo>
                      <a:pt x="5" y="9"/>
                      <a:pt x="5" y="4"/>
                      <a:pt x="3" y="7"/>
                    </a:cubicBezTo>
                    <a:cubicBezTo>
                      <a:pt x="0" y="4"/>
                      <a:pt x="4" y="4"/>
                      <a:pt x="1" y="0"/>
                    </a:cubicBezTo>
                    <a:cubicBezTo>
                      <a:pt x="6" y="4"/>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8" name="Freeform 2064"/>
              <p:cNvSpPr/>
              <p:nvPr>
                <p:custDataLst>
                  <p:tags r:id="rId254"/>
                </p:custDataLst>
              </p:nvPr>
            </p:nvSpPr>
            <p:spPr bwMode="auto">
              <a:xfrm>
                <a:off x="1842238" y="3659020"/>
                <a:ext cx="43151" cy="98632"/>
              </a:xfrm>
              <a:custGeom>
                <a:avLst/>
                <a:gdLst>
                  <a:gd name="T0" fmla="*/ 17 w 20"/>
                  <a:gd name="T1" fmla="*/ 40 h 46"/>
                  <a:gd name="T2" fmla="*/ 5 w 20"/>
                  <a:gd name="T3" fmla="*/ 32 h 46"/>
                  <a:gd name="T4" fmla="*/ 9 w 20"/>
                  <a:gd name="T5" fmla="*/ 26 h 46"/>
                  <a:gd name="T6" fmla="*/ 8 w 20"/>
                  <a:gd name="T7" fmla="*/ 23 h 46"/>
                  <a:gd name="T8" fmla="*/ 0 w 20"/>
                  <a:gd name="T9" fmla="*/ 13 h 46"/>
                  <a:gd name="T10" fmla="*/ 0 w 20"/>
                  <a:gd name="T11" fmla="*/ 0 h 46"/>
                  <a:gd name="T12" fmla="*/ 6 w 20"/>
                  <a:gd name="T13" fmla="*/ 13 h 46"/>
                  <a:gd name="T14" fmla="*/ 12 w 20"/>
                  <a:gd name="T15" fmla="*/ 23 h 46"/>
                  <a:gd name="T16" fmla="*/ 11 w 20"/>
                  <a:gd name="T17" fmla="*/ 33 h 46"/>
                  <a:gd name="T18" fmla="*/ 16 w 20"/>
                  <a:gd name="T19" fmla="*/ 36 h 46"/>
                  <a:gd name="T20" fmla="*/ 20 w 20"/>
                  <a:gd name="T21" fmla="*/ 41 h 46"/>
                  <a:gd name="T22" fmla="*/ 19 w 20"/>
                  <a:gd name="T23" fmla="*/ 46 h 46"/>
                  <a:gd name="T24" fmla="*/ 15 w 20"/>
                  <a:gd name="T25" fmla="*/ 46 h 46"/>
                  <a:gd name="T26" fmla="*/ 17 w 20"/>
                  <a:gd name="T2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6">
                    <a:moveTo>
                      <a:pt x="17" y="40"/>
                    </a:moveTo>
                    <a:cubicBezTo>
                      <a:pt x="13" y="39"/>
                      <a:pt x="9" y="33"/>
                      <a:pt x="5" y="32"/>
                    </a:cubicBezTo>
                    <a:cubicBezTo>
                      <a:pt x="4" y="29"/>
                      <a:pt x="6" y="28"/>
                      <a:pt x="9" y="26"/>
                    </a:cubicBezTo>
                    <a:cubicBezTo>
                      <a:pt x="7" y="25"/>
                      <a:pt x="7" y="24"/>
                      <a:pt x="8" y="23"/>
                    </a:cubicBezTo>
                    <a:cubicBezTo>
                      <a:pt x="4" y="21"/>
                      <a:pt x="5" y="17"/>
                      <a:pt x="0" y="13"/>
                    </a:cubicBezTo>
                    <a:cubicBezTo>
                      <a:pt x="1" y="9"/>
                      <a:pt x="4" y="6"/>
                      <a:pt x="0" y="0"/>
                    </a:cubicBezTo>
                    <a:cubicBezTo>
                      <a:pt x="3" y="5"/>
                      <a:pt x="5" y="9"/>
                      <a:pt x="6" y="13"/>
                    </a:cubicBezTo>
                    <a:cubicBezTo>
                      <a:pt x="8" y="18"/>
                      <a:pt x="10" y="21"/>
                      <a:pt x="12" y="23"/>
                    </a:cubicBezTo>
                    <a:cubicBezTo>
                      <a:pt x="12" y="27"/>
                      <a:pt x="10" y="29"/>
                      <a:pt x="11" y="33"/>
                    </a:cubicBezTo>
                    <a:cubicBezTo>
                      <a:pt x="13" y="35"/>
                      <a:pt x="14" y="35"/>
                      <a:pt x="16" y="36"/>
                    </a:cubicBezTo>
                    <a:cubicBezTo>
                      <a:pt x="17" y="37"/>
                      <a:pt x="19" y="39"/>
                      <a:pt x="20" y="41"/>
                    </a:cubicBezTo>
                    <a:cubicBezTo>
                      <a:pt x="18" y="42"/>
                      <a:pt x="17" y="43"/>
                      <a:pt x="19" y="46"/>
                    </a:cubicBezTo>
                    <a:cubicBezTo>
                      <a:pt x="18" y="45"/>
                      <a:pt x="16" y="45"/>
                      <a:pt x="15" y="46"/>
                    </a:cubicBezTo>
                    <a:cubicBezTo>
                      <a:pt x="15" y="44"/>
                      <a:pt x="16" y="42"/>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09" name="Freeform 2065"/>
              <p:cNvSpPr/>
              <p:nvPr>
                <p:custDataLst>
                  <p:tags r:id="rId255"/>
                </p:custDataLst>
              </p:nvPr>
            </p:nvSpPr>
            <p:spPr bwMode="auto">
              <a:xfrm>
                <a:off x="1887444" y="3073394"/>
                <a:ext cx="20548" cy="31850"/>
              </a:xfrm>
              <a:custGeom>
                <a:avLst/>
                <a:gdLst>
                  <a:gd name="T0" fmla="*/ 3 w 10"/>
                  <a:gd name="T1" fmla="*/ 15 h 15"/>
                  <a:gd name="T2" fmla="*/ 0 w 10"/>
                  <a:gd name="T3" fmla="*/ 10 h 15"/>
                  <a:gd name="T4" fmla="*/ 5 w 10"/>
                  <a:gd name="T5" fmla="*/ 0 h 15"/>
                  <a:gd name="T6" fmla="*/ 7 w 10"/>
                  <a:gd name="T7" fmla="*/ 12 h 15"/>
                  <a:gd name="T8" fmla="*/ 3 w 10"/>
                  <a:gd name="T9" fmla="*/ 15 h 15"/>
                </a:gdLst>
                <a:ahLst/>
                <a:cxnLst>
                  <a:cxn ang="0">
                    <a:pos x="T0" y="T1"/>
                  </a:cxn>
                  <a:cxn ang="0">
                    <a:pos x="T2" y="T3"/>
                  </a:cxn>
                  <a:cxn ang="0">
                    <a:pos x="T4" y="T5"/>
                  </a:cxn>
                  <a:cxn ang="0">
                    <a:pos x="T6" y="T7"/>
                  </a:cxn>
                  <a:cxn ang="0">
                    <a:pos x="T8" y="T9"/>
                  </a:cxn>
                </a:cxnLst>
                <a:rect l="0" t="0" r="r" b="b"/>
                <a:pathLst>
                  <a:path w="10" h="15">
                    <a:moveTo>
                      <a:pt x="3" y="15"/>
                    </a:moveTo>
                    <a:cubicBezTo>
                      <a:pt x="2" y="13"/>
                      <a:pt x="0" y="13"/>
                      <a:pt x="0" y="10"/>
                    </a:cubicBezTo>
                    <a:cubicBezTo>
                      <a:pt x="5" y="11"/>
                      <a:pt x="4" y="5"/>
                      <a:pt x="5" y="0"/>
                    </a:cubicBezTo>
                    <a:cubicBezTo>
                      <a:pt x="10" y="0"/>
                      <a:pt x="6" y="8"/>
                      <a:pt x="7" y="12"/>
                    </a:cubicBezTo>
                    <a:cubicBezTo>
                      <a:pt x="5" y="13"/>
                      <a:pt x="2"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1" name="Freeform 2067"/>
              <p:cNvSpPr/>
              <p:nvPr>
                <p:custDataLst>
                  <p:tags r:id="rId256"/>
                </p:custDataLst>
              </p:nvPr>
            </p:nvSpPr>
            <p:spPr bwMode="auto">
              <a:xfrm>
                <a:off x="3240548" y="2389136"/>
                <a:ext cx="12329" cy="4110"/>
              </a:xfrm>
              <a:custGeom>
                <a:avLst/>
                <a:gdLst>
                  <a:gd name="T0" fmla="*/ 0 w 6"/>
                  <a:gd name="T1" fmla="*/ 0 h 2"/>
                  <a:gd name="T2" fmla="*/ 3 w 6"/>
                  <a:gd name="T3" fmla="*/ 1 h 2"/>
                  <a:gd name="T4" fmla="*/ 6 w 6"/>
                  <a:gd name="T5" fmla="*/ 2 h 2"/>
                  <a:gd name="T6" fmla="*/ 3 w 6"/>
                  <a:gd name="T7" fmla="*/ 1 h 2"/>
                  <a:gd name="T8" fmla="*/ 0 w 6"/>
                  <a:gd name="T9" fmla="*/ 0 h 2"/>
                </a:gdLst>
                <a:ahLst/>
                <a:cxnLst>
                  <a:cxn ang="0">
                    <a:pos x="T0" y="T1"/>
                  </a:cxn>
                  <a:cxn ang="0">
                    <a:pos x="T2" y="T3"/>
                  </a:cxn>
                  <a:cxn ang="0">
                    <a:pos x="T4" y="T5"/>
                  </a:cxn>
                  <a:cxn ang="0">
                    <a:pos x="T6" y="T7"/>
                  </a:cxn>
                  <a:cxn ang="0">
                    <a:pos x="T8" y="T9"/>
                  </a:cxn>
                </a:cxnLst>
                <a:rect l="0" t="0" r="r" b="b"/>
                <a:pathLst>
                  <a:path w="6" h="2">
                    <a:moveTo>
                      <a:pt x="0" y="0"/>
                    </a:moveTo>
                    <a:cubicBezTo>
                      <a:pt x="1" y="1"/>
                      <a:pt x="2" y="1"/>
                      <a:pt x="3" y="1"/>
                    </a:cubicBezTo>
                    <a:cubicBezTo>
                      <a:pt x="4" y="2"/>
                      <a:pt x="5" y="2"/>
                      <a:pt x="6" y="2"/>
                    </a:cubicBezTo>
                    <a:cubicBezTo>
                      <a:pt x="5" y="2"/>
                      <a:pt x="4" y="1"/>
                      <a:pt x="3"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2" name="Freeform 2068"/>
              <p:cNvSpPr/>
              <p:nvPr>
                <p:custDataLst>
                  <p:tags r:id="rId257"/>
                </p:custDataLst>
              </p:nvPr>
            </p:nvSpPr>
            <p:spPr bwMode="auto">
              <a:xfrm>
                <a:off x="3254932" y="2389136"/>
                <a:ext cx="13356" cy="4110"/>
              </a:xfrm>
              <a:custGeom>
                <a:avLst/>
                <a:gdLst>
                  <a:gd name="T0" fmla="*/ 0 w 6"/>
                  <a:gd name="T1" fmla="*/ 0 h 2"/>
                  <a:gd name="T2" fmla="*/ 6 w 6"/>
                  <a:gd name="T3" fmla="*/ 2 h 2"/>
                  <a:gd name="T4" fmla="*/ 0 w 6"/>
                  <a:gd name="T5" fmla="*/ 0 h 2"/>
                </a:gdLst>
                <a:ahLst/>
                <a:cxnLst>
                  <a:cxn ang="0">
                    <a:pos x="T0" y="T1"/>
                  </a:cxn>
                  <a:cxn ang="0">
                    <a:pos x="T2" y="T3"/>
                  </a:cxn>
                  <a:cxn ang="0">
                    <a:pos x="T4" y="T5"/>
                  </a:cxn>
                </a:cxnLst>
                <a:rect l="0" t="0" r="r" b="b"/>
                <a:pathLst>
                  <a:path w="6" h="2">
                    <a:moveTo>
                      <a:pt x="0" y="0"/>
                    </a:moveTo>
                    <a:cubicBezTo>
                      <a:pt x="2" y="0"/>
                      <a:pt x="3" y="2"/>
                      <a:pt x="6" y="2"/>
                    </a:cubicBezTo>
                    <a:cubicBezTo>
                      <a:pt x="4"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3" name="Freeform 2069"/>
              <p:cNvSpPr/>
              <p:nvPr>
                <p:custDataLst>
                  <p:tags r:id="rId258"/>
                </p:custDataLst>
              </p:nvPr>
            </p:nvSpPr>
            <p:spPr bwMode="auto">
              <a:xfrm>
                <a:off x="3284727" y="2408658"/>
                <a:ext cx="13356" cy="4110"/>
              </a:xfrm>
              <a:custGeom>
                <a:avLst/>
                <a:gdLst>
                  <a:gd name="T0" fmla="*/ 0 w 6"/>
                  <a:gd name="T1" fmla="*/ 1 h 2"/>
                  <a:gd name="T2" fmla="*/ 6 w 6"/>
                  <a:gd name="T3" fmla="*/ 2 h 2"/>
                  <a:gd name="T4" fmla="*/ 3 w 6"/>
                  <a:gd name="T5" fmla="*/ 0 h 2"/>
                  <a:gd name="T6" fmla="*/ 0 w 6"/>
                  <a:gd name="T7" fmla="*/ 1 h 2"/>
                </a:gdLst>
                <a:ahLst/>
                <a:cxnLst>
                  <a:cxn ang="0">
                    <a:pos x="T0" y="T1"/>
                  </a:cxn>
                  <a:cxn ang="0">
                    <a:pos x="T2" y="T3"/>
                  </a:cxn>
                  <a:cxn ang="0">
                    <a:pos x="T4" y="T5"/>
                  </a:cxn>
                  <a:cxn ang="0">
                    <a:pos x="T6" y="T7"/>
                  </a:cxn>
                </a:cxnLst>
                <a:rect l="0" t="0" r="r" b="b"/>
                <a:pathLst>
                  <a:path w="6" h="2">
                    <a:moveTo>
                      <a:pt x="0" y="1"/>
                    </a:moveTo>
                    <a:cubicBezTo>
                      <a:pt x="2" y="2"/>
                      <a:pt x="2" y="1"/>
                      <a:pt x="6" y="2"/>
                    </a:cubicBezTo>
                    <a:cubicBezTo>
                      <a:pt x="5" y="2"/>
                      <a:pt x="4" y="1"/>
                      <a:pt x="3" y="0"/>
                    </a:cubicBezTo>
                    <a:cubicBezTo>
                      <a:pt x="1" y="0"/>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4" name="Freeform 2070"/>
              <p:cNvSpPr/>
              <p:nvPr>
                <p:custDataLst>
                  <p:tags r:id="rId259"/>
                </p:custDataLst>
              </p:nvPr>
            </p:nvSpPr>
            <p:spPr bwMode="auto">
              <a:xfrm>
                <a:off x="3385414" y="2506262"/>
                <a:ext cx="12329" cy="8219"/>
              </a:xfrm>
              <a:custGeom>
                <a:avLst/>
                <a:gdLst>
                  <a:gd name="T0" fmla="*/ 0 w 6"/>
                  <a:gd name="T1" fmla="*/ 0 h 4"/>
                  <a:gd name="T2" fmla="*/ 2 w 6"/>
                  <a:gd name="T3" fmla="*/ 2 h 4"/>
                  <a:gd name="T4" fmla="*/ 6 w 6"/>
                  <a:gd name="T5" fmla="*/ 4 h 4"/>
                  <a:gd name="T6" fmla="*/ 0 w 6"/>
                  <a:gd name="T7" fmla="*/ 0 h 4"/>
                </a:gdLst>
                <a:ahLst/>
                <a:cxnLst>
                  <a:cxn ang="0">
                    <a:pos x="T0" y="T1"/>
                  </a:cxn>
                  <a:cxn ang="0">
                    <a:pos x="T2" y="T3"/>
                  </a:cxn>
                  <a:cxn ang="0">
                    <a:pos x="T4" y="T5"/>
                  </a:cxn>
                  <a:cxn ang="0">
                    <a:pos x="T6" y="T7"/>
                  </a:cxn>
                </a:cxnLst>
                <a:rect l="0" t="0" r="r" b="b"/>
                <a:pathLst>
                  <a:path w="6" h="4">
                    <a:moveTo>
                      <a:pt x="0" y="0"/>
                    </a:moveTo>
                    <a:cubicBezTo>
                      <a:pt x="0" y="1"/>
                      <a:pt x="1" y="2"/>
                      <a:pt x="2" y="2"/>
                    </a:cubicBezTo>
                    <a:cubicBezTo>
                      <a:pt x="3" y="2"/>
                      <a:pt x="4" y="4"/>
                      <a:pt x="6"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5" name="Freeform 2071"/>
              <p:cNvSpPr/>
              <p:nvPr>
                <p:custDataLst>
                  <p:tags r:id="rId260"/>
                </p:custDataLst>
              </p:nvPr>
            </p:nvSpPr>
            <p:spPr bwMode="auto">
              <a:xfrm>
                <a:off x="3276508" y="2397356"/>
                <a:ext cx="12329" cy="6164"/>
              </a:xfrm>
              <a:custGeom>
                <a:avLst/>
                <a:gdLst>
                  <a:gd name="T0" fmla="*/ 1 w 6"/>
                  <a:gd name="T1" fmla="*/ 0 h 3"/>
                  <a:gd name="T2" fmla="*/ 6 w 6"/>
                  <a:gd name="T3" fmla="*/ 3 h 3"/>
                  <a:gd name="T4" fmla="*/ 3 w 6"/>
                  <a:gd name="T5" fmla="*/ 1 h 3"/>
                  <a:gd name="T6" fmla="*/ 1 w 6"/>
                  <a:gd name="T7" fmla="*/ 0 h 3"/>
                </a:gdLst>
                <a:ahLst/>
                <a:cxnLst>
                  <a:cxn ang="0">
                    <a:pos x="T0" y="T1"/>
                  </a:cxn>
                  <a:cxn ang="0">
                    <a:pos x="T2" y="T3"/>
                  </a:cxn>
                  <a:cxn ang="0">
                    <a:pos x="T4" y="T5"/>
                  </a:cxn>
                  <a:cxn ang="0">
                    <a:pos x="T6" y="T7"/>
                  </a:cxn>
                </a:cxnLst>
                <a:rect l="0" t="0" r="r" b="b"/>
                <a:pathLst>
                  <a:path w="6" h="3">
                    <a:moveTo>
                      <a:pt x="1" y="0"/>
                    </a:moveTo>
                    <a:cubicBezTo>
                      <a:pt x="0" y="1"/>
                      <a:pt x="4" y="3"/>
                      <a:pt x="6" y="3"/>
                    </a:cubicBezTo>
                    <a:cubicBezTo>
                      <a:pt x="6" y="2"/>
                      <a:pt x="4" y="2"/>
                      <a:pt x="3" y="1"/>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6" name="Freeform 2072"/>
              <p:cNvSpPr/>
              <p:nvPr>
                <p:custDataLst>
                  <p:tags r:id="rId261"/>
                </p:custDataLst>
              </p:nvPr>
            </p:nvSpPr>
            <p:spPr bwMode="auto">
              <a:xfrm>
                <a:off x="3401853" y="2518591"/>
                <a:ext cx="9247" cy="7192"/>
              </a:xfrm>
              <a:custGeom>
                <a:avLst/>
                <a:gdLst>
                  <a:gd name="T0" fmla="*/ 0 w 4"/>
                  <a:gd name="T1" fmla="*/ 0 h 3"/>
                  <a:gd name="T2" fmla="*/ 2 w 4"/>
                  <a:gd name="T3" fmla="*/ 3 h 3"/>
                  <a:gd name="T4" fmla="*/ 3 w 4"/>
                  <a:gd name="T5" fmla="*/ 0 h 3"/>
                  <a:gd name="T6" fmla="*/ 0 w 4"/>
                  <a:gd name="T7" fmla="*/ 0 h 3"/>
                </a:gdLst>
                <a:ahLst/>
                <a:cxnLst>
                  <a:cxn ang="0">
                    <a:pos x="T0" y="T1"/>
                  </a:cxn>
                  <a:cxn ang="0">
                    <a:pos x="T2" y="T3"/>
                  </a:cxn>
                  <a:cxn ang="0">
                    <a:pos x="T4" y="T5"/>
                  </a:cxn>
                  <a:cxn ang="0">
                    <a:pos x="T6" y="T7"/>
                  </a:cxn>
                </a:cxnLst>
                <a:rect l="0" t="0" r="r" b="b"/>
                <a:pathLst>
                  <a:path w="4" h="3">
                    <a:moveTo>
                      <a:pt x="0" y="0"/>
                    </a:moveTo>
                    <a:cubicBezTo>
                      <a:pt x="2" y="1"/>
                      <a:pt x="1" y="2"/>
                      <a:pt x="2" y="3"/>
                    </a:cubicBezTo>
                    <a:cubicBezTo>
                      <a:pt x="4" y="3"/>
                      <a:pt x="4" y="2"/>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7" name="Freeform 2073"/>
              <p:cNvSpPr/>
              <p:nvPr>
                <p:custDataLst>
                  <p:tags r:id="rId262"/>
                </p:custDataLst>
              </p:nvPr>
            </p:nvSpPr>
            <p:spPr bwMode="auto">
              <a:xfrm>
                <a:off x="3355619" y="2446672"/>
                <a:ext cx="12329" cy="6164"/>
              </a:xfrm>
              <a:custGeom>
                <a:avLst/>
                <a:gdLst>
                  <a:gd name="T0" fmla="*/ 1 w 6"/>
                  <a:gd name="T1" fmla="*/ 0 h 3"/>
                  <a:gd name="T2" fmla="*/ 6 w 6"/>
                  <a:gd name="T3" fmla="*/ 3 h 3"/>
                  <a:gd name="T4" fmla="*/ 1 w 6"/>
                  <a:gd name="T5" fmla="*/ 0 h 3"/>
                </a:gdLst>
                <a:ahLst/>
                <a:cxnLst>
                  <a:cxn ang="0">
                    <a:pos x="T0" y="T1"/>
                  </a:cxn>
                  <a:cxn ang="0">
                    <a:pos x="T2" y="T3"/>
                  </a:cxn>
                  <a:cxn ang="0">
                    <a:pos x="T4" y="T5"/>
                  </a:cxn>
                </a:cxnLst>
                <a:rect l="0" t="0" r="r" b="b"/>
                <a:pathLst>
                  <a:path w="6" h="3">
                    <a:moveTo>
                      <a:pt x="1" y="0"/>
                    </a:moveTo>
                    <a:cubicBezTo>
                      <a:pt x="0" y="1"/>
                      <a:pt x="4" y="3"/>
                      <a:pt x="6" y="3"/>
                    </a:cubicBezTo>
                    <a:cubicBezTo>
                      <a:pt x="5" y="2"/>
                      <a:pt x="2"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8" name="Freeform 2074"/>
              <p:cNvSpPr/>
              <p:nvPr>
                <p:custDataLst>
                  <p:tags r:id="rId263"/>
                </p:custDataLst>
              </p:nvPr>
            </p:nvSpPr>
            <p:spPr bwMode="auto">
              <a:xfrm>
                <a:off x="3445004" y="2553523"/>
                <a:ext cx="33905" cy="25685"/>
              </a:xfrm>
              <a:custGeom>
                <a:avLst/>
                <a:gdLst>
                  <a:gd name="T0" fmla="*/ 0 w 16"/>
                  <a:gd name="T1" fmla="*/ 0 h 12"/>
                  <a:gd name="T2" fmla="*/ 1 w 16"/>
                  <a:gd name="T3" fmla="*/ 1 h 12"/>
                  <a:gd name="T4" fmla="*/ 5 w 16"/>
                  <a:gd name="T5" fmla="*/ 3 h 12"/>
                  <a:gd name="T6" fmla="*/ 9 w 16"/>
                  <a:gd name="T7" fmla="*/ 8 h 12"/>
                  <a:gd name="T8" fmla="*/ 16 w 16"/>
                  <a:gd name="T9" fmla="*/ 12 h 12"/>
                  <a:gd name="T10" fmla="*/ 12 w 16"/>
                  <a:gd name="T11" fmla="*/ 7 h 12"/>
                  <a:gd name="T12" fmla="*/ 8 w 16"/>
                  <a:gd name="T13" fmla="*/ 6 h 12"/>
                  <a:gd name="T14" fmla="*/ 8 w 16"/>
                  <a:gd name="T15" fmla="*/ 4 h 12"/>
                  <a:gd name="T16" fmla="*/ 3 w 16"/>
                  <a:gd name="T17" fmla="*/ 1 h 12"/>
                  <a:gd name="T18" fmla="*/ 0 w 16"/>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2">
                    <a:moveTo>
                      <a:pt x="0" y="0"/>
                    </a:moveTo>
                    <a:cubicBezTo>
                      <a:pt x="0" y="1"/>
                      <a:pt x="2" y="2"/>
                      <a:pt x="1" y="1"/>
                    </a:cubicBezTo>
                    <a:cubicBezTo>
                      <a:pt x="2" y="3"/>
                      <a:pt x="4" y="3"/>
                      <a:pt x="5" y="3"/>
                    </a:cubicBezTo>
                    <a:cubicBezTo>
                      <a:pt x="5" y="5"/>
                      <a:pt x="7" y="6"/>
                      <a:pt x="9" y="8"/>
                    </a:cubicBezTo>
                    <a:cubicBezTo>
                      <a:pt x="10" y="7"/>
                      <a:pt x="13" y="10"/>
                      <a:pt x="16" y="12"/>
                    </a:cubicBezTo>
                    <a:cubicBezTo>
                      <a:pt x="15" y="11"/>
                      <a:pt x="13" y="9"/>
                      <a:pt x="12" y="7"/>
                    </a:cubicBezTo>
                    <a:cubicBezTo>
                      <a:pt x="11" y="8"/>
                      <a:pt x="11" y="7"/>
                      <a:pt x="8" y="6"/>
                    </a:cubicBezTo>
                    <a:cubicBezTo>
                      <a:pt x="8" y="5"/>
                      <a:pt x="8" y="5"/>
                      <a:pt x="8" y="4"/>
                    </a:cubicBezTo>
                    <a:cubicBezTo>
                      <a:pt x="6" y="4"/>
                      <a:pt x="4" y="2"/>
                      <a:pt x="3" y="1"/>
                    </a:cubicBezTo>
                    <a:cubicBezTo>
                      <a:pt x="2"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19" name="Freeform 2075"/>
              <p:cNvSpPr/>
              <p:nvPr>
                <p:custDataLst>
                  <p:tags r:id="rId264"/>
                </p:custDataLst>
              </p:nvPr>
            </p:nvSpPr>
            <p:spPr bwMode="auto">
              <a:xfrm>
                <a:off x="3374112" y="2456946"/>
                <a:ext cx="11302" cy="7192"/>
              </a:xfrm>
              <a:custGeom>
                <a:avLst/>
                <a:gdLst>
                  <a:gd name="T0" fmla="*/ 0 w 5"/>
                  <a:gd name="T1" fmla="*/ 1 h 3"/>
                  <a:gd name="T2" fmla="*/ 1 w 5"/>
                  <a:gd name="T3" fmla="*/ 3 h 3"/>
                  <a:gd name="T4" fmla="*/ 4 w 5"/>
                  <a:gd name="T5" fmla="*/ 3 h 3"/>
                  <a:gd name="T6" fmla="*/ 0 w 5"/>
                  <a:gd name="T7" fmla="*/ 1 h 3"/>
                </a:gdLst>
                <a:ahLst/>
                <a:cxnLst>
                  <a:cxn ang="0">
                    <a:pos x="T0" y="T1"/>
                  </a:cxn>
                  <a:cxn ang="0">
                    <a:pos x="T2" y="T3"/>
                  </a:cxn>
                  <a:cxn ang="0">
                    <a:pos x="T4" y="T5"/>
                  </a:cxn>
                  <a:cxn ang="0">
                    <a:pos x="T6" y="T7"/>
                  </a:cxn>
                </a:cxnLst>
                <a:rect l="0" t="0" r="r" b="b"/>
                <a:pathLst>
                  <a:path w="5" h="3">
                    <a:moveTo>
                      <a:pt x="0" y="1"/>
                    </a:moveTo>
                    <a:cubicBezTo>
                      <a:pt x="0" y="1"/>
                      <a:pt x="1" y="2"/>
                      <a:pt x="1" y="3"/>
                    </a:cubicBezTo>
                    <a:cubicBezTo>
                      <a:pt x="2" y="3"/>
                      <a:pt x="3" y="2"/>
                      <a:pt x="4" y="3"/>
                    </a:cubicBezTo>
                    <a:cubicBezTo>
                      <a:pt x="5" y="3"/>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0" name="Freeform 2076"/>
              <p:cNvSpPr/>
              <p:nvPr>
                <p:custDataLst>
                  <p:tags r:id="rId265"/>
                </p:custDataLst>
              </p:nvPr>
            </p:nvSpPr>
            <p:spPr bwMode="auto">
              <a:xfrm>
                <a:off x="3397743" y="2454891"/>
                <a:ext cx="13356" cy="9247"/>
              </a:xfrm>
              <a:custGeom>
                <a:avLst/>
                <a:gdLst>
                  <a:gd name="T0" fmla="*/ 0 w 6"/>
                  <a:gd name="T1" fmla="*/ 1 h 4"/>
                  <a:gd name="T2" fmla="*/ 6 w 6"/>
                  <a:gd name="T3" fmla="*/ 4 h 4"/>
                  <a:gd name="T4" fmla="*/ 0 w 6"/>
                  <a:gd name="T5" fmla="*/ 1 h 4"/>
                </a:gdLst>
                <a:ahLst/>
                <a:cxnLst>
                  <a:cxn ang="0">
                    <a:pos x="T0" y="T1"/>
                  </a:cxn>
                  <a:cxn ang="0">
                    <a:pos x="T2" y="T3"/>
                  </a:cxn>
                  <a:cxn ang="0">
                    <a:pos x="T4" y="T5"/>
                  </a:cxn>
                </a:cxnLst>
                <a:rect l="0" t="0" r="r" b="b"/>
                <a:pathLst>
                  <a:path w="6" h="4">
                    <a:moveTo>
                      <a:pt x="0" y="1"/>
                    </a:moveTo>
                    <a:cubicBezTo>
                      <a:pt x="2" y="2"/>
                      <a:pt x="4" y="3"/>
                      <a:pt x="6" y="4"/>
                    </a:cubicBezTo>
                    <a:cubicBezTo>
                      <a:pt x="4" y="2"/>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1" name="Freeform 2077"/>
              <p:cNvSpPr/>
              <p:nvPr>
                <p:custDataLst>
                  <p:tags r:id="rId266"/>
                </p:custDataLst>
              </p:nvPr>
            </p:nvSpPr>
            <p:spPr bwMode="auto">
              <a:xfrm>
                <a:off x="3526170" y="2640853"/>
                <a:ext cx="8219" cy="8219"/>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1" y="2"/>
                      <a:pt x="3" y="4"/>
                      <a:pt x="4" y="4"/>
                    </a:cubicBezTo>
                    <a:cubicBezTo>
                      <a:pt x="3" y="2"/>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2" name="Freeform 2078"/>
              <p:cNvSpPr/>
              <p:nvPr>
                <p:custDataLst>
                  <p:tags r:id="rId267"/>
                </p:custDataLst>
              </p:nvPr>
            </p:nvSpPr>
            <p:spPr bwMode="auto">
              <a:xfrm>
                <a:off x="3436785" y="2482631"/>
                <a:ext cx="12329" cy="8219"/>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3" y="4"/>
                      <a:pt x="6" y="4"/>
                    </a:cubicBezTo>
                    <a:cubicBezTo>
                      <a:pt x="4"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3" name="Freeform 2079"/>
              <p:cNvSpPr/>
              <p:nvPr>
                <p:custDataLst>
                  <p:tags r:id="rId268"/>
                </p:custDataLst>
              </p:nvPr>
            </p:nvSpPr>
            <p:spPr bwMode="auto">
              <a:xfrm>
                <a:off x="3536443" y="2601811"/>
                <a:ext cx="11302" cy="13356"/>
              </a:xfrm>
              <a:custGeom>
                <a:avLst/>
                <a:gdLst>
                  <a:gd name="T0" fmla="*/ 0 w 5"/>
                  <a:gd name="T1" fmla="*/ 2 h 6"/>
                  <a:gd name="T2" fmla="*/ 5 w 5"/>
                  <a:gd name="T3" fmla="*/ 6 h 6"/>
                  <a:gd name="T4" fmla="*/ 4 w 5"/>
                  <a:gd name="T5" fmla="*/ 3 h 6"/>
                  <a:gd name="T6" fmla="*/ 0 w 5"/>
                  <a:gd name="T7" fmla="*/ 2 h 6"/>
                </a:gdLst>
                <a:ahLst/>
                <a:cxnLst>
                  <a:cxn ang="0">
                    <a:pos x="T0" y="T1"/>
                  </a:cxn>
                  <a:cxn ang="0">
                    <a:pos x="T2" y="T3"/>
                  </a:cxn>
                  <a:cxn ang="0">
                    <a:pos x="T4" y="T5"/>
                  </a:cxn>
                  <a:cxn ang="0">
                    <a:pos x="T6" y="T7"/>
                  </a:cxn>
                </a:cxnLst>
                <a:rect l="0" t="0" r="r" b="b"/>
                <a:pathLst>
                  <a:path w="5" h="6">
                    <a:moveTo>
                      <a:pt x="0" y="2"/>
                    </a:moveTo>
                    <a:cubicBezTo>
                      <a:pt x="2" y="4"/>
                      <a:pt x="2" y="3"/>
                      <a:pt x="5" y="6"/>
                    </a:cubicBezTo>
                    <a:cubicBezTo>
                      <a:pt x="5" y="5"/>
                      <a:pt x="4" y="4"/>
                      <a:pt x="4" y="3"/>
                    </a:cubicBezTo>
                    <a:cubicBezTo>
                      <a:pt x="2" y="3"/>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4" name="Freeform 2080"/>
              <p:cNvSpPr/>
              <p:nvPr>
                <p:custDataLst>
                  <p:tags r:id="rId269"/>
                </p:custDataLst>
              </p:nvPr>
            </p:nvSpPr>
            <p:spPr bwMode="auto">
              <a:xfrm>
                <a:off x="3472744" y="2498043"/>
                <a:ext cx="15412" cy="10274"/>
              </a:xfrm>
              <a:custGeom>
                <a:avLst/>
                <a:gdLst>
                  <a:gd name="T0" fmla="*/ 5 w 7"/>
                  <a:gd name="T1" fmla="*/ 5 h 5"/>
                  <a:gd name="T2" fmla="*/ 2 w 7"/>
                  <a:gd name="T3" fmla="*/ 0 h 5"/>
                  <a:gd name="T4" fmla="*/ 5 w 7"/>
                  <a:gd name="T5" fmla="*/ 5 h 5"/>
                </a:gdLst>
                <a:ahLst/>
                <a:cxnLst>
                  <a:cxn ang="0">
                    <a:pos x="T0" y="T1"/>
                  </a:cxn>
                  <a:cxn ang="0">
                    <a:pos x="T2" y="T3"/>
                  </a:cxn>
                  <a:cxn ang="0">
                    <a:pos x="T4" y="T5"/>
                  </a:cxn>
                </a:cxnLst>
                <a:rect l="0" t="0" r="r" b="b"/>
                <a:pathLst>
                  <a:path w="7" h="5">
                    <a:moveTo>
                      <a:pt x="5" y="5"/>
                    </a:moveTo>
                    <a:cubicBezTo>
                      <a:pt x="7" y="5"/>
                      <a:pt x="3" y="2"/>
                      <a:pt x="2" y="0"/>
                    </a:cubicBezTo>
                    <a:cubicBezTo>
                      <a:pt x="0" y="0"/>
                      <a:pt x="4" y="4"/>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5" name="Freeform 2081"/>
              <p:cNvSpPr/>
              <p:nvPr>
                <p:custDataLst>
                  <p:tags r:id="rId270"/>
                </p:custDataLst>
              </p:nvPr>
            </p:nvSpPr>
            <p:spPr bwMode="auto">
              <a:xfrm>
                <a:off x="3520005" y="2540167"/>
                <a:ext cx="16439" cy="15412"/>
              </a:xfrm>
              <a:custGeom>
                <a:avLst/>
                <a:gdLst>
                  <a:gd name="T0" fmla="*/ 2 w 8"/>
                  <a:gd name="T1" fmla="*/ 3 h 7"/>
                  <a:gd name="T2" fmla="*/ 8 w 8"/>
                  <a:gd name="T3" fmla="*/ 7 h 7"/>
                  <a:gd name="T4" fmla="*/ 5 w 8"/>
                  <a:gd name="T5" fmla="*/ 4 h 7"/>
                  <a:gd name="T6" fmla="*/ 2 w 8"/>
                  <a:gd name="T7" fmla="*/ 1 h 7"/>
                  <a:gd name="T8" fmla="*/ 2 w 8"/>
                  <a:gd name="T9" fmla="*/ 3 h 7"/>
                </a:gdLst>
                <a:ahLst/>
                <a:cxnLst>
                  <a:cxn ang="0">
                    <a:pos x="T0" y="T1"/>
                  </a:cxn>
                  <a:cxn ang="0">
                    <a:pos x="T2" y="T3"/>
                  </a:cxn>
                  <a:cxn ang="0">
                    <a:pos x="T4" y="T5"/>
                  </a:cxn>
                  <a:cxn ang="0">
                    <a:pos x="T6" y="T7"/>
                  </a:cxn>
                  <a:cxn ang="0">
                    <a:pos x="T8" y="T9"/>
                  </a:cxn>
                </a:cxnLst>
                <a:rect l="0" t="0" r="r" b="b"/>
                <a:pathLst>
                  <a:path w="8" h="7">
                    <a:moveTo>
                      <a:pt x="2" y="3"/>
                    </a:moveTo>
                    <a:cubicBezTo>
                      <a:pt x="4" y="4"/>
                      <a:pt x="5" y="6"/>
                      <a:pt x="8" y="7"/>
                    </a:cubicBezTo>
                    <a:cubicBezTo>
                      <a:pt x="7" y="6"/>
                      <a:pt x="6" y="5"/>
                      <a:pt x="5" y="4"/>
                    </a:cubicBezTo>
                    <a:cubicBezTo>
                      <a:pt x="4" y="3"/>
                      <a:pt x="3" y="2"/>
                      <a:pt x="2" y="1"/>
                    </a:cubicBezTo>
                    <a:cubicBezTo>
                      <a:pt x="0" y="0"/>
                      <a:pt x="4"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6" name="Freeform 2082"/>
              <p:cNvSpPr/>
              <p:nvPr>
                <p:custDataLst>
                  <p:tags r:id="rId271"/>
                </p:custDataLst>
              </p:nvPr>
            </p:nvSpPr>
            <p:spPr bwMode="auto">
              <a:xfrm>
                <a:off x="3591924" y="2702498"/>
                <a:ext cx="13356" cy="10274"/>
              </a:xfrm>
              <a:custGeom>
                <a:avLst/>
                <a:gdLst>
                  <a:gd name="T0" fmla="*/ 1 w 6"/>
                  <a:gd name="T1" fmla="*/ 0 h 5"/>
                  <a:gd name="T2" fmla="*/ 4 w 6"/>
                  <a:gd name="T3" fmla="*/ 5 h 5"/>
                  <a:gd name="T4" fmla="*/ 1 w 6"/>
                  <a:gd name="T5" fmla="*/ 0 h 5"/>
                </a:gdLst>
                <a:ahLst/>
                <a:cxnLst>
                  <a:cxn ang="0">
                    <a:pos x="T0" y="T1"/>
                  </a:cxn>
                  <a:cxn ang="0">
                    <a:pos x="T2" y="T3"/>
                  </a:cxn>
                  <a:cxn ang="0">
                    <a:pos x="T4" y="T5"/>
                  </a:cxn>
                </a:cxnLst>
                <a:rect l="0" t="0" r="r" b="b"/>
                <a:pathLst>
                  <a:path w="6" h="5">
                    <a:moveTo>
                      <a:pt x="1" y="0"/>
                    </a:moveTo>
                    <a:cubicBezTo>
                      <a:pt x="0" y="0"/>
                      <a:pt x="4" y="4"/>
                      <a:pt x="4" y="5"/>
                    </a:cubicBezTo>
                    <a:cubicBezTo>
                      <a:pt x="6" y="5"/>
                      <a:pt x="2"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7" name="Freeform 2083"/>
              <p:cNvSpPr/>
              <p:nvPr>
                <p:custDataLst>
                  <p:tags r:id="rId272"/>
                </p:custDataLst>
              </p:nvPr>
            </p:nvSpPr>
            <p:spPr bwMode="auto">
              <a:xfrm>
                <a:off x="3601171" y="2696333"/>
                <a:ext cx="8219" cy="12329"/>
              </a:xfrm>
              <a:custGeom>
                <a:avLst/>
                <a:gdLst>
                  <a:gd name="T0" fmla="*/ 4 w 4"/>
                  <a:gd name="T1" fmla="*/ 5 h 6"/>
                  <a:gd name="T2" fmla="*/ 2 w 4"/>
                  <a:gd name="T3" fmla="*/ 1 h 6"/>
                  <a:gd name="T4" fmla="*/ 1 w 4"/>
                  <a:gd name="T5" fmla="*/ 2 h 6"/>
                  <a:gd name="T6" fmla="*/ 4 w 4"/>
                  <a:gd name="T7" fmla="*/ 5 h 6"/>
                </a:gdLst>
                <a:ahLst/>
                <a:cxnLst>
                  <a:cxn ang="0">
                    <a:pos x="T0" y="T1"/>
                  </a:cxn>
                  <a:cxn ang="0">
                    <a:pos x="T2" y="T3"/>
                  </a:cxn>
                  <a:cxn ang="0">
                    <a:pos x="T4" y="T5"/>
                  </a:cxn>
                  <a:cxn ang="0">
                    <a:pos x="T6" y="T7"/>
                  </a:cxn>
                </a:cxnLst>
                <a:rect l="0" t="0" r="r" b="b"/>
                <a:pathLst>
                  <a:path w="4" h="6">
                    <a:moveTo>
                      <a:pt x="4" y="5"/>
                    </a:moveTo>
                    <a:cubicBezTo>
                      <a:pt x="4" y="3"/>
                      <a:pt x="2" y="3"/>
                      <a:pt x="2" y="1"/>
                    </a:cubicBezTo>
                    <a:cubicBezTo>
                      <a:pt x="1" y="0"/>
                      <a:pt x="0" y="0"/>
                      <a:pt x="1" y="2"/>
                    </a:cubicBezTo>
                    <a:cubicBezTo>
                      <a:pt x="3" y="3"/>
                      <a:pt x="4" y="6"/>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8" name="Freeform 2084"/>
              <p:cNvSpPr/>
              <p:nvPr>
                <p:custDataLst>
                  <p:tags r:id="rId273"/>
                </p:custDataLst>
              </p:nvPr>
            </p:nvSpPr>
            <p:spPr bwMode="auto">
              <a:xfrm>
                <a:off x="3630966" y="2789828"/>
                <a:ext cx="6164" cy="12329"/>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1" y="2"/>
                      <a:pt x="1" y="4"/>
                      <a:pt x="3" y="6"/>
                    </a:cubicBezTo>
                    <a:cubicBezTo>
                      <a:pt x="2" y="4"/>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29" name="Freeform 2085"/>
              <p:cNvSpPr/>
              <p:nvPr>
                <p:custDataLst>
                  <p:tags r:id="rId274"/>
                </p:custDataLst>
              </p:nvPr>
            </p:nvSpPr>
            <p:spPr bwMode="auto">
              <a:xfrm>
                <a:off x="3515896" y="2502152"/>
                <a:ext cx="10274" cy="10274"/>
              </a:xfrm>
              <a:custGeom>
                <a:avLst/>
                <a:gdLst>
                  <a:gd name="T0" fmla="*/ 0 w 5"/>
                  <a:gd name="T1" fmla="*/ 0 h 5"/>
                  <a:gd name="T2" fmla="*/ 2 w 5"/>
                  <a:gd name="T3" fmla="*/ 4 h 5"/>
                  <a:gd name="T4" fmla="*/ 3 w 5"/>
                  <a:gd name="T5" fmla="*/ 1 h 5"/>
                  <a:gd name="T6" fmla="*/ 0 w 5"/>
                  <a:gd name="T7" fmla="*/ 0 h 5"/>
                </a:gdLst>
                <a:ahLst/>
                <a:cxnLst>
                  <a:cxn ang="0">
                    <a:pos x="T0" y="T1"/>
                  </a:cxn>
                  <a:cxn ang="0">
                    <a:pos x="T2" y="T3"/>
                  </a:cxn>
                  <a:cxn ang="0">
                    <a:pos x="T4" y="T5"/>
                  </a:cxn>
                  <a:cxn ang="0">
                    <a:pos x="T6" y="T7"/>
                  </a:cxn>
                </a:cxnLst>
                <a:rect l="0" t="0" r="r" b="b"/>
                <a:pathLst>
                  <a:path w="5" h="5">
                    <a:moveTo>
                      <a:pt x="0" y="0"/>
                    </a:moveTo>
                    <a:cubicBezTo>
                      <a:pt x="0" y="2"/>
                      <a:pt x="2" y="2"/>
                      <a:pt x="2" y="4"/>
                    </a:cubicBezTo>
                    <a:cubicBezTo>
                      <a:pt x="5" y="5"/>
                      <a:pt x="4" y="3"/>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0" name="Freeform 2086"/>
              <p:cNvSpPr/>
              <p:nvPr>
                <p:custDataLst>
                  <p:tags r:id="rId275"/>
                </p:custDataLst>
              </p:nvPr>
            </p:nvSpPr>
            <p:spPr bwMode="auto">
              <a:xfrm>
                <a:off x="3538499" y="2538111"/>
                <a:ext cx="11302" cy="10274"/>
              </a:xfrm>
              <a:custGeom>
                <a:avLst/>
                <a:gdLst>
                  <a:gd name="T0" fmla="*/ 0 w 5"/>
                  <a:gd name="T1" fmla="*/ 0 h 5"/>
                  <a:gd name="T2" fmla="*/ 3 w 5"/>
                  <a:gd name="T3" fmla="*/ 5 h 5"/>
                  <a:gd name="T4" fmla="*/ 0 w 5"/>
                  <a:gd name="T5" fmla="*/ 0 h 5"/>
                </a:gdLst>
                <a:ahLst/>
                <a:cxnLst>
                  <a:cxn ang="0">
                    <a:pos x="T0" y="T1"/>
                  </a:cxn>
                  <a:cxn ang="0">
                    <a:pos x="T2" y="T3"/>
                  </a:cxn>
                  <a:cxn ang="0">
                    <a:pos x="T4" y="T5"/>
                  </a:cxn>
                </a:cxnLst>
                <a:rect l="0" t="0" r="r" b="b"/>
                <a:pathLst>
                  <a:path w="5" h="5">
                    <a:moveTo>
                      <a:pt x="0" y="0"/>
                    </a:moveTo>
                    <a:cubicBezTo>
                      <a:pt x="0" y="2"/>
                      <a:pt x="2" y="3"/>
                      <a:pt x="3" y="5"/>
                    </a:cubicBezTo>
                    <a:cubicBezTo>
                      <a:pt x="5" y="5"/>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1" name="Freeform 2087"/>
              <p:cNvSpPr/>
              <p:nvPr>
                <p:custDataLst>
                  <p:tags r:id="rId276"/>
                </p:custDataLst>
              </p:nvPr>
            </p:nvSpPr>
            <p:spPr bwMode="auto">
              <a:xfrm>
                <a:off x="3538499" y="2521673"/>
                <a:ext cx="39042" cy="38014"/>
              </a:xfrm>
              <a:custGeom>
                <a:avLst/>
                <a:gdLst>
                  <a:gd name="T0" fmla="*/ 0 w 18"/>
                  <a:gd name="T1" fmla="*/ 2 h 18"/>
                  <a:gd name="T2" fmla="*/ 1 w 18"/>
                  <a:gd name="T3" fmla="*/ 3 h 18"/>
                  <a:gd name="T4" fmla="*/ 3 w 18"/>
                  <a:gd name="T5" fmla="*/ 4 h 18"/>
                  <a:gd name="T6" fmla="*/ 4 w 18"/>
                  <a:gd name="T7" fmla="*/ 6 h 18"/>
                  <a:gd name="T8" fmla="*/ 8 w 18"/>
                  <a:gd name="T9" fmla="*/ 9 h 18"/>
                  <a:gd name="T10" fmla="*/ 14 w 18"/>
                  <a:gd name="T11" fmla="*/ 16 h 18"/>
                  <a:gd name="T12" fmla="*/ 18 w 18"/>
                  <a:gd name="T13" fmla="*/ 16 h 18"/>
                  <a:gd name="T14" fmla="*/ 13 w 18"/>
                  <a:gd name="T15" fmla="*/ 13 h 18"/>
                  <a:gd name="T16" fmla="*/ 12 w 18"/>
                  <a:gd name="T17" fmla="*/ 10 h 18"/>
                  <a:gd name="T18" fmla="*/ 5 w 18"/>
                  <a:gd name="T19" fmla="*/ 6 h 18"/>
                  <a:gd name="T20" fmla="*/ 2 w 18"/>
                  <a:gd name="T21" fmla="*/ 2 h 18"/>
                  <a:gd name="T22" fmla="*/ 0 w 18"/>
                  <a:gd name="T2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0" y="2"/>
                    </a:moveTo>
                    <a:cubicBezTo>
                      <a:pt x="0" y="2"/>
                      <a:pt x="1" y="3"/>
                      <a:pt x="1" y="3"/>
                    </a:cubicBezTo>
                    <a:cubicBezTo>
                      <a:pt x="2" y="3"/>
                      <a:pt x="2" y="4"/>
                      <a:pt x="3" y="4"/>
                    </a:cubicBezTo>
                    <a:cubicBezTo>
                      <a:pt x="3" y="5"/>
                      <a:pt x="4" y="6"/>
                      <a:pt x="4" y="6"/>
                    </a:cubicBezTo>
                    <a:cubicBezTo>
                      <a:pt x="5" y="7"/>
                      <a:pt x="6" y="8"/>
                      <a:pt x="8" y="9"/>
                    </a:cubicBezTo>
                    <a:cubicBezTo>
                      <a:pt x="10" y="11"/>
                      <a:pt x="12" y="13"/>
                      <a:pt x="14" y="16"/>
                    </a:cubicBezTo>
                    <a:cubicBezTo>
                      <a:pt x="17" y="18"/>
                      <a:pt x="16" y="16"/>
                      <a:pt x="18" y="16"/>
                    </a:cubicBezTo>
                    <a:cubicBezTo>
                      <a:pt x="16" y="14"/>
                      <a:pt x="15" y="15"/>
                      <a:pt x="13" y="13"/>
                    </a:cubicBezTo>
                    <a:cubicBezTo>
                      <a:pt x="12" y="11"/>
                      <a:pt x="14" y="12"/>
                      <a:pt x="12" y="10"/>
                    </a:cubicBezTo>
                    <a:cubicBezTo>
                      <a:pt x="11" y="11"/>
                      <a:pt x="8" y="7"/>
                      <a:pt x="5" y="6"/>
                    </a:cubicBezTo>
                    <a:cubicBezTo>
                      <a:pt x="5" y="4"/>
                      <a:pt x="3" y="3"/>
                      <a:pt x="2" y="2"/>
                    </a:cubicBezTo>
                    <a:cubicBezTo>
                      <a:pt x="0" y="0"/>
                      <a:pt x="3"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2" name="Freeform 2088"/>
              <p:cNvSpPr/>
              <p:nvPr>
                <p:custDataLst>
                  <p:tags r:id="rId277"/>
                </p:custDataLst>
              </p:nvPr>
            </p:nvSpPr>
            <p:spPr bwMode="auto">
              <a:xfrm>
                <a:off x="3643294" y="2762088"/>
                <a:ext cx="11302" cy="14383"/>
              </a:xfrm>
              <a:custGeom>
                <a:avLst/>
                <a:gdLst>
                  <a:gd name="T0" fmla="*/ 1 w 5"/>
                  <a:gd name="T1" fmla="*/ 2 h 7"/>
                  <a:gd name="T2" fmla="*/ 3 w 5"/>
                  <a:gd name="T3" fmla="*/ 5 h 7"/>
                  <a:gd name="T4" fmla="*/ 2 w 5"/>
                  <a:gd name="T5" fmla="*/ 2 h 7"/>
                  <a:gd name="T6" fmla="*/ 0 w 5"/>
                  <a:gd name="T7" fmla="*/ 1 h 7"/>
                  <a:gd name="T8" fmla="*/ 2 w 5"/>
                  <a:gd name="T9" fmla="*/ 6 h 7"/>
                  <a:gd name="T10" fmla="*/ 1 w 5"/>
                  <a:gd name="T11" fmla="*/ 2 h 7"/>
                </a:gdLst>
                <a:ahLst/>
                <a:cxnLst>
                  <a:cxn ang="0">
                    <a:pos x="T0" y="T1"/>
                  </a:cxn>
                  <a:cxn ang="0">
                    <a:pos x="T2" y="T3"/>
                  </a:cxn>
                  <a:cxn ang="0">
                    <a:pos x="T4" y="T5"/>
                  </a:cxn>
                  <a:cxn ang="0">
                    <a:pos x="T6" y="T7"/>
                  </a:cxn>
                  <a:cxn ang="0">
                    <a:pos x="T8" y="T9"/>
                  </a:cxn>
                  <a:cxn ang="0">
                    <a:pos x="T10" y="T11"/>
                  </a:cxn>
                </a:cxnLst>
                <a:rect l="0" t="0" r="r" b="b"/>
                <a:pathLst>
                  <a:path w="5" h="7">
                    <a:moveTo>
                      <a:pt x="1" y="2"/>
                    </a:moveTo>
                    <a:cubicBezTo>
                      <a:pt x="0" y="1"/>
                      <a:pt x="3" y="4"/>
                      <a:pt x="3" y="5"/>
                    </a:cubicBezTo>
                    <a:cubicBezTo>
                      <a:pt x="5" y="6"/>
                      <a:pt x="2" y="3"/>
                      <a:pt x="2" y="2"/>
                    </a:cubicBezTo>
                    <a:cubicBezTo>
                      <a:pt x="0" y="0"/>
                      <a:pt x="1" y="1"/>
                      <a:pt x="0" y="1"/>
                    </a:cubicBezTo>
                    <a:cubicBezTo>
                      <a:pt x="0" y="2"/>
                      <a:pt x="1" y="4"/>
                      <a:pt x="2" y="6"/>
                    </a:cubicBezTo>
                    <a:cubicBezTo>
                      <a:pt x="3" y="7"/>
                      <a:pt x="2" y="4"/>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3" name="Freeform 2089"/>
              <p:cNvSpPr/>
              <p:nvPr>
                <p:custDataLst>
                  <p:tags r:id="rId278"/>
                </p:custDataLst>
              </p:nvPr>
            </p:nvSpPr>
            <p:spPr bwMode="auto">
              <a:xfrm>
                <a:off x="3478909" y="2425096"/>
                <a:ext cx="15412" cy="8219"/>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2" y="1"/>
                      <a:pt x="4" y="4"/>
                      <a:pt x="7" y="4"/>
                    </a:cubicBezTo>
                    <a:cubicBezTo>
                      <a:pt x="5"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4" name="Freeform 2090"/>
              <p:cNvSpPr/>
              <p:nvPr>
                <p:custDataLst>
                  <p:tags r:id="rId279"/>
                </p:custDataLst>
              </p:nvPr>
            </p:nvSpPr>
            <p:spPr bwMode="auto">
              <a:xfrm>
                <a:off x="3476853" y="2420987"/>
                <a:ext cx="13356" cy="6164"/>
              </a:xfrm>
              <a:custGeom>
                <a:avLst/>
                <a:gdLst>
                  <a:gd name="T0" fmla="*/ 2 w 6"/>
                  <a:gd name="T1" fmla="*/ 0 h 3"/>
                  <a:gd name="T2" fmla="*/ 6 w 6"/>
                  <a:gd name="T3" fmla="*/ 3 h 3"/>
                  <a:gd name="T4" fmla="*/ 2 w 6"/>
                  <a:gd name="T5" fmla="*/ 0 h 3"/>
                </a:gdLst>
                <a:ahLst/>
                <a:cxnLst>
                  <a:cxn ang="0">
                    <a:pos x="T0" y="T1"/>
                  </a:cxn>
                  <a:cxn ang="0">
                    <a:pos x="T2" y="T3"/>
                  </a:cxn>
                  <a:cxn ang="0">
                    <a:pos x="T4" y="T5"/>
                  </a:cxn>
                </a:cxnLst>
                <a:rect l="0" t="0" r="r" b="b"/>
                <a:pathLst>
                  <a:path w="6" h="3">
                    <a:moveTo>
                      <a:pt x="2" y="0"/>
                    </a:moveTo>
                    <a:cubicBezTo>
                      <a:pt x="0" y="0"/>
                      <a:pt x="5" y="3"/>
                      <a:pt x="6" y="3"/>
                    </a:cubicBezTo>
                    <a:cubicBezTo>
                      <a:pt x="6"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5" name="Freeform 2091"/>
              <p:cNvSpPr/>
              <p:nvPr>
                <p:custDataLst>
                  <p:tags r:id="rId280"/>
                </p:custDataLst>
              </p:nvPr>
            </p:nvSpPr>
            <p:spPr bwMode="auto">
              <a:xfrm>
                <a:off x="3494320" y="2431260"/>
                <a:ext cx="10274" cy="7192"/>
              </a:xfrm>
              <a:custGeom>
                <a:avLst/>
                <a:gdLst>
                  <a:gd name="T0" fmla="*/ 2 w 5"/>
                  <a:gd name="T1" fmla="*/ 3 h 3"/>
                  <a:gd name="T2" fmla="*/ 5 w 5"/>
                  <a:gd name="T3" fmla="*/ 3 h 3"/>
                  <a:gd name="T4" fmla="*/ 2 w 5"/>
                  <a:gd name="T5" fmla="*/ 0 h 3"/>
                  <a:gd name="T6" fmla="*/ 2 w 5"/>
                  <a:gd name="T7" fmla="*/ 3 h 3"/>
                </a:gdLst>
                <a:ahLst/>
                <a:cxnLst>
                  <a:cxn ang="0">
                    <a:pos x="T0" y="T1"/>
                  </a:cxn>
                  <a:cxn ang="0">
                    <a:pos x="T2" y="T3"/>
                  </a:cxn>
                  <a:cxn ang="0">
                    <a:pos x="T4" y="T5"/>
                  </a:cxn>
                  <a:cxn ang="0">
                    <a:pos x="T6" y="T7"/>
                  </a:cxn>
                </a:cxnLst>
                <a:rect l="0" t="0" r="r" b="b"/>
                <a:pathLst>
                  <a:path w="5" h="3">
                    <a:moveTo>
                      <a:pt x="2" y="3"/>
                    </a:moveTo>
                    <a:cubicBezTo>
                      <a:pt x="4" y="3"/>
                      <a:pt x="3" y="3"/>
                      <a:pt x="5" y="3"/>
                    </a:cubicBezTo>
                    <a:cubicBezTo>
                      <a:pt x="4" y="2"/>
                      <a:pt x="2" y="1"/>
                      <a:pt x="2" y="0"/>
                    </a:cubicBezTo>
                    <a:cubicBezTo>
                      <a:pt x="0" y="0"/>
                      <a:pt x="1"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6" name="Freeform 2092"/>
              <p:cNvSpPr/>
              <p:nvPr>
                <p:custDataLst>
                  <p:tags r:id="rId281"/>
                </p:custDataLst>
              </p:nvPr>
            </p:nvSpPr>
            <p:spPr bwMode="auto">
              <a:xfrm>
                <a:off x="3654596" y="2781608"/>
                <a:ext cx="10274" cy="16439"/>
              </a:xfrm>
              <a:custGeom>
                <a:avLst/>
                <a:gdLst>
                  <a:gd name="T0" fmla="*/ 0 w 5"/>
                  <a:gd name="T1" fmla="*/ 0 h 8"/>
                  <a:gd name="T2" fmla="*/ 1 w 5"/>
                  <a:gd name="T3" fmla="*/ 3 h 8"/>
                  <a:gd name="T4" fmla="*/ 3 w 5"/>
                  <a:gd name="T5" fmla="*/ 7 h 8"/>
                  <a:gd name="T6" fmla="*/ 0 w 5"/>
                  <a:gd name="T7" fmla="*/ 0 h 8"/>
                </a:gdLst>
                <a:ahLst/>
                <a:cxnLst>
                  <a:cxn ang="0">
                    <a:pos x="T0" y="T1"/>
                  </a:cxn>
                  <a:cxn ang="0">
                    <a:pos x="T2" y="T3"/>
                  </a:cxn>
                  <a:cxn ang="0">
                    <a:pos x="T4" y="T5"/>
                  </a:cxn>
                  <a:cxn ang="0">
                    <a:pos x="T6" y="T7"/>
                  </a:cxn>
                </a:cxnLst>
                <a:rect l="0" t="0" r="r" b="b"/>
                <a:pathLst>
                  <a:path w="5" h="8">
                    <a:moveTo>
                      <a:pt x="0" y="0"/>
                    </a:moveTo>
                    <a:cubicBezTo>
                      <a:pt x="0" y="0"/>
                      <a:pt x="0" y="2"/>
                      <a:pt x="1" y="3"/>
                    </a:cubicBezTo>
                    <a:cubicBezTo>
                      <a:pt x="2" y="5"/>
                      <a:pt x="3" y="6"/>
                      <a:pt x="3" y="7"/>
                    </a:cubicBezTo>
                    <a:cubicBezTo>
                      <a:pt x="5" y="8"/>
                      <a:pt x="2"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7" name="Freeform 2093"/>
              <p:cNvSpPr/>
              <p:nvPr>
                <p:custDataLst>
                  <p:tags r:id="rId282"/>
                </p:custDataLst>
              </p:nvPr>
            </p:nvSpPr>
            <p:spPr bwMode="auto">
              <a:xfrm>
                <a:off x="3466580" y="2378863"/>
                <a:ext cx="21576" cy="10274"/>
              </a:xfrm>
              <a:custGeom>
                <a:avLst/>
                <a:gdLst>
                  <a:gd name="T0" fmla="*/ 0 w 10"/>
                  <a:gd name="T1" fmla="*/ 0 h 5"/>
                  <a:gd name="T2" fmla="*/ 10 w 10"/>
                  <a:gd name="T3" fmla="*/ 5 h 5"/>
                  <a:gd name="T4" fmla="*/ 0 w 10"/>
                  <a:gd name="T5" fmla="*/ 0 h 5"/>
                </a:gdLst>
                <a:ahLst/>
                <a:cxnLst>
                  <a:cxn ang="0">
                    <a:pos x="T0" y="T1"/>
                  </a:cxn>
                  <a:cxn ang="0">
                    <a:pos x="T2" y="T3"/>
                  </a:cxn>
                  <a:cxn ang="0">
                    <a:pos x="T4" y="T5"/>
                  </a:cxn>
                </a:cxnLst>
                <a:rect l="0" t="0" r="r" b="b"/>
                <a:pathLst>
                  <a:path w="10" h="5">
                    <a:moveTo>
                      <a:pt x="0" y="0"/>
                    </a:moveTo>
                    <a:cubicBezTo>
                      <a:pt x="2" y="2"/>
                      <a:pt x="5" y="3"/>
                      <a:pt x="10" y="5"/>
                    </a:cubicBezTo>
                    <a:cubicBezTo>
                      <a:pt x="7" y="3"/>
                      <a:pt x="4"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8" name="Freeform 2094"/>
              <p:cNvSpPr/>
              <p:nvPr>
                <p:custDataLst>
                  <p:tags r:id="rId283"/>
                </p:custDataLst>
              </p:nvPr>
            </p:nvSpPr>
            <p:spPr bwMode="auto">
              <a:xfrm>
                <a:off x="3673089" y="2821678"/>
                <a:ext cx="7192" cy="10274"/>
              </a:xfrm>
              <a:custGeom>
                <a:avLst/>
                <a:gdLst>
                  <a:gd name="T0" fmla="*/ 2 w 3"/>
                  <a:gd name="T1" fmla="*/ 5 h 5"/>
                  <a:gd name="T2" fmla="*/ 1 w 3"/>
                  <a:gd name="T3" fmla="*/ 0 h 5"/>
                  <a:gd name="T4" fmla="*/ 2 w 3"/>
                  <a:gd name="T5" fmla="*/ 5 h 5"/>
                </a:gdLst>
                <a:ahLst/>
                <a:cxnLst>
                  <a:cxn ang="0">
                    <a:pos x="T0" y="T1"/>
                  </a:cxn>
                  <a:cxn ang="0">
                    <a:pos x="T2" y="T3"/>
                  </a:cxn>
                  <a:cxn ang="0">
                    <a:pos x="T4" y="T5"/>
                  </a:cxn>
                </a:cxnLst>
                <a:rect l="0" t="0" r="r" b="b"/>
                <a:pathLst>
                  <a:path w="3" h="5">
                    <a:moveTo>
                      <a:pt x="2" y="5"/>
                    </a:moveTo>
                    <a:cubicBezTo>
                      <a:pt x="3" y="5"/>
                      <a:pt x="2" y="1"/>
                      <a:pt x="1" y="0"/>
                    </a:cubicBezTo>
                    <a:cubicBezTo>
                      <a:pt x="0" y="0"/>
                      <a:pt x="0" y="3"/>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39" name="Freeform 2095"/>
              <p:cNvSpPr/>
              <p:nvPr>
                <p:custDataLst>
                  <p:tags r:id="rId284"/>
                </p:custDataLst>
              </p:nvPr>
            </p:nvSpPr>
            <p:spPr bwMode="auto">
              <a:xfrm>
                <a:off x="3566238" y="2510372"/>
                <a:ext cx="17466" cy="17466"/>
              </a:xfrm>
              <a:custGeom>
                <a:avLst/>
                <a:gdLst>
                  <a:gd name="T0" fmla="*/ 0 w 8"/>
                  <a:gd name="T1" fmla="*/ 0 h 8"/>
                  <a:gd name="T2" fmla="*/ 6 w 8"/>
                  <a:gd name="T3" fmla="*/ 4 h 8"/>
                  <a:gd name="T4" fmla="*/ 0 w 8"/>
                  <a:gd name="T5" fmla="*/ 0 h 8"/>
                </a:gdLst>
                <a:ahLst/>
                <a:cxnLst>
                  <a:cxn ang="0">
                    <a:pos x="T0" y="T1"/>
                  </a:cxn>
                  <a:cxn ang="0">
                    <a:pos x="T2" y="T3"/>
                  </a:cxn>
                  <a:cxn ang="0">
                    <a:pos x="T4" y="T5"/>
                  </a:cxn>
                </a:cxnLst>
                <a:rect l="0" t="0" r="r" b="b"/>
                <a:pathLst>
                  <a:path w="8" h="8">
                    <a:moveTo>
                      <a:pt x="0" y="0"/>
                    </a:moveTo>
                    <a:cubicBezTo>
                      <a:pt x="1" y="2"/>
                      <a:pt x="8" y="8"/>
                      <a:pt x="6" y="4"/>
                    </a:cubicBezTo>
                    <a:cubicBezTo>
                      <a:pt x="3" y="3"/>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0" name="Freeform 2096"/>
              <p:cNvSpPr/>
              <p:nvPr>
                <p:custDataLst>
                  <p:tags r:id="rId285"/>
                </p:custDataLst>
              </p:nvPr>
            </p:nvSpPr>
            <p:spPr bwMode="auto">
              <a:xfrm>
                <a:off x="3619664" y="2611058"/>
                <a:ext cx="17466" cy="16439"/>
              </a:xfrm>
              <a:custGeom>
                <a:avLst/>
                <a:gdLst>
                  <a:gd name="T0" fmla="*/ 1 w 8"/>
                  <a:gd name="T1" fmla="*/ 0 h 8"/>
                  <a:gd name="T2" fmla="*/ 3 w 8"/>
                  <a:gd name="T3" fmla="*/ 4 h 8"/>
                  <a:gd name="T4" fmla="*/ 7 w 8"/>
                  <a:gd name="T5" fmla="*/ 8 h 8"/>
                  <a:gd name="T6" fmla="*/ 8 w 8"/>
                  <a:gd name="T7" fmla="*/ 8 h 8"/>
                  <a:gd name="T8" fmla="*/ 4 w 8"/>
                  <a:gd name="T9" fmla="*/ 4 h 8"/>
                  <a:gd name="T10" fmla="*/ 1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1" y="0"/>
                    </a:moveTo>
                    <a:cubicBezTo>
                      <a:pt x="0" y="1"/>
                      <a:pt x="1" y="2"/>
                      <a:pt x="3" y="4"/>
                    </a:cubicBezTo>
                    <a:cubicBezTo>
                      <a:pt x="4" y="5"/>
                      <a:pt x="6" y="7"/>
                      <a:pt x="7" y="8"/>
                    </a:cubicBezTo>
                    <a:cubicBezTo>
                      <a:pt x="7" y="7"/>
                      <a:pt x="7" y="7"/>
                      <a:pt x="8" y="8"/>
                    </a:cubicBezTo>
                    <a:cubicBezTo>
                      <a:pt x="7" y="6"/>
                      <a:pt x="6" y="5"/>
                      <a:pt x="4" y="4"/>
                    </a:cubicBezTo>
                    <a:cubicBezTo>
                      <a:pt x="3" y="3"/>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1" name="Freeform 2097"/>
              <p:cNvSpPr/>
              <p:nvPr>
                <p:custDataLst>
                  <p:tags r:id="rId286"/>
                </p:custDataLst>
              </p:nvPr>
            </p:nvSpPr>
            <p:spPr bwMode="auto">
              <a:xfrm>
                <a:off x="3532334" y="2442562"/>
                <a:ext cx="15412" cy="14383"/>
              </a:xfrm>
              <a:custGeom>
                <a:avLst/>
                <a:gdLst>
                  <a:gd name="T0" fmla="*/ 0 w 7"/>
                  <a:gd name="T1" fmla="*/ 0 h 7"/>
                  <a:gd name="T2" fmla="*/ 7 w 7"/>
                  <a:gd name="T3" fmla="*/ 7 h 7"/>
                  <a:gd name="T4" fmla="*/ 0 w 7"/>
                  <a:gd name="T5" fmla="*/ 0 h 7"/>
                </a:gdLst>
                <a:ahLst/>
                <a:cxnLst>
                  <a:cxn ang="0">
                    <a:pos x="T0" y="T1"/>
                  </a:cxn>
                  <a:cxn ang="0">
                    <a:pos x="T2" y="T3"/>
                  </a:cxn>
                  <a:cxn ang="0">
                    <a:pos x="T4" y="T5"/>
                  </a:cxn>
                </a:cxnLst>
                <a:rect l="0" t="0" r="r" b="b"/>
                <a:pathLst>
                  <a:path w="7" h="7">
                    <a:moveTo>
                      <a:pt x="0" y="0"/>
                    </a:moveTo>
                    <a:cubicBezTo>
                      <a:pt x="2" y="3"/>
                      <a:pt x="4" y="5"/>
                      <a:pt x="7" y="7"/>
                    </a:cubicBezTo>
                    <a:cubicBezTo>
                      <a:pt x="4" y="5"/>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2" name="Freeform 2098"/>
              <p:cNvSpPr/>
              <p:nvPr>
                <p:custDataLst>
                  <p:tags r:id="rId287"/>
                </p:custDataLst>
              </p:nvPr>
            </p:nvSpPr>
            <p:spPr bwMode="auto">
              <a:xfrm>
                <a:off x="3688501" y="2857637"/>
                <a:ext cx="10274" cy="27740"/>
              </a:xfrm>
              <a:custGeom>
                <a:avLst/>
                <a:gdLst>
                  <a:gd name="T0" fmla="*/ 0 w 5"/>
                  <a:gd name="T1" fmla="*/ 0 h 13"/>
                  <a:gd name="T2" fmla="*/ 0 w 5"/>
                  <a:gd name="T3" fmla="*/ 1 h 13"/>
                  <a:gd name="T4" fmla="*/ 5 w 5"/>
                  <a:gd name="T5" fmla="*/ 13 h 13"/>
                  <a:gd name="T6" fmla="*/ 0 w 5"/>
                  <a:gd name="T7" fmla="*/ 0 h 13"/>
                </a:gdLst>
                <a:ahLst/>
                <a:cxnLst>
                  <a:cxn ang="0">
                    <a:pos x="T0" y="T1"/>
                  </a:cxn>
                  <a:cxn ang="0">
                    <a:pos x="T2" y="T3"/>
                  </a:cxn>
                  <a:cxn ang="0">
                    <a:pos x="T4" y="T5"/>
                  </a:cxn>
                  <a:cxn ang="0">
                    <a:pos x="T6" y="T7"/>
                  </a:cxn>
                </a:cxnLst>
                <a:rect l="0" t="0" r="r" b="b"/>
                <a:pathLst>
                  <a:path w="5" h="13">
                    <a:moveTo>
                      <a:pt x="0" y="0"/>
                    </a:moveTo>
                    <a:cubicBezTo>
                      <a:pt x="0" y="1"/>
                      <a:pt x="0" y="2"/>
                      <a:pt x="0" y="1"/>
                    </a:cubicBezTo>
                    <a:cubicBezTo>
                      <a:pt x="2" y="5"/>
                      <a:pt x="3" y="9"/>
                      <a:pt x="5" y="13"/>
                    </a:cubicBezTo>
                    <a:cubicBezTo>
                      <a:pt x="3" y="7"/>
                      <a:pt x="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3" name="Freeform 2099"/>
              <p:cNvSpPr/>
              <p:nvPr>
                <p:custDataLst>
                  <p:tags r:id="rId288"/>
                </p:custDataLst>
              </p:nvPr>
            </p:nvSpPr>
            <p:spPr bwMode="auto">
              <a:xfrm>
                <a:off x="3617609" y="2563797"/>
                <a:ext cx="9247" cy="6164"/>
              </a:xfrm>
              <a:custGeom>
                <a:avLst/>
                <a:gdLst>
                  <a:gd name="T0" fmla="*/ 0 w 4"/>
                  <a:gd name="T1" fmla="*/ 0 h 3"/>
                  <a:gd name="T2" fmla="*/ 4 w 4"/>
                  <a:gd name="T3" fmla="*/ 3 h 3"/>
                  <a:gd name="T4" fmla="*/ 2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2"/>
                      <a:pt x="3" y="2"/>
                      <a:pt x="4" y="3"/>
                    </a:cubicBezTo>
                    <a:cubicBezTo>
                      <a:pt x="3" y="2"/>
                      <a:pt x="3" y="2"/>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4" name="Freeform 2100"/>
              <p:cNvSpPr/>
              <p:nvPr>
                <p:custDataLst>
                  <p:tags r:id="rId289"/>
                </p:custDataLst>
              </p:nvPr>
            </p:nvSpPr>
            <p:spPr bwMode="auto">
              <a:xfrm>
                <a:off x="3696720" y="2885378"/>
                <a:ext cx="11302" cy="17466"/>
              </a:xfrm>
              <a:custGeom>
                <a:avLst/>
                <a:gdLst>
                  <a:gd name="T0" fmla="*/ 2 w 5"/>
                  <a:gd name="T1" fmla="*/ 1 h 8"/>
                  <a:gd name="T2" fmla="*/ 2 w 5"/>
                  <a:gd name="T3" fmla="*/ 4 h 8"/>
                  <a:gd name="T4" fmla="*/ 5 w 5"/>
                  <a:gd name="T5" fmla="*/ 8 h 8"/>
                  <a:gd name="T6" fmla="*/ 3 w 5"/>
                  <a:gd name="T7" fmla="*/ 4 h 8"/>
                  <a:gd name="T8" fmla="*/ 2 w 5"/>
                  <a:gd name="T9" fmla="*/ 1 h 8"/>
                </a:gdLst>
                <a:ahLst/>
                <a:cxnLst>
                  <a:cxn ang="0">
                    <a:pos x="T0" y="T1"/>
                  </a:cxn>
                  <a:cxn ang="0">
                    <a:pos x="T2" y="T3"/>
                  </a:cxn>
                  <a:cxn ang="0">
                    <a:pos x="T4" y="T5"/>
                  </a:cxn>
                  <a:cxn ang="0">
                    <a:pos x="T6" y="T7"/>
                  </a:cxn>
                  <a:cxn ang="0">
                    <a:pos x="T8" y="T9"/>
                  </a:cxn>
                </a:cxnLst>
                <a:rect l="0" t="0" r="r" b="b"/>
                <a:pathLst>
                  <a:path w="5" h="8">
                    <a:moveTo>
                      <a:pt x="2" y="1"/>
                    </a:moveTo>
                    <a:cubicBezTo>
                      <a:pt x="0" y="0"/>
                      <a:pt x="2" y="3"/>
                      <a:pt x="2" y="4"/>
                    </a:cubicBezTo>
                    <a:cubicBezTo>
                      <a:pt x="3" y="3"/>
                      <a:pt x="3" y="6"/>
                      <a:pt x="5" y="8"/>
                    </a:cubicBezTo>
                    <a:cubicBezTo>
                      <a:pt x="5" y="7"/>
                      <a:pt x="3" y="6"/>
                      <a:pt x="3" y="4"/>
                    </a:cubicBezTo>
                    <a:cubicBezTo>
                      <a:pt x="3" y="3"/>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5" name="Freeform 2101"/>
              <p:cNvSpPr/>
              <p:nvPr>
                <p:custDataLst>
                  <p:tags r:id="rId290"/>
                </p:custDataLst>
              </p:nvPr>
            </p:nvSpPr>
            <p:spPr bwMode="auto">
              <a:xfrm>
                <a:off x="3704940" y="2904898"/>
                <a:ext cx="9247" cy="19521"/>
              </a:xfrm>
              <a:custGeom>
                <a:avLst/>
                <a:gdLst>
                  <a:gd name="T0" fmla="*/ 0 w 4"/>
                  <a:gd name="T1" fmla="*/ 0 h 9"/>
                  <a:gd name="T2" fmla="*/ 2 w 4"/>
                  <a:gd name="T3" fmla="*/ 9 h 9"/>
                  <a:gd name="T4" fmla="*/ 3 w 4"/>
                  <a:gd name="T5" fmla="*/ 6 h 9"/>
                  <a:gd name="T6" fmla="*/ 0 w 4"/>
                  <a:gd name="T7" fmla="*/ 0 h 9"/>
                </a:gdLst>
                <a:ahLst/>
                <a:cxnLst>
                  <a:cxn ang="0">
                    <a:pos x="T0" y="T1"/>
                  </a:cxn>
                  <a:cxn ang="0">
                    <a:pos x="T2" y="T3"/>
                  </a:cxn>
                  <a:cxn ang="0">
                    <a:pos x="T4" y="T5"/>
                  </a:cxn>
                  <a:cxn ang="0">
                    <a:pos x="T6" y="T7"/>
                  </a:cxn>
                </a:cxnLst>
                <a:rect l="0" t="0" r="r" b="b"/>
                <a:pathLst>
                  <a:path w="4" h="9">
                    <a:moveTo>
                      <a:pt x="0" y="0"/>
                    </a:moveTo>
                    <a:cubicBezTo>
                      <a:pt x="1" y="4"/>
                      <a:pt x="0" y="6"/>
                      <a:pt x="2" y="9"/>
                    </a:cubicBezTo>
                    <a:cubicBezTo>
                      <a:pt x="1" y="5"/>
                      <a:pt x="4" y="9"/>
                      <a:pt x="3" y="6"/>
                    </a:cubicBezTo>
                    <a:cubicBezTo>
                      <a:pt x="2" y="6"/>
                      <a:pt x="2"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6" name="Freeform 2102"/>
              <p:cNvSpPr/>
              <p:nvPr>
                <p:custDataLst>
                  <p:tags r:id="rId291"/>
                </p:custDataLst>
              </p:nvPr>
            </p:nvSpPr>
            <p:spPr bwMode="auto">
              <a:xfrm>
                <a:off x="3637130" y="2555577"/>
                <a:ext cx="15412" cy="12329"/>
              </a:xfrm>
              <a:custGeom>
                <a:avLst/>
                <a:gdLst>
                  <a:gd name="T0" fmla="*/ 0 w 7"/>
                  <a:gd name="T1" fmla="*/ 0 h 6"/>
                  <a:gd name="T2" fmla="*/ 5 w 7"/>
                  <a:gd name="T3" fmla="*/ 3 h 6"/>
                  <a:gd name="T4" fmla="*/ 0 w 7"/>
                  <a:gd name="T5" fmla="*/ 0 h 6"/>
                </a:gdLst>
                <a:ahLst/>
                <a:cxnLst>
                  <a:cxn ang="0">
                    <a:pos x="T0" y="T1"/>
                  </a:cxn>
                  <a:cxn ang="0">
                    <a:pos x="T2" y="T3"/>
                  </a:cxn>
                  <a:cxn ang="0">
                    <a:pos x="T4" y="T5"/>
                  </a:cxn>
                </a:cxnLst>
                <a:rect l="0" t="0" r="r" b="b"/>
                <a:pathLst>
                  <a:path w="7" h="6">
                    <a:moveTo>
                      <a:pt x="0" y="0"/>
                    </a:moveTo>
                    <a:cubicBezTo>
                      <a:pt x="3" y="3"/>
                      <a:pt x="7" y="6"/>
                      <a:pt x="5" y="3"/>
                    </a:cubicBezTo>
                    <a:cubicBezTo>
                      <a:pt x="3"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7" name="Freeform 2103"/>
              <p:cNvSpPr/>
              <p:nvPr>
                <p:custDataLst>
                  <p:tags r:id="rId292"/>
                </p:custDataLst>
              </p:nvPr>
            </p:nvSpPr>
            <p:spPr bwMode="auto">
              <a:xfrm>
                <a:off x="3720351" y="2952159"/>
                <a:ext cx="8219" cy="35959"/>
              </a:xfrm>
              <a:custGeom>
                <a:avLst/>
                <a:gdLst>
                  <a:gd name="T0" fmla="*/ 0 w 4"/>
                  <a:gd name="T1" fmla="*/ 0 h 17"/>
                  <a:gd name="T2" fmla="*/ 1 w 4"/>
                  <a:gd name="T3" fmla="*/ 4 h 17"/>
                  <a:gd name="T4" fmla="*/ 2 w 4"/>
                  <a:gd name="T5" fmla="*/ 8 h 17"/>
                  <a:gd name="T6" fmla="*/ 0 w 4"/>
                  <a:gd name="T7" fmla="*/ 6 h 17"/>
                  <a:gd name="T8" fmla="*/ 4 w 4"/>
                  <a:gd name="T9" fmla="*/ 17 h 17"/>
                  <a:gd name="T10" fmla="*/ 4 w 4"/>
                  <a:gd name="T11" fmla="*/ 13 h 17"/>
                  <a:gd name="T12" fmla="*/ 3 w 4"/>
                  <a:gd name="T13" fmla="*/ 15 h 17"/>
                  <a:gd name="T14" fmla="*/ 0 w 4"/>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7">
                    <a:moveTo>
                      <a:pt x="0" y="0"/>
                    </a:moveTo>
                    <a:cubicBezTo>
                      <a:pt x="0" y="2"/>
                      <a:pt x="0" y="3"/>
                      <a:pt x="1" y="4"/>
                    </a:cubicBezTo>
                    <a:cubicBezTo>
                      <a:pt x="1" y="5"/>
                      <a:pt x="2" y="7"/>
                      <a:pt x="2" y="8"/>
                    </a:cubicBezTo>
                    <a:cubicBezTo>
                      <a:pt x="2" y="9"/>
                      <a:pt x="1" y="8"/>
                      <a:pt x="0" y="6"/>
                    </a:cubicBezTo>
                    <a:cubicBezTo>
                      <a:pt x="0" y="11"/>
                      <a:pt x="2" y="10"/>
                      <a:pt x="4" y="17"/>
                    </a:cubicBezTo>
                    <a:cubicBezTo>
                      <a:pt x="4" y="15"/>
                      <a:pt x="4" y="15"/>
                      <a:pt x="4" y="13"/>
                    </a:cubicBezTo>
                    <a:cubicBezTo>
                      <a:pt x="2" y="10"/>
                      <a:pt x="4" y="14"/>
                      <a:pt x="3" y="15"/>
                    </a:cubicBezTo>
                    <a:cubicBezTo>
                      <a:pt x="2" y="10"/>
                      <a:pt x="3"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8" name="Freeform 2104"/>
              <p:cNvSpPr/>
              <p:nvPr>
                <p:custDataLst>
                  <p:tags r:id="rId293"/>
                </p:custDataLst>
              </p:nvPr>
            </p:nvSpPr>
            <p:spPr bwMode="auto">
              <a:xfrm>
                <a:off x="3730625" y="2793937"/>
                <a:ext cx="9247" cy="15412"/>
              </a:xfrm>
              <a:custGeom>
                <a:avLst/>
                <a:gdLst>
                  <a:gd name="T0" fmla="*/ 0 w 4"/>
                  <a:gd name="T1" fmla="*/ 0 h 7"/>
                  <a:gd name="T2" fmla="*/ 4 w 4"/>
                  <a:gd name="T3" fmla="*/ 7 h 7"/>
                  <a:gd name="T4" fmla="*/ 0 w 4"/>
                  <a:gd name="T5" fmla="*/ 0 h 7"/>
                </a:gdLst>
                <a:ahLst/>
                <a:cxnLst>
                  <a:cxn ang="0">
                    <a:pos x="T0" y="T1"/>
                  </a:cxn>
                  <a:cxn ang="0">
                    <a:pos x="T2" y="T3"/>
                  </a:cxn>
                  <a:cxn ang="0">
                    <a:pos x="T4" y="T5"/>
                  </a:cxn>
                </a:cxnLst>
                <a:rect l="0" t="0" r="r" b="b"/>
                <a:pathLst>
                  <a:path w="4" h="7">
                    <a:moveTo>
                      <a:pt x="0" y="0"/>
                    </a:moveTo>
                    <a:cubicBezTo>
                      <a:pt x="1" y="3"/>
                      <a:pt x="3" y="6"/>
                      <a:pt x="4" y="7"/>
                    </a:cubicBezTo>
                    <a:cubicBezTo>
                      <a:pt x="3" y="4"/>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49" name="Freeform 2105"/>
              <p:cNvSpPr/>
              <p:nvPr>
                <p:custDataLst>
                  <p:tags r:id="rId294"/>
                </p:custDataLst>
              </p:nvPr>
            </p:nvSpPr>
            <p:spPr bwMode="auto">
              <a:xfrm>
                <a:off x="3712132" y="2689142"/>
                <a:ext cx="4110" cy="9247"/>
              </a:xfrm>
              <a:custGeom>
                <a:avLst/>
                <a:gdLst>
                  <a:gd name="T0" fmla="*/ 0 w 2"/>
                  <a:gd name="T1" fmla="*/ 0 h 4"/>
                  <a:gd name="T2" fmla="*/ 1 w 2"/>
                  <a:gd name="T3" fmla="*/ 3 h 4"/>
                  <a:gd name="T4" fmla="*/ 2 w 2"/>
                  <a:gd name="T5" fmla="*/ 3 h 4"/>
                  <a:gd name="T6" fmla="*/ 0 w 2"/>
                  <a:gd name="T7" fmla="*/ 0 h 4"/>
                </a:gdLst>
                <a:ahLst/>
                <a:cxnLst>
                  <a:cxn ang="0">
                    <a:pos x="T0" y="T1"/>
                  </a:cxn>
                  <a:cxn ang="0">
                    <a:pos x="T2" y="T3"/>
                  </a:cxn>
                  <a:cxn ang="0">
                    <a:pos x="T4" y="T5"/>
                  </a:cxn>
                  <a:cxn ang="0">
                    <a:pos x="T6" y="T7"/>
                  </a:cxn>
                </a:cxnLst>
                <a:rect l="0" t="0" r="r" b="b"/>
                <a:pathLst>
                  <a:path w="2" h="4">
                    <a:moveTo>
                      <a:pt x="0" y="0"/>
                    </a:moveTo>
                    <a:cubicBezTo>
                      <a:pt x="1" y="2"/>
                      <a:pt x="0" y="1"/>
                      <a:pt x="1" y="3"/>
                    </a:cubicBezTo>
                    <a:cubicBezTo>
                      <a:pt x="2" y="4"/>
                      <a:pt x="2" y="3"/>
                      <a:pt x="2"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0" name="Freeform 2106"/>
              <p:cNvSpPr/>
              <p:nvPr>
                <p:custDataLst>
                  <p:tags r:id="rId295"/>
                </p:custDataLst>
              </p:nvPr>
            </p:nvSpPr>
            <p:spPr bwMode="auto">
              <a:xfrm>
                <a:off x="3775831" y="2823732"/>
                <a:ext cx="8219" cy="195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1" y="3"/>
                      <a:pt x="2" y="7"/>
                      <a:pt x="4" y="9"/>
                    </a:cubicBezTo>
                    <a:cubicBezTo>
                      <a:pt x="3" y="7"/>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1" name="Freeform 2107"/>
              <p:cNvSpPr/>
              <p:nvPr>
                <p:custDataLst>
                  <p:tags r:id="rId296"/>
                </p:custDataLst>
              </p:nvPr>
            </p:nvSpPr>
            <p:spPr bwMode="auto">
              <a:xfrm>
                <a:off x="3784050" y="2712772"/>
                <a:ext cx="9247" cy="15412"/>
              </a:xfrm>
              <a:custGeom>
                <a:avLst/>
                <a:gdLst>
                  <a:gd name="T0" fmla="*/ 0 w 4"/>
                  <a:gd name="T1" fmla="*/ 0 h 7"/>
                  <a:gd name="T2" fmla="*/ 2 w 4"/>
                  <a:gd name="T3" fmla="*/ 5 h 7"/>
                  <a:gd name="T4" fmla="*/ 2 w 4"/>
                  <a:gd name="T5" fmla="*/ 3 h 7"/>
                  <a:gd name="T6" fmla="*/ 1 w 4"/>
                  <a:gd name="T7" fmla="*/ 1 h 7"/>
                  <a:gd name="T8" fmla="*/ 0 w 4"/>
                  <a:gd name="T9" fmla="*/ 0 h 7"/>
                </a:gdLst>
                <a:ahLst/>
                <a:cxnLst>
                  <a:cxn ang="0">
                    <a:pos x="T0" y="T1"/>
                  </a:cxn>
                  <a:cxn ang="0">
                    <a:pos x="T2" y="T3"/>
                  </a:cxn>
                  <a:cxn ang="0">
                    <a:pos x="T4" y="T5"/>
                  </a:cxn>
                  <a:cxn ang="0">
                    <a:pos x="T6" y="T7"/>
                  </a:cxn>
                  <a:cxn ang="0">
                    <a:pos x="T8" y="T9"/>
                  </a:cxn>
                </a:cxnLst>
                <a:rect l="0" t="0" r="r" b="b"/>
                <a:pathLst>
                  <a:path w="4" h="7">
                    <a:moveTo>
                      <a:pt x="0" y="0"/>
                    </a:moveTo>
                    <a:cubicBezTo>
                      <a:pt x="0" y="2"/>
                      <a:pt x="1" y="3"/>
                      <a:pt x="2" y="5"/>
                    </a:cubicBezTo>
                    <a:cubicBezTo>
                      <a:pt x="4" y="7"/>
                      <a:pt x="1" y="1"/>
                      <a:pt x="2" y="3"/>
                    </a:cubicBezTo>
                    <a:cubicBezTo>
                      <a:pt x="2" y="2"/>
                      <a:pt x="2" y="2"/>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2" name="Freeform 2108"/>
              <p:cNvSpPr/>
              <p:nvPr>
                <p:custDataLst>
                  <p:tags r:id="rId297"/>
                </p:custDataLst>
              </p:nvPr>
            </p:nvSpPr>
            <p:spPr bwMode="auto">
              <a:xfrm>
                <a:off x="3760420" y="2625442"/>
                <a:ext cx="13356" cy="17466"/>
              </a:xfrm>
              <a:custGeom>
                <a:avLst/>
                <a:gdLst>
                  <a:gd name="T0" fmla="*/ 0 w 6"/>
                  <a:gd name="T1" fmla="*/ 0 h 8"/>
                  <a:gd name="T2" fmla="*/ 6 w 6"/>
                  <a:gd name="T3" fmla="*/ 8 h 8"/>
                  <a:gd name="T4" fmla="*/ 0 w 6"/>
                  <a:gd name="T5" fmla="*/ 0 h 8"/>
                </a:gdLst>
                <a:ahLst/>
                <a:cxnLst>
                  <a:cxn ang="0">
                    <a:pos x="T0" y="T1"/>
                  </a:cxn>
                  <a:cxn ang="0">
                    <a:pos x="T2" y="T3"/>
                  </a:cxn>
                  <a:cxn ang="0">
                    <a:pos x="T4" y="T5"/>
                  </a:cxn>
                </a:cxnLst>
                <a:rect l="0" t="0" r="r" b="b"/>
                <a:pathLst>
                  <a:path w="6" h="8">
                    <a:moveTo>
                      <a:pt x="0" y="0"/>
                    </a:moveTo>
                    <a:cubicBezTo>
                      <a:pt x="1" y="3"/>
                      <a:pt x="3" y="5"/>
                      <a:pt x="6" y="8"/>
                    </a:cubicBezTo>
                    <a:cubicBezTo>
                      <a:pt x="4" y="5"/>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3" name="Freeform 2109"/>
              <p:cNvSpPr/>
              <p:nvPr>
                <p:custDataLst>
                  <p:tags r:id="rId298"/>
                </p:custDataLst>
              </p:nvPr>
            </p:nvSpPr>
            <p:spPr bwMode="auto">
              <a:xfrm>
                <a:off x="3809736" y="2986064"/>
                <a:ext cx="4110" cy="12329"/>
              </a:xfrm>
              <a:custGeom>
                <a:avLst/>
                <a:gdLst>
                  <a:gd name="T0" fmla="*/ 1 w 2"/>
                  <a:gd name="T1" fmla="*/ 0 h 6"/>
                  <a:gd name="T2" fmla="*/ 0 w 2"/>
                  <a:gd name="T3" fmla="*/ 3 h 6"/>
                  <a:gd name="T4" fmla="*/ 1 w 2"/>
                  <a:gd name="T5" fmla="*/ 5 h 6"/>
                  <a:gd name="T6" fmla="*/ 1 w 2"/>
                  <a:gd name="T7" fmla="*/ 0 h 6"/>
                </a:gdLst>
                <a:ahLst/>
                <a:cxnLst>
                  <a:cxn ang="0">
                    <a:pos x="T0" y="T1"/>
                  </a:cxn>
                  <a:cxn ang="0">
                    <a:pos x="T2" y="T3"/>
                  </a:cxn>
                  <a:cxn ang="0">
                    <a:pos x="T4" y="T5"/>
                  </a:cxn>
                  <a:cxn ang="0">
                    <a:pos x="T6" y="T7"/>
                  </a:cxn>
                </a:cxnLst>
                <a:rect l="0" t="0" r="r" b="b"/>
                <a:pathLst>
                  <a:path w="2" h="6">
                    <a:moveTo>
                      <a:pt x="1" y="0"/>
                    </a:moveTo>
                    <a:cubicBezTo>
                      <a:pt x="1" y="1"/>
                      <a:pt x="1" y="2"/>
                      <a:pt x="0" y="3"/>
                    </a:cubicBezTo>
                    <a:cubicBezTo>
                      <a:pt x="1" y="4"/>
                      <a:pt x="1" y="4"/>
                      <a:pt x="1" y="5"/>
                    </a:cubicBezTo>
                    <a:cubicBezTo>
                      <a:pt x="2" y="6"/>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4" name="Freeform 2110"/>
              <p:cNvSpPr/>
              <p:nvPr>
                <p:custDataLst>
                  <p:tags r:id="rId299"/>
                </p:custDataLst>
              </p:nvPr>
            </p:nvSpPr>
            <p:spPr bwMode="auto">
              <a:xfrm>
                <a:off x="3813845" y="2746677"/>
                <a:ext cx="15412" cy="29795"/>
              </a:xfrm>
              <a:custGeom>
                <a:avLst/>
                <a:gdLst>
                  <a:gd name="T0" fmla="*/ 0 w 7"/>
                  <a:gd name="T1" fmla="*/ 0 h 14"/>
                  <a:gd name="T2" fmla="*/ 1 w 7"/>
                  <a:gd name="T3" fmla="*/ 2 h 14"/>
                  <a:gd name="T4" fmla="*/ 2 w 7"/>
                  <a:gd name="T5" fmla="*/ 4 h 14"/>
                  <a:gd name="T6" fmla="*/ 3 w 7"/>
                  <a:gd name="T7" fmla="*/ 10 h 14"/>
                  <a:gd name="T8" fmla="*/ 4 w 7"/>
                  <a:gd name="T9" fmla="*/ 8 h 14"/>
                  <a:gd name="T10" fmla="*/ 7 w 7"/>
                  <a:gd name="T11" fmla="*/ 13 h 14"/>
                  <a:gd name="T12" fmla="*/ 5 w 7"/>
                  <a:gd name="T13" fmla="*/ 8 h 14"/>
                  <a:gd name="T14" fmla="*/ 3 w 7"/>
                  <a:gd name="T15" fmla="*/ 5 h 14"/>
                  <a:gd name="T16" fmla="*/ 0 w 7"/>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4">
                    <a:moveTo>
                      <a:pt x="0" y="0"/>
                    </a:moveTo>
                    <a:cubicBezTo>
                      <a:pt x="0" y="0"/>
                      <a:pt x="0" y="1"/>
                      <a:pt x="1" y="2"/>
                    </a:cubicBezTo>
                    <a:cubicBezTo>
                      <a:pt x="1" y="3"/>
                      <a:pt x="1" y="4"/>
                      <a:pt x="2" y="4"/>
                    </a:cubicBezTo>
                    <a:cubicBezTo>
                      <a:pt x="2" y="6"/>
                      <a:pt x="3" y="8"/>
                      <a:pt x="3" y="10"/>
                    </a:cubicBezTo>
                    <a:cubicBezTo>
                      <a:pt x="4" y="11"/>
                      <a:pt x="4" y="9"/>
                      <a:pt x="4" y="8"/>
                    </a:cubicBezTo>
                    <a:cubicBezTo>
                      <a:pt x="6" y="10"/>
                      <a:pt x="6" y="14"/>
                      <a:pt x="7" y="13"/>
                    </a:cubicBezTo>
                    <a:cubicBezTo>
                      <a:pt x="7" y="12"/>
                      <a:pt x="5" y="10"/>
                      <a:pt x="5" y="8"/>
                    </a:cubicBezTo>
                    <a:cubicBezTo>
                      <a:pt x="4" y="8"/>
                      <a:pt x="3" y="6"/>
                      <a:pt x="3" y="5"/>
                    </a:cubicBezTo>
                    <a:cubicBezTo>
                      <a:pt x="2" y="3"/>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5" name="Freeform 2111"/>
              <p:cNvSpPr/>
              <p:nvPr>
                <p:custDataLst>
                  <p:tags r:id="rId300"/>
                </p:custDataLst>
              </p:nvPr>
            </p:nvSpPr>
            <p:spPr bwMode="auto">
              <a:xfrm>
                <a:off x="3829257" y="3011749"/>
                <a:ext cx="4110" cy="16439"/>
              </a:xfrm>
              <a:custGeom>
                <a:avLst/>
                <a:gdLst>
                  <a:gd name="T0" fmla="*/ 0 w 2"/>
                  <a:gd name="T1" fmla="*/ 2 h 8"/>
                  <a:gd name="T2" fmla="*/ 0 w 2"/>
                  <a:gd name="T3" fmla="*/ 6 h 8"/>
                  <a:gd name="T4" fmla="*/ 1 w 2"/>
                  <a:gd name="T5" fmla="*/ 4 h 8"/>
                  <a:gd name="T6" fmla="*/ 0 w 2"/>
                  <a:gd name="T7" fmla="*/ 2 h 8"/>
                </a:gdLst>
                <a:ahLst/>
                <a:cxnLst>
                  <a:cxn ang="0">
                    <a:pos x="T0" y="T1"/>
                  </a:cxn>
                  <a:cxn ang="0">
                    <a:pos x="T2" y="T3"/>
                  </a:cxn>
                  <a:cxn ang="0">
                    <a:pos x="T4" y="T5"/>
                  </a:cxn>
                  <a:cxn ang="0">
                    <a:pos x="T6" y="T7"/>
                  </a:cxn>
                </a:cxnLst>
                <a:rect l="0" t="0" r="r" b="b"/>
                <a:pathLst>
                  <a:path w="2" h="8">
                    <a:moveTo>
                      <a:pt x="0" y="2"/>
                    </a:moveTo>
                    <a:cubicBezTo>
                      <a:pt x="0" y="3"/>
                      <a:pt x="0" y="5"/>
                      <a:pt x="0" y="6"/>
                    </a:cubicBezTo>
                    <a:cubicBezTo>
                      <a:pt x="1" y="8"/>
                      <a:pt x="2" y="6"/>
                      <a:pt x="1" y="4"/>
                    </a:cubicBezTo>
                    <a:cubicBezTo>
                      <a:pt x="0" y="0"/>
                      <a:pt x="1" y="6"/>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6" name="Freeform 2112"/>
              <p:cNvSpPr/>
              <p:nvPr>
                <p:custDataLst>
                  <p:tags r:id="rId301"/>
                </p:custDataLst>
              </p:nvPr>
            </p:nvSpPr>
            <p:spPr bwMode="auto">
              <a:xfrm>
                <a:off x="3852887" y="2839144"/>
                <a:ext cx="10274" cy="22603"/>
              </a:xfrm>
              <a:custGeom>
                <a:avLst/>
                <a:gdLst>
                  <a:gd name="T0" fmla="*/ 1 w 5"/>
                  <a:gd name="T1" fmla="*/ 0 h 11"/>
                  <a:gd name="T2" fmla="*/ 5 w 5"/>
                  <a:gd name="T3" fmla="*/ 11 h 11"/>
                  <a:gd name="T4" fmla="*/ 1 w 5"/>
                  <a:gd name="T5" fmla="*/ 0 h 11"/>
                </a:gdLst>
                <a:ahLst/>
                <a:cxnLst>
                  <a:cxn ang="0">
                    <a:pos x="T0" y="T1"/>
                  </a:cxn>
                  <a:cxn ang="0">
                    <a:pos x="T2" y="T3"/>
                  </a:cxn>
                  <a:cxn ang="0">
                    <a:pos x="T4" y="T5"/>
                  </a:cxn>
                </a:cxnLst>
                <a:rect l="0" t="0" r="r" b="b"/>
                <a:pathLst>
                  <a:path w="5" h="11">
                    <a:moveTo>
                      <a:pt x="1" y="0"/>
                    </a:moveTo>
                    <a:cubicBezTo>
                      <a:pt x="0" y="1"/>
                      <a:pt x="4" y="11"/>
                      <a:pt x="5" y="11"/>
                    </a:cubicBezTo>
                    <a:cubicBezTo>
                      <a:pt x="4" y="8"/>
                      <a:pt x="2" y="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7" name="Freeform 2113"/>
              <p:cNvSpPr/>
              <p:nvPr>
                <p:custDataLst>
                  <p:tags r:id="rId302"/>
                </p:custDataLst>
              </p:nvPr>
            </p:nvSpPr>
            <p:spPr bwMode="auto">
              <a:xfrm>
                <a:off x="3867271" y="2821678"/>
                <a:ext cx="7192" cy="15412"/>
              </a:xfrm>
              <a:custGeom>
                <a:avLst/>
                <a:gdLst>
                  <a:gd name="T0" fmla="*/ 0 w 3"/>
                  <a:gd name="T1" fmla="*/ 0 h 7"/>
                  <a:gd name="T2" fmla="*/ 3 w 3"/>
                  <a:gd name="T3" fmla="*/ 7 h 7"/>
                  <a:gd name="T4" fmla="*/ 0 w 3"/>
                  <a:gd name="T5" fmla="*/ 0 h 7"/>
                </a:gdLst>
                <a:ahLst/>
                <a:cxnLst>
                  <a:cxn ang="0">
                    <a:pos x="T0" y="T1"/>
                  </a:cxn>
                  <a:cxn ang="0">
                    <a:pos x="T2" y="T3"/>
                  </a:cxn>
                  <a:cxn ang="0">
                    <a:pos x="T4" y="T5"/>
                  </a:cxn>
                </a:cxnLst>
                <a:rect l="0" t="0" r="r" b="b"/>
                <a:pathLst>
                  <a:path w="3" h="7">
                    <a:moveTo>
                      <a:pt x="0" y="0"/>
                    </a:moveTo>
                    <a:cubicBezTo>
                      <a:pt x="0" y="2"/>
                      <a:pt x="1" y="5"/>
                      <a:pt x="3" y="7"/>
                    </a:cubicBezTo>
                    <a:cubicBezTo>
                      <a:pt x="2" y="5"/>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8" name="Freeform 2114"/>
              <p:cNvSpPr/>
              <p:nvPr>
                <p:custDataLst>
                  <p:tags r:id="rId303"/>
                </p:custDataLst>
              </p:nvPr>
            </p:nvSpPr>
            <p:spPr bwMode="auto">
              <a:xfrm>
                <a:off x="3874463" y="2924419"/>
                <a:ext cx="4110" cy="16439"/>
              </a:xfrm>
              <a:custGeom>
                <a:avLst/>
                <a:gdLst>
                  <a:gd name="T0" fmla="*/ 0 w 2"/>
                  <a:gd name="T1" fmla="*/ 0 h 8"/>
                  <a:gd name="T2" fmla="*/ 2 w 2"/>
                  <a:gd name="T3" fmla="*/ 8 h 8"/>
                  <a:gd name="T4" fmla="*/ 0 w 2"/>
                  <a:gd name="T5" fmla="*/ 0 h 8"/>
                </a:gdLst>
                <a:ahLst/>
                <a:cxnLst>
                  <a:cxn ang="0">
                    <a:pos x="T0" y="T1"/>
                  </a:cxn>
                  <a:cxn ang="0">
                    <a:pos x="T2" y="T3"/>
                  </a:cxn>
                  <a:cxn ang="0">
                    <a:pos x="T4" y="T5"/>
                  </a:cxn>
                </a:cxnLst>
                <a:rect l="0" t="0" r="r" b="b"/>
                <a:pathLst>
                  <a:path w="2" h="8">
                    <a:moveTo>
                      <a:pt x="0" y="0"/>
                    </a:moveTo>
                    <a:cubicBezTo>
                      <a:pt x="1" y="3"/>
                      <a:pt x="1" y="5"/>
                      <a:pt x="2" y="8"/>
                    </a:cubicBezTo>
                    <a:cubicBezTo>
                      <a:pt x="2" y="5"/>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59" name="Freeform 2115"/>
              <p:cNvSpPr/>
              <p:nvPr>
                <p:custDataLst>
                  <p:tags r:id="rId304"/>
                </p:custDataLst>
              </p:nvPr>
            </p:nvSpPr>
            <p:spPr bwMode="auto">
              <a:xfrm>
                <a:off x="3884737" y="2986064"/>
                <a:ext cx="2055" cy="12329"/>
              </a:xfrm>
              <a:custGeom>
                <a:avLst/>
                <a:gdLst>
                  <a:gd name="T0" fmla="*/ 0 w 1"/>
                  <a:gd name="T1" fmla="*/ 0 h 6"/>
                  <a:gd name="T2" fmla="*/ 1 w 1"/>
                  <a:gd name="T3" fmla="*/ 5 h 6"/>
                  <a:gd name="T4" fmla="*/ 1 w 1"/>
                  <a:gd name="T5" fmla="*/ 3 h 6"/>
                  <a:gd name="T6" fmla="*/ 0 w 1"/>
                  <a:gd name="T7" fmla="*/ 0 h 6"/>
                </a:gdLst>
                <a:ahLst/>
                <a:cxnLst>
                  <a:cxn ang="0">
                    <a:pos x="T0" y="T1"/>
                  </a:cxn>
                  <a:cxn ang="0">
                    <a:pos x="T2" y="T3"/>
                  </a:cxn>
                  <a:cxn ang="0">
                    <a:pos x="T4" y="T5"/>
                  </a:cxn>
                  <a:cxn ang="0">
                    <a:pos x="T6" y="T7"/>
                  </a:cxn>
                </a:cxnLst>
                <a:rect l="0" t="0" r="r" b="b"/>
                <a:pathLst>
                  <a:path w="1" h="6">
                    <a:moveTo>
                      <a:pt x="0" y="0"/>
                    </a:moveTo>
                    <a:cubicBezTo>
                      <a:pt x="0" y="1"/>
                      <a:pt x="1" y="3"/>
                      <a:pt x="1" y="5"/>
                    </a:cubicBezTo>
                    <a:cubicBezTo>
                      <a:pt x="1" y="6"/>
                      <a:pt x="1" y="4"/>
                      <a:pt x="1" y="3"/>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0" name="Freeform 2116"/>
              <p:cNvSpPr/>
              <p:nvPr>
                <p:custDataLst>
                  <p:tags r:id="rId305"/>
                </p:custDataLst>
              </p:nvPr>
            </p:nvSpPr>
            <p:spPr bwMode="auto">
              <a:xfrm>
                <a:off x="3888847" y="3011749"/>
                <a:ext cx="4110" cy="14383"/>
              </a:xfrm>
              <a:custGeom>
                <a:avLst/>
                <a:gdLst>
                  <a:gd name="T0" fmla="*/ 1 w 2"/>
                  <a:gd name="T1" fmla="*/ 0 h 7"/>
                  <a:gd name="T2" fmla="*/ 1 w 2"/>
                  <a:gd name="T3" fmla="*/ 6 h 7"/>
                  <a:gd name="T4" fmla="*/ 1 w 2"/>
                  <a:gd name="T5" fmla="*/ 0 h 7"/>
                </a:gdLst>
                <a:ahLst/>
                <a:cxnLst>
                  <a:cxn ang="0">
                    <a:pos x="T0" y="T1"/>
                  </a:cxn>
                  <a:cxn ang="0">
                    <a:pos x="T2" y="T3"/>
                  </a:cxn>
                  <a:cxn ang="0">
                    <a:pos x="T4" y="T5"/>
                  </a:cxn>
                </a:cxnLst>
                <a:rect l="0" t="0" r="r" b="b"/>
                <a:pathLst>
                  <a:path w="2" h="7">
                    <a:moveTo>
                      <a:pt x="1" y="0"/>
                    </a:moveTo>
                    <a:cubicBezTo>
                      <a:pt x="0" y="2"/>
                      <a:pt x="1" y="4"/>
                      <a:pt x="1" y="6"/>
                    </a:cubicBezTo>
                    <a:cubicBezTo>
                      <a:pt x="2" y="7"/>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1" name="Freeform 2117"/>
              <p:cNvSpPr/>
              <p:nvPr>
                <p:custDataLst>
                  <p:tags r:id="rId306"/>
                </p:custDataLst>
              </p:nvPr>
            </p:nvSpPr>
            <p:spPr bwMode="auto">
              <a:xfrm>
                <a:off x="3831311" y="3237781"/>
                <a:ext cx="4110" cy="26712"/>
              </a:xfrm>
              <a:custGeom>
                <a:avLst/>
                <a:gdLst>
                  <a:gd name="T0" fmla="*/ 0 w 2"/>
                  <a:gd name="T1" fmla="*/ 4 h 13"/>
                  <a:gd name="T2" fmla="*/ 0 w 2"/>
                  <a:gd name="T3" fmla="*/ 4 h 13"/>
                  <a:gd name="T4" fmla="*/ 0 w 2"/>
                  <a:gd name="T5" fmla="*/ 7 h 13"/>
                  <a:gd name="T6" fmla="*/ 0 w 2"/>
                  <a:gd name="T7" fmla="*/ 11 h 13"/>
                  <a:gd name="T8" fmla="*/ 1 w 2"/>
                  <a:gd name="T9" fmla="*/ 9 h 13"/>
                  <a:gd name="T10" fmla="*/ 0 w 2"/>
                  <a:gd name="T11" fmla="*/ 4 h 13"/>
                </a:gdLst>
                <a:ahLst/>
                <a:cxnLst>
                  <a:cxn ang="0">
                    <a:pos x="T0" y="T1"/>
                  </a:cxn>
                  <a:cxn ang="0">
                    <a:pos x="T2" y="T3"/>
                  </a:cxn>
                  <a:cxn ang="0">
                    <a:pos x="T4" y="T5"/>
                  </a:cxn>
                  <a:cxn ang="0">
                    <a:pos x="T6" y="T7"/>
                  </a:cxn>
                  <a:cxn ang="0">
                    <a:pos x="T8" y="T9"/>
                  </a:cxn>
                  <a:cxn ang="0">
                    <a:pos x="T10" y="T11"/>
                  </a:cxn>
                </a:cxnLst>
                <a:rect l="0" t="0" r="r" b="b"/>
                <a:pathLst>
                  <a:path w="2" h="13">
                    <a:moveTo>
                      <a:pt x="0" y="4"/>
                    </a:moveTo>
                    <a:cubicBezTo>
                      <a:pt x="0" y="4"/>
                      <a:pt x="0" y="4"/>
                      <a:pt x="0" y="4"/>
                    </a:cubicBezTo>
                    <a:cubicBezTo>
                      <a:pt x="1" y="5"/>
                      <a:pt x="0" y="6"/>
                      <a:pt x="0" y="7"/>
                    </a:cubicBezTo>
                    <a:cubicBezTo>
                      <a:pt x="0" y="8"/>
                      <a:pt x="1" y="8"/>
                      <a:pt x="0" y="11"/>
                    </a:cubicBezTo>
                    <a:cubicBezTo>
                      <a:pt x="1" y="13"/>
                      <a:pt x="1" y="7"/>
                      <a:pt x="1" y="9"/>
                    </a:cubicBezTo>
                    <a:cubicBezTo>
                      <a:pt x="2" y="7"/>
                      <a:pt x="1"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2" name="Freeform 2118"/>
              <p:cNvSpPr/>
              <p:nvPr>
                <p:custDataLst>
                  <p:tags r:id="rId307"/>
                </p:custDataLst>
              </p:nvPr>
            </p:nvSpPr>
            <p:spPr bwMode="auto">
              <a:xfrm>
                <a:off x="3829257" y="3262438"/>
                <a:ext cx="4110" cy="17466"/>
              </a:xfrm>
              <a:custGeom>
                <a:avLst/>
                <a:gdLst>
                  <a:gd name="T0" fmla="*/ 2 w 2"/>
                  <a:gd name="T1" fmla="*/ 0 h 8"/>
                  <a:gd name="T2" fmla="*/ 1 w 2"/>
                  <a:gd name="T3" fmla="*/ 3 h 8"/>
                  <a:gd name="T4" fmla="*/ 0 w 2"/>
                  <a:gd name="T5" fmla="*/ 4 h 8"/>
                  <a:gd name="T6" fmla="*/ 0 w 2"/>
                  <a:gd name="T7" fmla="*/ 8 h 8"/>
                  <a:gd name="T8" fmla="*/ 2 w 2"/>
                  <a:gd name="T9" fmla="*/ 5 h 8"/>
                  <a:gd name="T10" fmla="*/ 2 w 2"/>
                  <a:gd name="T11" fmla="*/ 0 h 8"/>
                </a:gdLst>
                <a:ahLst/>
                <a:cxnLst>
                  <a:cxn ang="0">
                    <a:pos x="T0" y="T1"/>
                  </a:cxn>
                  <a:cxn ang="0">
                    <a:pos x="T2" y="T3"/>
                  </a:cxn>
                  <a:cxn ang="0">
                    <a:pos x="T4" y="T5"/>
                  </a:cxn>
                  <a:cxn ang="0">
                    <a:pos x="T6" y="T7"/>
                  </a:cxn>
                  <a:cxn ang="0">
                    <a:pos x="T8" y="T9"/>
                  </a:cxn>
                  <a:cxn ang="0">
                    <a:pos x="T10" y="T11"/>
                  </a:cxn>
                </a:cxnLst>
                <a:rect l="0" t="0" r="r" b="b"/>
                <a:pathLst>
                  <a:path w="2" h="8">
                    <a:moveTo>
                      <a:pt x="2" y="0"/>
                    </a:moveTo>
                    <a:cubicBezTo>
                      <a:pt x="1" y="1"/>
                      <a:pt x="1" y="2"/>
                      <a:pt x="1" y="3"/>
                    </a:cubicBezTo>
                    <a:cubicBezTo>
                      <a:pt x="1" y="4"/>
                      <a:pt x="0" y="5"/>
                      <a:pt x="0" y="4"/>
                    </a:cubicBezTo>
                    <a:cubicBezTo>
                      <a:pt x="0" y="6"/>
                      <a:pt x="0" y="7"/>
                      <a:pt x="0" y="8"/>
                    </a:cubicBezTo>
                    <a:cubicBezTo>
                      <a:pt x="1" y="7"/>
                      <a:pt x="1" y="6"/>
                      <a:pt x="2" y="5"/>
                    </a:cubicBezTo>
                    <a:cubicBezTo>
                      <a:pt x="1" y="3"/>
                      <a:pt x="2"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3" name="Freeform 2119"/>
              <p:cNvSpPr/>
              <p:nvPr>
                <p:custDataLst>
                  <p:tags r:id="rId308"/>
                </p:custDataLst>
              </p:nvPr>
            </p:nvSpPr>
            <p:spPr bwMode="auto">
              <a:xfrm>
                <a:off x="3815901" y="3297370"/>
                <a:ext cx="5137" cy="12329"/>
              </a:xfrm>
              <a:custGeom>
                <a:avLst/>
                <a:gdLst>
                  <a:gd name="T0" fmla="*/ 1 w 2"/>
                  <a:gd name="T1" fmla="*/ 0 h 6"/>
                  <a:gd name="T2" fmla="*/ 0 w 2"/>
                  <a:gd name="T3" fmla="*/ 6 h 6"/>
                  <a:gd name="T4" fmla="*/ 1 w 2"/>
                  <a:gd name="T5" fmla="*/ 0 h 6"/>
                </a:gdLst>
                <a:ahLst/>
                <a:cxnLst>
                  <a:cxn ang="0">
                    <a:pos x="T0" y="T1"/>
                  </a:cxn>
                  <a:cxn ang="0">
                    <a:pos x="T2" y="T3"/>
                  </a:cxn>
                  <a:cxn ang="0">
                    <a:pos x="T4" y="T5"/>
                  </a:cxn>
                </a:cxnLst>
                <a:rect l="0" t="0" r="r" b="b"/>
                <a:pathLst>
                  <a:path w="2" h="6">
                    <a:moveTo>
                      <a:pt x="1" y="0"/>
                    </a:moveTo>
                    <a:cubicBezTo>
                      <a:pt x="0" y="2"/>
                      <a:pt x="0" y="4"/>
                      <a:pt x="0" y="6"/>
                    </a:cubicBezTo>
                    <a:cubicBezTo>
                      <a:pt x="2" y="4"/>
                      <a:pt x="1"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4" name="Freeform 2120"/>
              <p:cNvSpPr/>
              <p:nvPr>
                <p:custDataLst>
                  <p:tags r:id="rId309"/>
                </p:custDataLst>
              </p:nvPr>
            </p:nvSpPr>
            <p:spPr bwMode="auto">
              <a:xfrm>
                <a:off x="3895011" y="3099080"/>
                <a:ext cx="4110" cy="12329"/>
              </a:xfrm>
              <a:custGeom>
                <a:avLst/>
                <a:gdLst>
                  <a:gd name="T0" fmla="*/ 0 w 2"/>
                  <a:gd name="T1" fmla="*/ 3 h 6"/>
                  <a:gd name="T2" fmla="*/ 2 w 2"/>
                  <a:gd name="T3" fmla="*/ 5 h 6"/>
                  <a:gd name="T4" fmla="*/ 0 w 2"/>
                  <a:gd name="T5" fmla="*/ 3 h 6"/>
                </a:gdLst>
                <a:ahLst/>
                <a:cxnLst>
                  <a:cxn ang="0">
                    <a:pos x="T0" y="T1"/>
                  </a:cxn>
                  <a:cxn ang="0">
                    <a:pos x="T2" y="T3"/>
                  </a:cxn>
                  <a:cxn ang="0">
                    <a:pos x="T4" y="T5"/>
                  </a:cxn>
                </a:cxnLst>
                <a:rect l="0" t="0" r="r" b="b"/>
                <a:pathLst>
                  <a:path w="2" h="6">
                    <a:moveTo>
                      <a:pt x="0" y="3"/>
                    </a:moveTo>
                    <a:cubicBezTo>
                      <a:pt x="0" y="6"/>
                      <a:pt x="1" y="6"/>
                      <a:pt x="2" y="5"/>
                    </a:cubicBezTo>
                    <a:cubicBezTo>
                      <a:pt x="1" y="0"/>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5" name="Freeform 2121"/>
              <p:cNvSpPr/>
              <p:nvPr>
                <p:custDataLst>
                  <p:tags r:id="rId310"/>
                </p:custDataLst>
              </p:nvPr>
            </p:nvSpPr>
            <p:spPr bwMode="auto">
              <a:xfrm>
                <a:off x="3899121" y="3091888"/>
                <a:ext cx="3083" cy="25685"/>
              </a:xfrm>
              <a:custGeom>
                <a:avLst/>
                <a:gdLst>
                  <a:gd name="T0" fmla="*/ 0 w 1"/>
                  <a:gd name="T1" fmla="*/ 0 h 12"/>
                  <a:gd name="T2" fmla="*/ 0 w 1"/>
                  <a:gd name="T3" fmla="*/ 6 h 12"/>
                  <a:gd name="T4" fmla="*/ 1 w 1"/>
                  <a:gd name="T5" fmla="*/ 12 h 12"/>
                  <a:gd name="T6" fmla="*/ 1 w 1"/>
                  <a:gd name="T7" fmla="*/ 6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cubicBezTo>
                      <a:pt x="0" y="2"/>
                      <a:pt x="0" y="4"/>
                      <a:pt x="0" y="6"/>
                    </a:cubicBezTo>
                    <a:cubicBezTo>
                      <a:pt x="0" y="9"/>
                      <a:pt x="0" y="11"/>
                      <a:pt x="1" y="12"/>
                    </a:cubicBezTo>
                    <a:cubicBezTo>
                      <a:pt x="1" y="10"/>
                      <a:pt x="1" y="8"/>
                      <a:pt x="1" y="6"/>
                    </a:cubicBezTo>
                    <a:cubicBezTo>
                      <a:pt x="1" y="4"/>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6" name="Freeform 2122"/>
              <p:cNvSpPr/>
              <p:nvPr>
                <p:custDataLst>
                  <p:tags r:id="rId311"/>
                </p:custDataLst>
              </p:nvPr>
            </p:nvSpPr>
            <p:spPr bwMode="auto">
              <a:xfrm>
                <a:off x="3895011" y="3115519"/>
                <a:ext cx="2055" cy="19521"/>
              </a:xfrm>
              <a:custGeom>
                <a:avLst/>
                <a:gdLst>
                  <a:gd name="T0" fmla="*/ 0 w 1"/>
                  <a:gd name="T1" fmla="*/ 0 h 9"/>
                  <a:gd name="T2" fmla="*/ 1 w 1"/>
                  <a:gd name="T3" fmla="*/ 9 h 9"/>
                  <a:gd name="T4" fmla="*/ 1 w 1"/>
                  <a:gd name="T5" fmla="*/ 1 h 9"/>
                  <a:gd name="T6" fmla="*/ 0 w 1"/>
                  <a:gd name="T7" fmla="*/ 0 h 9"/>
                </a:gdLst>
                <a:ahLst/>
                <a:cxnLst>
                  <a:cxn ang="0">
                    <a:pos x="T0" y="T1"/>
                  </a:cxn>
                  <a:cxn ang="0">
                    <a:pos x="T2" y="T3"/>
                  </a:cxn>
                  <a:cxn ang="0">
                    <a:pos x="T4" y="T5"/>
                  </a:cxn>
                  <a:cxn ang="0">
                    <a:pos x="T6" y="T7"/>
                  </a:cxn>
                </a:cxnLst>
                <a:rect l="0" t="0" r="r" b="b"/>
                <a:pathLst>
                  <a:path w="1" h="9">
                    <a:moveTo>
                      <a:pt x="0" y="0"/>
                    </a:moveTo>
                    <a:cubicBezTo>
                      <a:pt x="0" y="3"/>
                      <a:pt x="0" y="6"/>
                      <a:pt x="1" y="9"/>
                    </a:cubicBezTo>
                    <a:cubicBezTo>
                      <a:pt x="1" y="6"/>
                      <a:pt x="1" y="3"/>
                      <a:pt x="1" y="1"/>
                    </a:cubicBezTo>
                    <a:cubicBezTo>
                      <a:pt x="1" y="0"/>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7" name="Freeform 2123"/>
              <p:cNvSpPr/>
              <p:nvPr>
                <p:custDataLst>
                  <p:tags r:id="rId312"/>
                </p:custDataLst>
              </p:nvPr>
            </p:nvSpPr>
            <p:spPr bwMode="auto">
              <a:xfrm>
                <a:off x="3886792" y="3145314"/>
                <a:ext cx="6164" cy="17466"/>
              </a:xfrm>
              <a:custGeom>
                <a:avLst/>
                <a:gdLst>
                  <a:gd name="T0" fmla="*/ 1 w 3"/>
                  <a:gd name="T1" fmla="*/ 0 h 8"/>
                  <a:gd name="T2" fmla="*/ 3 w 3"/>
                  <a:gd name="T3" fmla="*/ 4 h 8"/>
                  <a:gd name="T4" fmla="*/ 1 w 3"/>
                  <a:gd name="T5" fmla="*/ 0 h 8"/>
                </a:gdLst>
                <a:ahLst/>
                <a:cxnLst>
                  <a:cxn ang="0">
                    <a:pos x="T0" y="T1"/>
                  </a:cxn>
                  <a:cxn ang="0">
                    <a:pos x="T2" y="T3"/>
                  </a:cxn>
                  <a:cxn ang="0">
                    <a:pos x="T4" y="T5"/>
                  </a:cxn>
                </a:cxnLst>
                <a:rect l="0" t="0" r="r" b="b"/>
                <a:pathLst>
                  <a:path w="3" h="8">
                    <a:moveTo>
                      <a:pt x="1" y="0"/>
                    </a:moveTo>
                    <a:cubicBezTo>
                      <a:pt x="1" y="7"/>
                      <a:pt x="0" y="8"/>
                      <a:pt x="3" y="4"/>
                    </a:cubicBezTo>
                    <a:cubicBezTo>
                      <a:pt x="2"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8" name="Freeform 2124"/>
              <p:cNvSpPr/>
              <p:nvPr>
                <p:custDataLst>
                  <p:tags r:id="rId313"/>
                </p:custDataLst>
              </p:nvPr>
            </p:nvSpPr>
            <p:spPr bwMode="auto">
              <a:xfrm>
                <a:off x="3805626" y="3343604"/>
                <a:ext cx="4110" cy="15412"/>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2"/>
                      <a:pt x="0" y="5"/>
                      <a:pt x="0" y="7"/>
                    </a:cubicBezTo>
                    <a:cubicBezTo>
                      <a:pt x="1" y="5"/>
                      <a:pt x="2"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69" name="Freeform 2125"/>
              <p:cNvSpPr/>
              <p:nvPr>
                <p:custDataLst>
                  <p:tags r:id="rId314"/>
                </p:custDataLst>
              </p:nvPr>
            </p:nvSpPr>
            <p:spPr bwMode="auto">
              <a:xfrm>
                <a:off x="3777886" y="3412441"/>
                <a:ext cx="15412" cy="42124"/>
              </a:xfrm>
              <a:custGeom>
                <a:avLst/>
                <a:gdLst>
                  <a:gd name="T0" fmla="*/ 3 w 7"/>
                  <a:gd name="T1" fmla="*/ 2 h 20"/>
                  <a:gd name="T2" fmla="*/ 1 w 7"/>
                  <a:gd name="T3" fmla="*/ 12 h 20"/>
                  <a:gd name="T4" fmla="*/ 0 w 7"/>
                  <a:gd name="T5" fmla="*/ 20 h 20"/>
                  <a:gd name="T6" fmla="*/ 2 w 7"/>
                  <a:gd name="T7" fmla="*/ 12 h 20"/>
                  <a:gd name="T8" fmla="*/ 4 w 7"/>
                  <a:gd name="T9" fmla="*/ 4 h 20"/>
                  <a:gd name="T10" fmla="*/ 5 w 7"/>
                  <a:gd name="T11" fmla="*/ 6 h 20"/>
                  <a:gd name="T12" fmla="*/ 3 w 7"/>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
                    </a:moveTo>
                    <a:cubicBezTo>
                      <a:pt x="3" y="6"/>
                      <a:pt x="2" y="9"/>
                      <a:pt x="1" y="12"/>
                    </a:cubicBezTo>
                    <a:cubicBezTo>
                      <a:pt x="0" y="15"/>
                      <a:pt x="0" y="17"/>
                      <a:pt x="0" y="20"/>
                    </a:cubicBezTo>
                    <a:cubicBezTo>
                      <a:pt x="1" y="17"/>
                      <a:pt x="2" y="14"/>
                      <a:pt x="2" y="12"/>
                    </a:cubicBezTo>
                    <a:cubicBezTo>
                      <a:pt x="3" y="9"/>
                      <a:pt x="4" y="6"/>
                      <a:pt x="4" y="4"/>
                    </a:cubicBezTo>
                    <a:cubicBezTo>
                      <a:pt x="5" y="3"/>
                      <a:pt x="5" y="5"/>
                      <a:pt x="5" y="6"/>
                    </a:cubicBezTo>
                    <a:cubicBezTo>
                      <a:pt x="7" y="1"/>
                      <a:pt x="5"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0" name="Freeform 2126"/>
              <p:cNvSpPr/>
              <p:nvPr>
                <p:custDataLst>
                  <p:tags r:id="rId315"/>
                </p:custDataLst>
              </p:nvPr>
            </p:nvSpPr>
            <p:spPr bwMode="auto">
              <a:xfrm>
                <a:off x="3886792" y="3246000"/>
                <a:ext cx="6164" cy="12329"/>
              </a:xfrm>
              <a:custGeom>
                <a:avLst/>
                <a:gdLst>
                  <a:gd name="T0" fmla="*/ 1 w 3"/>
                  <a:gd name="T1" fmla="*/ 1 h 6"/>
                  <a:gd name="T2" fmla="*/ 1 w 3"/>
                  <a:gd name="T3" fmla="*/ 5 h 6"/>
                  <a:gd name="T4" fmla="*/ 1 w 3"/>
                  <a:gd name="T5" fmla="*/ 1 h 6"/>
                </a:gdLst>
                <a:ahLst/>
                <a:cxnLst>
                  <a:cxn ang="0">
                    <a:pos x="T0" y="T1"/>
                  </a:cxn>
                  <a:cxn ang="0">
                    <a:pos x="T2" y="T3"/>
                  </a:cxn>
                  <a:cxn ang="0">
                    <a:pos x="T4" y="T5"/>
                  </a:cxn>
                </a:cxnLst>
                <a:rect l="0" t="0" r="r" b="b"/>
                <a:pathLst>
                  <a:path w="3" h="6">
                    <a:moveTo>
                      <a:pt x="1" y="1"/>
                    </a:moveTo>
                    <a:cubicBezTo>
                      <a:pt x="0" y="5"/>
                      <a:pt x="2" y="3"/>
                      <a:pt x="1" y="5"/>
                    </a:cubicBezTo>
                    <a:cubicBezTo>
                      <a:pt x="3" y="6"/>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1" name="Freeform 2127"/>
              <p:cNvSpPr/>
              <p:nvPr>
                <p:custDataLst>
                  <p:tags r:id="rId316"/>
                </p:custDataLst>
              </p:nvPr>
            </p:nvSpPr>
            <p:spPr bwMode="auto">
              <a:xfrm>
                <a:off x="3886792" y="3256274"/>
                <a:ext cx="2055" cy="17466"/>
              </a:xfrm>
              <a:custGeom>
                <a:avLst/>
                <a:gdLst>
                  <a:gd name="T0" fmla="*/ 1 w 1"/>
                  <a:gd name="T1" fmla="*/ 0 h 8"/>
                  <a:gd name="T2" fmla="*/ 1 w 1"/>
                  <a:gd name="T3" fmla="*/ 8 h 8"/>
                  <a:gd name="T4" fmla="*/ 1 w 1"/>
                  <a:gd name="T5" fmla="*/ 0 h 8"/>
                </a:gdLst>
                <a:ahLst/>
                <a:cxnLst>
                  <a:cxn ang="0">
                    <a:pos x="T0" y="T1"/>
                  </a:cxn>
                  <a:cxn ang="0">
                    <a:pos x="T2" y="T3"/>
                  </a:cxn>
                  <a:cxn ang="0">
                    <a:pos x="T4" y="T5"/>
                  </a:cxn>
                </a:cxnLst>
                <a:rect l="0" t="0" r="r" b="b"/>
                <a:pathLst>
                  <a:path w="1" h="8">
                    <a:moveTo>
                      <a:pt x="1" y="0"/>
                    </a:moveTo>
                    <a:cubicBezTo>
                      <a:pt x="1" y="3"/>
                      <a:pt x="0" y="5"/>
                      <a:pt x="1" y="8"/>
                    </a:cubicBezTo>
                    <a:cubicBezTo>
                      <a:pt x="1"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2" name="Freeform 2128"/>
              <p:cNvSpPr/>
              <p:nvPr>
                <p:custDataLst>
                  <p:tags r:id="rId317"/>
                </p:custDataLst>
              </p:nvPr>
            </p:nvSpPr>
            <p:spPr bwMode="auto">
              <a:xfrm>
                <a:off x="3758365" y="3486415"/>
                <a:ext cx="5137" cy="11302"/>
              </a:xfrm>
              <a:custGeom>
                <a:avLst/>
                <a:gdLst>
                  <a:gd name="T0" fmla="*/ 2 w 2"/>
                  <a:gd name="T1" fmla="*/ 0 h 5"/>
                  <a:gd name="T2" fmla="*/ 0 w 2"/>
                  <a:gd name="T3" fmla="*/ 3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cubicBezTo>
                      <a:pt x="1" y="1"/>
                      <a:pt x="1" y="2"/>
                      <a:pt x="0" y="3"/>
                    </a:cubicBezTo>
                    <a:cubicBezTo>
                      <a:pt x="0" y="4"/>
                      <a:pt x="1" y="4"/>
                      <a:pt x="0" y="5"/>
                    </a:cubicBezTo>
                    <a:cubicBezTo>
                      <a:pt x="1" y="4"/>
                      <a:pt x="2"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3" name="Freeform 2129"/>
              <p:cNvSpPr/>
              <p:nvPr>
                <p:custDataLst>
                  <p:tags r:id="rId318"/>
                </p:custDataLst>
              </p:nvPr>
            </p:nvSpPr>
            <p:spPr bwMode="auto">
              <a:xfrm>
                <a:off x="3859052" y="3359016"/>
                <a:ext cx="2055" cy="12329"/>
              </a:xfrm>
              <a:custGeom>
                <a:avLst/>
                <a:gdLst>
                  <a:gd name="T0" fmla="*/ 0 w 1"/>
                  <a:gd name="T1" fmla="*/ 3 h 6"/>
                  <a:gd name="T2" fmla="*/ 0 w 1"/>
                  <a:gd name="T3" fmla="*/ 6 h 6"/>
                  <a:gd name="T4" fmla="*/ 1 w 1"/>
                  <a:gd name="T5" fmla="*/ 3 h 6"/>
                  <a:gd name="T6" fmla="*/ 1 w 1"/>
                  <a:gd name="T7" fmla="*/ 1 h 6"/>
                  <a:gd name="T8" fmla="*/ 0 w 1"/>
                  <a:gd name="T9" fmla="*/ 3 h 6"/>
                </a:gdLst>
                <a:ahLst/>
                <a:cxnLst>
                  <a:cxn ang="0">
                    <a:pos x="T0" y="T1"/>
                  </a:cxn>
                  <a:cxn ang="0">
                    <a:pos x="T2" y="T3"/>
                  </a:cxn>
                  <a:cxn ang="0">
                    <a:pos x="T4" y="T5"/>
                  </a:cxn>
                  <a:cxn ang="0">
                    <a:pos x="T6" y="T7"/>
                  </a:cxn>
                  <a:cxn ang="0">
                    <a:pos x="T8" y="T9"/>
                  </a:cxn>
                </a:cxnLst>
                <a:rect l="0" t="0" r="r" b="b"/>
                <a:pathLst>
                  <a:path w="1" h="6">
                    <a:moveTo>
                      <a:pt x="0" y="3"/>
                    </a:moveTo>
                    <a:cubicBezTo>
                      <a:pt x="0" y="4"/>
                      <a:pt x="1" y="3"/>
                      <a:pt x="0" y="6"/>
                    </a:cubicBezTo>
                    <a:cubicBezTo>
                      <a:pt x="1" y="5"/>
                      <a:pt x="1" y="4"/>
                      <a:pt x="1" y="3"/>
                    </a:cubicBezTo>
                    <a:cubicBezTo>
                      <a:pt x="1" y="2"/>
                      <a:pt x="1" y="1"/>
                      <a:pt x="1" y="1"/>
                    </a:cubicBezTo>
                    <a:cubicBezTo>
                      <a:pt x="1" y="0"/>
                      <a:pt x="0"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4" name="Freeform 2130"/>
              <p:cNvSpPr/>
              <p:nvPr>
                <p:custDataLst>
                  <p:tags r:id="rId319"/>
                </p:custDataLst>
              </p:nvPr>
            </p:nvSpPr>
            <p:spPr bwMode="auto">
              <a:xfrm>
                <a:off x="3803571" y="3607649"/>
                <a:ext cx="6164" cy="15412"/>
              </a:xfrm>
              <a:custGeom>
                <a:avLst/>
                <a:gdLst>
                  <a:gd name="T0" fmla="*/ 3 w 3"/>
                  <a:gd name="T1" fmla="*/ 0 h 7"/>
                  <a:gd name="T2" fmla="*/ 0 w 3"/>
                  <a:gd name="T3" fmla="*/ 7 h 7"/>
                  <a:gd name="T4" fmla="*/ 3 w 3"/>
                  <a:gd name="T5" fmla="*/ 0 h 7"/>
                </a:gdLst>
                <a:ahLst/>
                <a:cxnLst>
                  <a:cxn ang="0">
                    <a:pos x="T0" y="T1"/>
                  </a:cxn>
                  <a:cxn ang="0">
                    <a:pos x="T2" y="T3"/>
                  </a:cxn>
                  <a:cxn ang="0">
                    <a:pos x="T4" y="T5"/>
                  </a:cxn>
                </a:cxnLst>
                <a:rect l="0" t="0" r="r" b="b"/>
                <a:pathLst>
                  <a:path w="3" h="7">
                    <a:moveTo>
                      <a:pt x="3" y="0"/>
                    </a:moveTo>
                    <a:cubicBezTo>
                      <a:pt x="0" y="3"/>
                      <a:pt x="0" y="7"/>
                      <a:pt x="0" y="7"/>
                    </a:cubicBezTo>
                    <a:cubicBezTo>
                      <a:pt x="2" y="5"/>
                      <a:pt x="2" y="3"/>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5" name="Freeform 2131"/>
              <p:cNvSpPr/>
              <p:nvPr>
                <p:custDataLst>
                  <p:tags r:id="rId320"/>
                </p:custDataLst>
              </p:nvPr>
            </p:nvSpPr>
            <p:spPr bwMode="auto">
              <a:xfrm>
                <a:off x="3686446" y="3753543"/>
                <a:ext cx="25685" cy="33905"/>
              </a:xfrm>
              <a:custGeom>
                <a:avLst/>
                <a:gdLst>
                  <a:gd name="T0" fmla="*/ 11 w 12"/>
                  <a:gd name="T1" fmla="*/ 0 h 16"/>
                  <a:gd name="T2" fmla="*/ 6 w 12"/>
                  <a:gd name="T3" fmla="*/ 6 h 16"/>
                  <a:gd name="T4" fmla="*/ 8 w 12"/>
                  <a:gd name="T5" fmla="*/ 2 h 16"/>
                  <a:gd name="T6" fmla="*/ 4 w 12"/>
                  <a:gd name="T7" fmla="*/ 9 h 16"/>
                  <a:gd name="T8" fmla="*/ 7 w 12"/>
                  <a:gd name="T9" fmla="*/ 7 h 16"/>
                  <a:gd name="T10" fmla="*/ 3 w 12"/>
                  <a:gd name="T11" fmla="*/ 11 h 16"/>
                  <a:gd name="T12" fmla="*/ 1 w 12"/>
                  <a:gd name="T13" fmla="*/ 13 h 16"/>
                  <a:gd name="T14" fmla="*/ 0 w 12"/>
                  <a:gd name="T15" fmla="*/ 16 h 16"/>
                  <a:gd name="T16" fmla="*/ 4 w 12"/>
                  <a:gd name="T17" fmla="*/ 12 h 16"/>
                  <a:gd name="T18" fmla="*/ 12 w 12"/>
                  <a:gd name="T19" fmla="*/ 3 h 16"/>
                  <a:gd name="T20" fmla="*/ 11 w 12"/>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6">
                    <a:moveTo>
                      <a:pt x="11" y="0"/>
                    </a:moveTo>
                    <a:cubicBezTo>
                      <a:pt x="8" y="3"/>
                      <a:pt x="9" y="4"/>
                      <a:pt x="6" y="6"/>
                    </a:cubicBezTo>
                    <a:cubicBezTo>
                      <a:pt x="4" y="7"/>
                      <a:pt x="8" y="3"/>
                      <a:pt x="8" y="2"/>
                    </a:cubicBezTo>
                    <a:cubicBezTo>
                      <a:pt x="5" y="4"/>
                      <a:pt x="4" y="7"/>
                      <a:pt x="4" y="9"/>
                    </a:cubicBezTo>
                    <a:cubicBezTo>
                      <a:pt x="5" y="7"/>
                      <a:pt x="6" y="7"/>
                      <a:pt x="7" y="7"/>
                    </a:cubicBezTo>
                    <a:cubicBezTo>
                      <a:pt x="6" y="9"/>
                      <a:pt x="5" y="10"/>
                      <a:pt x="3" y="11"/>
                    </a:cubicBezTo>
                    <a:cubicBezTo>
                      <a:pt x="3" y="12"/>
                      <a:pt x="2" y="13"/>
                      <a:pt x="1" y="13"/>
                    </a:cubicBezTo>
                    <a:cubicBezTo>
                      <a:pt x="1" y="14"/>
                      <a:pt x="0" y="15"/>
                      <a:pt x="0" y="16"/>
                    </a:cubicBezTo>
                    <a:cubicBezTo>
                      <a:pt x="1" y="14"/>
                      <a:pt x="2" y="13"/>
                      <a:pt x="4" y="12"/>
                    </a:cubicBezTo>
                    <a:cubicBezTo>
                      <a:pt x="7" y="7"/>
                      <a:pt x="10" y="4"/>
                      <a:pt x="12" y="3"/>
                    </a:cubicBezTo>
                    <a:cubicBezTo>
                      <a:pt x="11" y="2"/>
                      <a:pt x="8" y="5"/>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6" name="Freeform 2132"/>
              <p:cNvSpPr/>
              <p:nvPr>
                <p:custDataLst>
                  <p:tags r:id="rId321"/>
                </p:custDataLst>
              </p:nvPr>
            </p:nvSpPr>
            <p:spPr bwMode="auto">
              <a:xfrm>
                <a:off x="3654596" y="3803885"/>
                <a:ext cx="10274" cy="13356"/>
              </a:xfrm>
              <a:custGeom>
                <a:avLst/>
                <a:gdLst>
                  <a:gd name="T0" fmla="*/ 5 w 5"/>
                  <a:gd name="T1" fmla="*/ 0 h 6"/>
                  <a:gd name="T2" fmla="*/ 2 w 5"/>
                  <a:gd name="T3" fmla="*/ 2 h 6"/>
                  <a:gd name="T4" fmla="*/ 0 w 5"/>
                  <a:gd name="T5" fmla="*/ 6 h 6"/>
                  <a:gd name="T6" fmla="*/ 3 w 5"/>
                  <a:gd name="T7" fmla="*/ 3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cubicBezTo>
                      <a:pt x="4" y="1"/>
                      <a:pt x="3" y="1"/>
                      <a:pt x="2" y="2"/>
                    </a:cubicBezTo>
                    <a:cubicBezTo>
                      <a:pt x="1" y="5"/>
                      <a:pt x="0" y="4"/>
                      <a:pt x="0" y="6"/>
                    </a:cubicBezTo>
                    <a:cubicBezTo>
                      <a:pt x="2" y="5"/>
                      <a:pt x="4" y="0"/>
                      <a:pt x="3" y="3"/>
                    </a:cubicBezTo>
                    <a:cubicBezTo>
                      <a:pt x="5" y="2"/>
                      <a:pt x="5"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7" name="Freeform 2133"/>
              <p:cNvSpPr/>
              <p:nvPr>
                <p:custDataLst>
                  <p:tags r:id="rId322"/>
                </p:custDataLst>
              </p:nvPr>
            </p:nvSpPr>
            <p:spPr bwMode="auto">
              <a:xfrm>
                <a:off x="3639185" y="3819297"/>
                <a:ext cx="10274" cy="12329"/>
              </a:xfrm>
              <a:custGeom>
                <a:avLst/>
                <a:gdLst>
                  <a:gd name="T0" fmla="*/ 3 w 5"/>
                  <a:gd name="T1" fmla="*/ 1 h 6"/>
                  <a:gd name="T2" fmla="*/ 0 w 5"/>
                  <a:gd name="T3" fmla="*/ 6 h 6"/>
                  <a:gd name="T4" fmla="*/ 2 w 5"/>
                  <a:gd name="T5" fmla="*/ 5 h 6"/>
                  <a:gd name="T6" fmla="*/ 4 w 5"/>
                  <a:gd name="T7" fmla="*/ 3 h 6"/>
                  <a:gd name="T8" fmla="*/ 5 w 5"/>
                  <a:gd name="T9" fmla="*/ 0 h 6"/>
                  <a:gd name="T10" fmla="*/ 3 w 5"/>
                  <a:gd name="T11" fmla="*/ 1 h 6"/>
                </a:gdLst>
                <a:ahLst/>
                <a:cxnLst>
                  <a:cxn ang="0">
                    <a:pos x="T0" y="T1"/>
                  </a:cxn>
                  <a:cxn ang="0">
                    <a:pos x="T2" y="T3"/>
                  </a:cxn>
                  <a:cxn ang="0">
                    <a:pos x="T4" y="T5"/>
                  </a:cxn>
                  <a:cxn ang="0">
                    <a:pos x="T6" y="T7"/>
                  </a:cxn>
                  <a:cxn ang="0">
                    <a:pos x="T8" y="T9"/>
                  </a:cxn>
                  <a:cxn ang="0">
                    <a:pos x="T10" y="T11"/>
                  </a:cxn>
                </a:cxnLst>
                <a:rect l="0" t="0" r="r" b="b"/>
                <a:pathLst>
                  <a:path w="5" h="6">
                    <a:moveTo>
                      <a:pt x="3" y="1"/>
                    </a:moveTo>
                    <a:cubicBezTo>
                      <a:pt x="3" y="1"/>
                      <a:pt x="1" y="4"/>
                      <a:pt x="0" y="6"/>
                    </a:cubicBezTo>
                    <a:cubicBezTo>
                      <a:pt x="1" y="6"/>
                      <a:pt x="2" y="5"/>
                      <a:pt x="2" y="5"/>
                    </a:cubicBezTo>
                    <a:cubicBezTo>
                      <a:pt x="3" y="4"/>
                      <a:pt x="3" y="3"/>
                      <a:pt x="4" y="3"/>
                    </a:cubicBezTo>
                    <a:cubicBezTo>
                      <a:pt x="4" y="2"/>
                      <a:pt x="3" y="3"/>
                      <a:pt x="5" y="0"/>
                    </a:cubicBezTo>
                    <a:cubicBezTo>
                      <a:pt x="4"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8" name="Freeform 2134"/>
              <p:cNvSpPr/>
              <p:nvPr>
                <p:custDataLst>
                  <p:tags r:id="rId323"/>
                </p:custDataLst>
              </p:nvPr>
            </p:nvSpPr>
            <p:spPr bwMode="auto">
              <a:xfrm>
                <a:off x="3611445" y="3833680"/>
                <a:ext cx="19521" cy="19521"/>
              </a:xfrm>
              <a:custGeom>
                <a:avLst/>
                <a:gdLst>
                  <a:gd name="T0" fmla="*/ 6 w 9"/>
                  <a:gd name="T1" fmla="*/ 2 h 9"/>
                  <a:gd name="T2" fmla="*/ 0 w 9"/>
                  <a:gd name="T3" fmla="*/ 9 h 9"/>
                  <a:gd name="T4" fmla="*/ 8 w 9"/>
                  <a:gd name="T5" fmla="*/ 2 h 9"/>
                  <a:gd name="T6" fmla="*/ 6 w 9"/>
                  <a:gd name="T7" fmla="*/ 2 h 9"/>
                </a:gdLst>
                <a:ahLst/>
                <a:cxnLst>
                  <a:cxn ang="0">
                    <a:pos x="T0" y="T1"/>
                  </a:cxn>
                  <a:cxn ang="0">
                    <a:pos x="T2" y="T3"/>
                  </a:cxn>
                  <a:cxn ang="0">
                    <a:pos x="T4" y="T5"/>
                  </a:cxn>
                  <a:cxn ang="0">
                    <a:pos x="T6" y="T7"/>
                  </a:cxn>
                </a:cxnLst>
                <a:rect l="0" t="0" r="r" b="b"/>
                <a:pathLst>
                  <a:path w="9" h="9">
                    <a:moveTo>
                      <a:pt x="6" y="2"/>
                    </a:moveTo>
                    <a:cubicBezTo>
                      <a:pt x="4" y="5"/>
                      <a:pt x="2" y="6"/>
                      <a:pt x="0" y="9"/>
                    </a:cubicBezTo>
                    <a:cubicBezTo>
                      <a:pt x="3" y="7"/>
                      <a:pt x="5" y="3"/>
                      <a:pt x="8" y="2"/>
                    </a:cubicBezTo>
                    <a:cubicBezTo>
                      <a:pt x="9" y="0"/>
                      <a:pt x="7"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79" name="Freeform 2135"/>
              <p:cNvSpPr/>
              <p:nvPr>
                <p:custDataLst>
                  <p:tags r:id="rId324"/>
                </p:custDataLst>
              </p:nvPr>
            </p:nvSpPr>
            <p:spPr bwMode="auto">
              <a:xfrm>
                <a:off x="3601171" y="3855256"/>
                <a:ext cx="8219" cy="8219"/>
              </a:xfrm>
              <a:custGeom>
                <a:avLst/>
                <a:gdLst>
                  <a:gd name="T0" fmla="*/ 2 w 4"/>
                  <a:gd name="T1" fmla="*/ 3 h 4"/>
                  <a:gd name="T2" fmla="*/ 2 w 4"/>
                  <a:gd name="T3" fmla="*/ 1 h 4"/>
                  <a:gd name="T4" fmla="*/ 0 w 4"/>
                  <a:gd name="T5" fmla="*/ 4 h 4"/>
                  <a:gd name="T6" fmla="*/ 2 w 4"/>
                  <a:gd name="T7" fmla="*/ 3 h 4"/>
                </a:gdLst>
                <a:ahLst/>
                <a:cxnLst>
                  <a:cxn ang="0">
                    <a:pos x="T0" y="T1"/>
                  </a:cxn>
                  <a:cxn ang="0">
                    <a:pos x="T2" y="T3"/>
                  </a:cxn>
                  <a:cxn ang="0">
                    <a:pos x="T4" y="T5"/>
                  </a:cxn>
                  <a:cxn ang="0">
                    <a:pos x="T6" y="T7"/>
                  </a:cxn>
                </a:cxnLst>
                <a:rect l="0" t="0" r="r" b="b"/>
                <a:pathLst>
                  <a:path w="4" h="4">
                    <a:moveTo>
                      <a:pt x="2" y="3"/>
                    </a:moveTo>
                    <a:cubicBezTo>
                      <a:pt x="4" y="1"/>
                      <a:pt x="4" y="0"/>
                      <a:pt x="2" y="1"/>
                    </a:cubicBezTo>
                    <a:cubicBezTo>
                      <a:pt x="1" y="2"/>
                      <a:pt x="0" y="3"/>
                      <a:pt x="0" y="4"/>
                    </a:cubicBezTo>
                    <a:cubicBezTo>
                      <a:pt x="0" y="4"/>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0" name="Freeform 2136"/>
              <p:cNvSpPr/>
              <p:nvPr>
                <p:custDataLst>
                  <p:tags r:id="rId325"/>
                </p:custDataLst>
              </p:nvPr>
            </p:nvSpPr>
            <p:spPr bwMode="auto">
              <a:xfrm>
                <a:off x="3589869" y="3863475"/>
                <a:ext cx="11302" cy="9247"/>
              </a:xfrm>
              <a:custGeom>
                <a:avLst/>
                <a:gdLst>
                  <a:gd name="T0" fmla="*/ 5 w 5"/>
                  <a:gd name="T1" fmla="*/ 0 h 4"/>
                  <a:gd name="T2" fmla="*/ 2 w 5"/>
                  <a:gd name="T3" fmla="*/ 1 h 4"/>
                  <a:gd name="T4" fmla="*/ 1 w 5"/>
                  <a:gd name="T5" fmla="*/ 3 h 4"/>
                  <a:gd name="T6" fmla="*/ 3 w 5"/>
                  <a:gd name="T7" fmla="*/ 2 h 4"/>
                  <a:gd name="T8" fmla="*/ 5 w 5"/>
                  <a:gd name="T9" fmla="*/ 0 h 4"/>
                </a:gdLst>
                <a:ahLst/>
                <a:cxnLst>
                  <a:cxn ang="0">
                    <a:pos x="T0" y="T1"/>
                  </a:cxn>
                  <a:cxn ang="0">
                    <a:pos x="T2" y="T3"/>
                  </a:cxn>
                  <a:cxn ang="0">
                    <a:pos x="T4" y="T5"/>
                  </a:cxn>
                  <a:cxn ang="0">
                    <a:pos x="T6" y="T7"/>
                  </a:cxn>
                  <a:cxn ang="0">
                    <a:pos x="T8" y="T9"/>
                  </a:cxn>
                </a:cxnLst>
                <a:rect l="0" t="0" r="r" b="b"/>
                <a:pathLst>
                  <a:path w="5" h="4">
                    <a:moveTo>
                      <a:pt x="5" y="0"/>
                    </a:moveTo>
                    <a:cubicBezTo>
                      <a:pt x="3" y="1"/>
                      <a:pt x="4" y="0"/>
                      <a:pt x="2" y="1"/>
                    </a:cubicBezTo>
                    <a:cubicBezTo>
                      <a:pt x="1" y="2"/>
                      <a:pt x="2" y="2"/>
                      <a:pt x="1" y="3"/>
                    </a:cubicBezTo>
                    <a:cubicBezTo>
                      <a:pt x="0" y="4"/>
                      <a:pt x="2" y="3"/>
                      <a:pt x="3" y="2"/>
                    </a:cubicBezTo>
                    <a:cubicBezTo>
                      <a:pt x="4" y="1"/>
                      <a:pt x="4"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1" name="Freeform 2137"/>
              <p:cNvSpPr/>
              <p:nvPr>
                <p:custDataLst>
                  <p:tags r:id="rId326"/>
                </p:custDataLst>
              </p:nvPr>
            </p:nvSpPr>
            <p:spPr bwMode="auto">
              <a:xfrm>
                <a:off x="3579595" y="3872723"/>
                <a:ext cx="14383" cy="10274"/>
              </a:xfrm>
              <a:custGeom>
                <a:avLst/>
                <a:gdLst>
                  <a:gd name="T0" fmla="*/ 7 w 7"/>
                  <a:gd name="T1" fmla="*/ 1 h 5"/>
                  <a:gd name="T2" fmla="*/ 0 w 7"/>
                  <a:gd name="T3" fmla="*/ 5 h 5"/>
                  <a:gd name="T4" fmla="*/ 7 w 7"/>
                  <a:gd name="T5" fmla="*/ 1 h 5"/>
                </a:gdLst>
                <a:ahLst/>
                <a:cxnLst>
                  <a:cxn ang="0">
                    <a:pos x="T0" y="T1"/>
                  </a:cxn>
                  <a:cxn ang="0">
                    <a:pos x="T2" y="T3"/>
                  </a:cxn>
                  <a:cxn ang="0">
                    <a:pos x="T4" y="T5"/>
                  </a:cxn>
                </a:cxnLst>
                <a:rect l="0" t="0" r="r" b="b"/>
                <a:pathLst>
                  <a:path w="7" h="5">
                    <a:moveTo>
                      <a:pt x="7" y="1"/>
                    </a:moveTo>
                    <a:cubicBezTo>
                      <a:pt x="7" y="0"/>
                      <a:pt x="2" y="3"/>
                      <a:pt x="0" y="5"/>
                    </a:cubicBezTo>
                    <a:cubicBezTo>
                      <a:pt x="3" y="4"/>
                      <a:pt x="5" y="3"/>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2" name="Freeform 2138"/>
              <p:cNvSpPr/>
              <p:nvPr>
                <p:custDataLst>
                  <p:tags r:id="rId327"/>
                </p:custDataLst>
              </p:nvPr>
            </p:nvSpPr>
            <p:spPr bwMode="auto">
              <a:xfrm>
                <a:off x="3502539" y="3928203"/>
                <a:ext cx="15412" cy="12329"/>
              </a:xfrm>
              <a:custGeom>
                <a:avLst/>
                <a:gdLst>
                  <a:gd name="T0" fmla="*/ 4 w 7"/>
                  <a:gd name="T1" fmla="*/ 1 h 6"/>
                  <a:gd name="T2" fmla="*/ 0 w 7"/>
                  <a:gd name="T3" fmla="*/ 6 h 6"/>
                  <a:gd name="T4" fmla="*/ 5 w 7"/>
                  <a:gd name="T5" fmla="*/ 3 h 6"/>
                  <a:gd name="T6" fmla="*/ 4 w 7"/>
                  <a:gd name="T7" fmla="*/ 1 h 6"/>
                </a:gdLst>
                <a:ahLst/>
                <a:cxnLst>
                  <a:cxn ang="0">
                    <a:pos x="T0" y="T1"/>
                  </a:cxn>
                  <a:cxn ang="0">
                    <a:pos x="T2" y="T3"/>
                  </a:cxn>
                  <a:cxn ang="0">
                    <a:pos x="T4" y="T5"/>
                  </a:cxn>
                  <a:cxn ang="0">
                    <a:pos x="T6" y="T7"/>
                  </a:cxn>
                </a:cxnLst>
                <a:rect l="0" t="0" r="r" b="b"/>
                <a:pathLst>
                  <a:path w="7" h="6">
                    <a:moveTo>
                      <a:pt x="4" y="1"/>
                    </a:moveTo>
                    <a:cubicBezTo>
                      <a:pt x="3" y="3"/>
                      <a:pt x="1" y="4"/>
                      <a:pt x="0" y="6"/>
                    </a:cubicBezTo>
                    <a:cubicBezTo>
                      <a:pt x="1" y="5"/>
                      <a:pt x="3" y="3"/>
                      <a:pt x="5" y="3"/>
                    </a:cubicBezTo>
                    <a:cubicBezTo>
                      <a:pt x="6" y="2"/>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3" name="Freeform 2139"/>
              <p:cNvSpPr/>
              <p:nvPr>
                <p:custDataLst>
                  <p:tags r:id="rId328"/>
                </p:custDataLst>
              </p:nvPr>
            </p:nvSpPr>
            <p:spPr bwMode="auto">
              <a:xfrm>
                <a:off x="3453223" y="3960053"/>
                <a:ext cx="13356" cy="8219"/>
              </a:xfrm>
              <a:custGeom>
                <a:avLst/>
                <a:gdLst>
                  <a:gd name="T0" fmla="*/ 6 w 6"/>
                  <a:gd name="T1" fmla="*/ 0 h 4"/>
                  <a:gd name="T2" fmla="*/ 0 w 6"/>
                  <a:gd name="T3" fmla="*/ 4 h 4"/>
                  <a:gd name="T4" fmla="*/ 3 w 6"/>
                  <a:gd name="T5" fmla="*/ 3 h 4"/>
                  <a:gd name="T6" fmla="*/ 6 w 6"/>
                  <a:gd name="T7" fmla="*/ 0 h 4"/>
                </a:gdLst>
                <a:ahLst/>
                <a:cxnLst>
                  <a:cxn ang="0">
                    <a:pos x="T0" y="T1"/>
                  </a:cxn>
                  <a:cxn ang="0">
                    <a:pos x="T2" y="T3"/>
                  </a:cxn>
                  <a:cxn ang="0">
                    <a:pos x="T4" y="T5"/>
                  </a:cxn>
                  <a:cxn ang="0">
                    <a:pos x="T6" y="T7"/>
                  </a:cxn>
                </a:cxnLst>
                <a:rect l="0" t="0" r="r" b="b"/>
                <a:pathLst>
                  <a:path w="6" h="4">
                    <a:moveTo>
                      <a:pt x="6" y="0"/>
                    </a:moveTo>
                    <a:cubicBezTo>
                      <a:pt x="3" y="1"/>
                      <a:pt x="2" y="2"/>
                      <a:pt x="0" y="4"/>
                    </a:cubicBezTo>
                    <a:cubicBezTo>
                      <a:pt x="3" y="3"/>
                      <a:pt x="3" y="3"/>
                      <a:pt x="3" y="3"/>
                    </a:cubicBezTo>
                    <a:cubicBezTo>
                      <a:pt x="4" y="2"/>
                      <a:pt x="5"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4" name="Freeform 2140"/>
              <p:cNvSpPr/>
              <p:nvPr>
                <p:custDataLst>
                  <p:tags r:id="rId329"/>
                </p:custDataLst>
              </p:nvPr>
            </p:nvSpPr>
            <p:spPr bwMode="auto">
              <a:xfrm>
                <a:off x="3413154" y="3976491"/>
                <a:ext cx="23631" cy="13356"/>
              </a:xfrm>
              <a:custGeom>
                <a:avLst/>
                <a:gdLst>
                  <a:gd name="T0" fmla="*/ 11 w 11"/>
                  <a:gd name="T1" fmla="*/ 0 h 6"/>
                  <a:gd name="T2" fmla="*/ 2 w 11"/>
                  <a:gd name="T3" fmla="*/ 4 h 6"/>
                  <a:gd name="T4" fmla="*/ 5 w 11"/>
                  <a:gd name="T5" fmla="*/ 4 h 6"/>
                  <a:gd name="T6" fmla="*/ 7 w 11"/>
                  <a:gd name="T7" fmla="*/ 3 h 6"/>
                  <a:gd name="T8" fmla="*/ 11 w 11"/>
                  <a:gd name="T9" fmla="*/ 0 h 6"/>
                </a:gdLst>
                <a:ahLst/>
                <a:cxnLst>
                  <a:cxn ang="0">
                    <a:pos x="T0" y="T1"/>
                  </a:cxn>
                  <a:cxn ang="0">
                    <a:pos x="T2" y="T3"/>
                  </a:cxn>
                  <a:cxn ang="0">
                    <a:pos x="T4" y="T5"/>
                  </a:cxn>
                  <a:cxn ang="0">
                    <a:pos x="T6" y="T7"/>
                  </a:cxn>
                  <a:cxn ang="0">
                    <a:pos x="T8" y="T9"/>
                  </a:cxn>
                </a:cxnLst>
                <a:rect l="0" t="0" r="r" b="b"/>
                <a:pathLst>
                  <a:path w="11" h="6">
                    <a:moveTo>
                      <a:pt x="11" y="0"/>
                    </a:moveTo>
                    <a:cubicBezTo>
                      <a:pt x="8" y="1"/>
                      <a:pt x="5" y="3"/>
                      <a:pt x="2" y="4"/>
                    </a:cubicBezTo>
                    <a:cubicBezTo>
                      <a:pt x="0" y="6"/>
                      <a:pt x="7" y="3"/>
                      <a:pt x="5" y="4"/>
                    </a:cubicBezTo>
                    <a:cubicBezTo>
                      <a:pt x="7" y="4"/>
                      <a:pt x="6" y="3"/>
                      <a:pt x="7" y="3"/>
                    </a:cubicBezTo>
                    <a:cubicBezTo>
                      <a:pt x="8" y="2"/>
                      <a:pt x="1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5" name="Freeform 2141"/>
              <p:cNvSpPr/>
              <p:nvPr>
                <p:custDataLst>
                  <p:tags r:id="rId330"/>
                </p:custDataLst>
              </p:nvPr>
            </p:nvSpPr>
            <p:spPr bwMode="auto">
              <a:xfrm>
                <a:off x="3406989" y="3991902"/>
                <a:ext cx="14383" cy="8219"/>
              </a:xfrm>
              <a:custGeom>
                <a:avLst/>
                <a:gdLst>
                  <a:gd name="T0" fmla="*/ 5 w 7"/>
                  <a:gd name="T1" fmla="*/ 0 h 4"/>
                  <a:gd name="T2" fmla="*/ 0 w 7"/>
                  <a:gd name="T3" fmla="*/ 3 h 4"/>
                  <a:gd name="T4" fmla="*/ 6 w 7"/>
                  <a:gd name="T5" fmla="*/ 2 h 4"/>
                  <a:gd name="T6" fmla="*/ 5 w 7"/>
                  <a:gd name="T7" fmla="*/ 0 h 4"/>
                </a:gdLst>
                <a:ahLst/>
                <a:cxnLst>
                  <a:cxn ang="0">
                    <a:pos x="T0" y="T1"/>
                  </a:cxn>
                  <a:cxn ang="0">
                    <a:pos x="T2" y="T3"/>
                  </a:cxn>
                  <a:cxn ang="0">
                    <a:pos x="T4" y="T5"/>
                  </a:cxn>
                  <a:cxn ang="0">
                    <a:pos x="T6" y="T7"/>
                  </a:cxn>
                </a:cxnLst>
                <a:rect l="0" t="0" r="r" b="b"/>
                <a:pathLst>
                  <a:path w="7" h="4">
                    <a:moveTo>
                      <a:pt x="5" y="0"/>
                    </a:moveTo>
                    <a:cubicBezTo>
                      <a:pt x="3" y="1"/>
                      <a:pt x="2" y="3"/>
                      <a:pt x="0" y="3"/>
                    </a:cubicBezTo>
                    <a:cubicBezTo>
                      <a:pt x="1" y="4"/>
                      <a:pt x="3" y="3"/>
                      <a:pt x="6" y="2"/>
                    </a:cubicBezTo>
                    <a:cubicBezTo>
                      <a:pt x="7" y="0"/>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6" name="Freeform 2142"/>
              <p:cNvSpPr/>
              <p:nvPr>
                <p:custDataLst>
                  <p:tags r:id="rId331"/>
                </p:custDataLst>
              </p:nvPr>
            </p:nvSpPr>
            <p:spPr bwMode="auto">
              <a:xfrm>
                <a:off x="3344317" y="4000121"/>
                <a:ext cx="47261" cy="21576"/>
              </a:xfrm>
              <a:custGeom>
                <a:avLst/>
                <a:gdLst>
                  <a:gd name="T0" fmla="*/ 16 w 22"/>
                  <a:gd name="T1" fmla="*/ 1 h 10"/>
                  <a:gd name="T2" fmla="*/ 10 w 22"/>
                  <a:gd name="T3" fmla="*/ 5 h 10"/>
                  <a:gd name="T4" fmla="*/ 3 w 22"/>
                  <a:gd name="T5" fmla="*/ 7 h 10"/>
                  <a:gd name="T6" fmla="*/ 11 w 22"/>
                  <a:gd name="T7" fmla="*/ 6 h 10"/>
                  <a:gd name="T8" fmla="*/ 15 w 22"/>
                  <a:gd name="T9" fmla="*/ 3 h 10"/>
                  <a:gd name="T10" fmla="*/ 22 w 22"/>
                  <a:gd name="T11" fmla="*/ 1 h 10"/>
                  <a:gd name="T12" fmla="*/ 16 w 2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16" y="1"/>
                    </a:moveTo>
                    <a:cubicBezTo>
                      <a:pt x="14" y="3"/>
                      <a:pt x="12" y="4"/>
                      <a:pt x="10" y="5"/>
                    </a:cubicBezTo>
                    <a:cubicBezTo>
                      <a:pt x="7" y="5"/>
                      <a:pt x="5" y="6"/>
                      <a:pt x="3" y="7"/>
                    </a:cubicBezTo>
                    <a:cubicBezTo>
                      <a:pt x="0" y="10"/>
                      <a:pt x="9" y="6"/>
                      <a:pt x="11" y="6"/>
                    </a:cubicBezTo>
                    <a:cubicBezTo>
                      <a:pt x="11" y="5"/>
                      <a:pt x="10" y="5"/>
                      <a:pt x="15" y="3"/>
                    </a:cubicBezTo>
                    <a:cubicBezTo>
                      <a:pt x="19" y="2"/>
                      <a:pt x="18" y="3"/>
                      <a:pt x="22" y="1"/>
                    </a:cubicBezTo>
                    <a:cubicBezTo>
                      <a:pt x="22" y="0"/>
                      <a:pt x="21"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7" name="Freeform 2143"/>
              <p:cNvSpPr/>
              <p:nvPr>
                <p:custDataLst>
                  <p:tags r:id="rId332"/>
                </p:custDataLst>
              </p:nvPr>
            </p:nvSpPr>
            <p:spPr bwMode="auto">
              <a:xfrm>
                <a:off x="3359728" y="4008341"/>
                <a:ext cx="19521" cy="11302"/>
              </a:xfrm>
              <a:custGeom>
                <a:avLst/>
                <a:gdLst>
                  <a:gd name="T0" fmla="*/ 9 w 9"/>
                  <a:gd name="T1" fmla="*/ 0 h 5"/>
                  <a:gd name="T2" fmla="*/ 0 w 9"/>
                  <a:gd name="T3" fmla="*/ 4 h 5"/>
                  <a:gd name="T4" fmla="*/ 4 w 9"/>
                  <a:gd name="T5" fmla="*/ 4 h 5"/>
                  <a:gd name="T6" fmla="*/ 9 w 9"/>
                  <a:gd name="T7" fmla="*/ 0 h 5"/>
                </a:gdLst>
                <a:ahLst/>
                <a:cxnLst>
                  <a:cxn ang="0">
                    <a:pos x="T0" y="T1"/>
                  </a:cxn>
                  <a:cxn ang="0">
                    <a:pos x="T2" y="T3"/>
                  </a:cxn>
                  <a:cxn ang="0">
                    <a:pos x="T4" y="T5"/>
                  </a:cxn>
                  <a:cxn ang="0">
                    <a:pos x="T6" y="T7"/>
                  </a:cxn>
                </a:cxnLst>
                <a:rect l="0" t="0" r="r" b="b"/>
                <a:pathLst>
                  <a:path w="9" h="5">
                    <a:moveTo>
                      <a:pt x="9" y="0"/>
                    </a:moveTo>
                    <a:cubicBezTo>
                      <a:pt x="6" y="1"/>
                      <a:pt x="3" y="4"/>
                      <a:pt x="0" y="4"/>
                    </a:cubicBezTo>
                    <a:cubicBezTo>
                      <a:pt x="0" y="5"/>
                      <a:pt x="2" y="4"/>
                      <a:pt x="4" y="4"/>
                    </a:cubicBezTo>
                    <a:cubicBezTo>
                      <a:pt x="6" y="3"/>
                      <a:pt x="8" y="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8" name="Freeform 2144"/>
              <p:cNvSpPr/>
              <p:nvPr>
                <p:custDataLst>
                  <p:tags r:id="rId333"/>
                </p:custDataLst>
              </p:nvPr>
            </p:nvSpPr>
            <p:spPr bwMode="auto">
              <a:xfrm>
                <a:off x="3334043" y="4025807"/>
                <a:ext cx="12329" cy="6164"/>
              </a:xfrm>
              <a:custGeom>
                <a:avLst/>
                <a:gdLst>
                  <a:gd name="T0" fmla="*/ 6 w 6"/>
                  <a:gd name="T1" fmla="*/ 0 h 3"/>
                  <a:gd name="T2" fmla="*/ 2 w 6"/>
                  <a:gd name="T3" fmla="*/ 1 h 3"/>
                  <a:gd name="T4" fmla="*/ 1 w 6"/>
                  <a:gd name="T5" fmla="*/ 3 h 3"/>
                  <a:gd name="T6" fmla="*/ 6 w 6"/>
                  <a:gd name="T7" fmla="*/ 1 h 3"/>
                  <a:gd name="T8" fmla="*/ 6 w 6"/>
                  <a:gd name="T9" fmla="*/ 0 h 3"/>
                </a:gdLst>
                <a:ahLst/>
                <a:cxnLst>
                  <a:cxn ang="0">
                    <a:pos x="T0" y="T1"/>
                  </a:cxn>
                  <a:cxn ang="0">
                    <a:pos x="T2" y="T3"/>
                  </a:cxn>
                  <a:cxn ang="0">
                    <a:pos x="T4" y="T5"/>
                  </a:cxn>
                  <a:cxn ang="0">
                    <a:pos x="T6" y="T7"/>
                  </a:cxn>
                  <a:cxn ang="0">
                    <a:pos x="T8" y="T9"/>
                  </a:cxn>
                </a:cxnLst>
                <a:rect l="0" t="0" r="r" b="b"/>
                <a:pathLst>
                  <a:path w="6" h="3">
                    <a:moveTo>
                      <a:pt x="6" y="0"/>
                    </a:moveTo>
                    <a:cubicBezTo>
                      <a:pt x="4" y="0"/>
                      <a:pt x="3" y="1"/>
                      <a:pt x="2" y="1"/>
                    </a:cubicBezTo>
                    <a:cubicBezTo>
                      <a:pt x="0" y="3"/>
                      <a:pt x="4" y="2"/>
                      <a:pt x="1" y="3"/>
                    </a:cubicBezTo>
                    <a:cubicBezTo>
                      <a:pt x="3" y="3"/>
                      <a:pt x="4" y="2"/>
                      <a:pt x="6" y="1"/>
                    </a:cubicBezTo>
                    <a:cubicBezTo>
                      <a:pt x="3" y="2"/>
                      <a:pt x="3"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89" name="Freeform 2145"/>
              <p:cNvSpPr/>
              <p:nvPr>
                <p:custDataLst>
                  <p:tags r:id="rId334"/>
                </p:custDataLst>
              </p:nvPr>
            </p:nvSpPr>
            <p:spPr bwMode="auto">
              <a:xfrm>
                <a:off x="3286782" y="4045328"/>
                <a:ext cx="11302" cy="4110"/>
              </a:xfrm>
              <a:custGeom>
                <a:avLst/>
                <a:gdLst>
                  <a:gd name="T0" fmla="*/ 5 w 5"/>
                  <a:gd name="T1" fmla="*/ 0 h 2"/>
                  <a:gd name="T2" fmla="*/ 1 w 5"/>
                  <a:gd name="T3" fmla="*/ 0 h 2"/>
                  <a:gd name="T4" fmla="*/ 2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4" y="0"/>
                      <a:pt x="3" y="0"/>
                      <a:pt x="1" y="0"/>
                    </a:cubicBezTo>
                    <a:cubicBezTo>
                      <a:pt x="2" y="1"/>
                      <a:pt x="0" y="2"/>
                      <a:pt x="2" y="2"/>
                    </a:cubicBezTo>
                    <a:cubicBezTo>
                      <a:pt x="3" y="1"/>
                      <a:pt x="3"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0" name="Freeform 2146"/>
              <p:cNvSpPr/>
              <p:nvPr>
                <p:custDataLst>
                  <p:tags r:id="rId335"/>
                </p:custDataLst>
              </p:nvPr>
            </p:nvSpPr>
            <p:spPr bwMode="auto">
              <a:xfrm>
                <a:off x="2682662" y="4029916"/>
                <a:ext cx="25685" cy="8219"/>
              </a:xfrm>
              <a:custGeom>
                <a:avLst/>
                <a:gdLst>
                  <a:gd name="T0" fmla="*/ 12 w 12"/>
                  <a:gd name="T1" fmla="*/ 3 h 4"/>
                  <a:gd name="T2" fmla="*/ 6 w 12"/>
                  <a:gd name="T3" fmla="*/ 1 h 4"/>
                  <a:gd name="T4" fmla="*/ 0 w 12"/>
                  <a:gd name="T5" fmla="*/ 0 h 4"/>
                  <a:gd name="T6" fmla="*/ 9 w 12"/>
                  <a:gd name="T7" fmla="*/ 4 h 4"/>
                  <a:gd name="T8" fmla="*/ 12 w 12"/>
                  <a:gd name="T9" fmla="*/ 3 h 4"/>
                </a:gdLst>
                <a:ahLst/>
                <a:cxnLst>
                  <a:cxn ang="0">
                    <a:pos x="T0" y="T1"/>
                  </a:cxn>
                  <a:cxn ang="0">
                    <a:pos x="T2" y="T3"/>
                  </a:cxn>
                  <a:cxn ang="0">
                    <a:pos x="T4" y="T5"/>
                  </a:cxn>
                  <a:cxn ang="0">
                    <a:pos x="T6" y="T7"/>
                  </a:cxn>
                  <a:cxn ang="0">
                    <a:pos x="T8" y="T9"/>
                  </a:cxn>
                </a:cxnLst>
                <a:rect l="0" t="0" r="r" b="b"/>
                <a:pathLst>
                  <a:path w="12" h="4">
                    <a:moveTo>
                      <a:pt x="12" y="3"/>
                    </a:moveTo>
                    <a:cubicBezTo>
                      <a:pt x="10" y="2"/>
                      <a:pt x="8" y="2"/>
                      <a:pt x="6" y="1"/>
                    </a:cubicBezTo>
                    <a:cubicBezTo>
                      <a:pt x="4" y="1"/>
                      <a:pt x="2" y="0"/>
                      <a:pt x="0" y="0"/>
                    </a:cubicBezTo>
                    <a:cubicBezTo>
                      <a:pt x="3" y="1"/>
                      <a:pt x="6" y="3"/>
                      <a:pt x="9" y="4"/>
                    </a:cubicBezTo>
                    <a:cubicBezTo>
                      <a:pt x="11" y="4"/>
                      <a:pt x="11"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1" name="Freeform 2147"/>
              <p:cNvSpPr/>
              <p:nvPr>
                <p:custDataLst>
                  <p:tags r:id="rId336"/>
                </p:custDataLst>
              </p:nvPr>
            </p:nvSpPr>
            <p:spPr bwMode="auto">
              <a:xfrm>
                <a:off x="2535742" y="3970326"/>
                <a:ext cx="13356" cy="6164"/>
              </a:xfrm>
              <a:custGeom>
                <a:avLst/>
                <a:gdLst>
                  <a:gd name="T0" fmla="*/ 6 w 6"/>
                  <a:gd name="T1" fmla="*/ 3 h 3"/>
                  <a:gd name="T2" fmla="*/ 2 w 6"/>
                  <a:gd name="T3" fmla="*/ 0 h 3"/>
                  <a:gd name="T4" fmla="*/ 6 w 6"/>
                  <a:gd name="T5" fmla="*/ 3 h 3"/>
                </a:gdLst>
                <a:ahLst/>
                <a:cxnLst>
                  <a:cxn ang="0">
                    <a:pos x="T0" y="T1"/>
                  </a:cxn>
                  <a:cxn ang="0">
                    <a:pos x="T2" y="T3"/>
                  </a:cxn>
                  <a:cxn ang="0">
                    <a:pos x="T4" y="T5"/>
                  </a:cxn>
                </a:cxnLst>
                <a:rect l="0" t="0" r="r" b="b"/>
                <a:pathLst>
                  <a:path w="6" h="3">
                    <a:moveTo>
                      <a:pt x="6" y="3"/>
                    </a:moveTo>
                    <a:cubicBezTo>
                      <a:pt x="5" y="1"/>
                      <a:pt x="3" y="1"/>
                      <a:pt x="2" y="0"/>
                    </a:cubicBezTo>
                    <a:cubicBezTo>
                      <a:pt x="0" y="0"/>
                      <a:pt x="4"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2" name="Freeform 2148"/>
              <p:cNvSpPr/>
              <p:nvPr>
                <p:custDataLst>
                  <p:tags r:id="rId337"/>
                </p:custDataLst>
              </p:nvPr>
            </p:nvSpPr>
            <p:spPr bwMode="auto">
              <a:xfrm>
                <a:off x="2390877" y="3861421"/>
                <a:ext cx="17466" cy="13356"/>
              </a:xfrm>
              <a:custGeom>
                <a:avLst/>
                <a:gdLst>
                  <a:gd name="T0" fmla="*/ 7 w 8"/>
                  <a:gd name="T1" fmla="*/ 6 h 6"/>
                  <a:gd name="T2" fmla="*/ 0 w 8"/>
                  <a:gd name="T3" fmla="*/ 0 h 6"/>
                  <a:gd name="T4" fmla="*/ 7 w 8"/>
                  <a:gd name="T5" fmla="*/ 6 h 6"/>
                </a:gdLst>
                <a:ahLst/>
                <a:cxnLst>
                  <a:cxn ang="0">
                    <a:pos x="T0" y="T1"/>
                  </a:cxn>
                  <a:cxn ang="0">
                    <a:pos x="T2" y="T3"/>
                  </a:cxn>
                  <a:cxn ang="0">
                    <a:pos x="T4" y="T5"/>
                  </a:cxn>
                </a:cxnLst>
                <a:rect l="0" t="0" r="r" b="b"/>
                <a:pathLst>
                  <a:path w="8" h="6">
                    <a:moveTo>
                      <a:pt x="7" y="6"/>
                    </a:moveTo>
                    <a:cubicBezTo>
                      <a:pt x="8" y="6"/>
                      <a:pt x="2" y="1"/>
                      <a:pt x="0" y="0"/>
                    </a:cubicBezTo>
                    <a:cubicBezTo>
                      <a:pt x="2" y="2"/>
                      <a:pt x="4" y="4"/>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3" name="Freeform 2149"/>
              <p:cNvSpPr/>
              <p:nvPr>
                <p:custDataLst>
                  <p:tags r:id="rId338"/>
                </p:custDataLst>
              </p:nvPr>
            </p:nvSpPr>
            <p:spPr bwMode="auto">
              <a:xfrm>
                <a:off x="2322040" y="3799776"/>
                <a:ext cx="21576" cy="17466"/>
              </a:xfrm>
              <a:custGeom>
                <a:avLst/>
                <a:gdLst>
                  <a:gd name="T0" fmla="*/ 10 w 10"/>
                  <a:gd name="T1" fmla="*/ 8 h 8"/>
                  <a:gd name="T2" fmla="*/ 0 w 10"/>
                  <a:gd name="T3" fmla="*/ 0 h 8"/>
                  <a:gd name="T4" fmla="*/ 10 w 10"/>
                  <a:gd name="T5" fmla="*/ 8 h 8"/>
                </a:gdLst>
                <a:ahLst/>
                <a:cxnLst>
                  <a:cxn ang="0">
                    <a:pos x="T0" y="T1"/>
                  </a:cxn>
                  <a:cxn ang="0">
                    <a:pos x="T2" y="T3"/>
                  </a:cxn>
                  <a:cxn ang="0">
                    <a:pos x="T4" y="T5"/>
                  </a:cxn>
                </a:cxnLst>
                <a:rect l="0" t="0" r="r" b="b"/>
                <a:pathLst>
                  <a:path w="10" h="8">
                    <a:moveTo>
                      <a:pt x="10" y="8"/>
                    </a:moveTo>
                    <a:cubicBezTo>
                      <a:pt x="7" y="6"/>
                      <a:pt x="2" y="1"/>
                      <a:pt x="0" y="0"/>
                    </a:cubicBezTo>
                    <a:cubicBezTo>
                      <a:pt x="3" y="3"/>
                      <a:pt x="8" y="8"/>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4" name="Freeform 2151"/>
              <p:cNvSpPr/>
              <p:nvPr>
                <p:custDataLst>
                  <p:tags r:id="rId339"/>
                </p:custDataLst>
              </p:nvPr>
            </p:nvSpPr>
            <p:spPr bwMode="auto">
              <a:xfrm>
                <a:off x="2222381" y="3672377"/>
                <a:ext cx="10274" cy="16439"/>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4" y="5"/>
                      <a:pt x="2" y="3"/>
                      <a:pt x="0" y="0"/>
                    </a:cubicBezTo>
                    <a:cubicBezTo>
                      <a:pt x="0" y="0"/>
                      <a:pt x="3" y="6"/>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5" name="Freeform 2152"/>
              <p:cNvSpPr/>
              <p:nvPr>
                <p:custDataLst>
                  <p:tags r:id="rId340"/>
                </p:custDataLst>
              </p:nvPr>
            </p:nvSpPr>
            <p:spPr bwMode="auto">
              <a:xfrm>
                <a:off x="2149434" y="3525457"/>
                <a:ext cx="4110" cy="8219"/>
              </a:xfrm>
              <a:custGeom>
                <a:avLst/>
                <a:gdLst>
                  <a:gd name="T0" fmla="*/ 2 w 2"/>
                  <a:gd name="T1" fmla="*/ 2 h 4"/>
                  <a:gd name="T2" fmla="*/ 0 w 2"/>
                  <a:gd name="T3" fmla="*/ 0 h 4"/>
                  <a:gd name="T4" fmla="*/ 2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1" y="2"/>
                      <a:pt x="0" y="0"/>
                      <a:pt x="0" y="0"/>
                    </a:cubicBezTo>
                    <a:cubicBezTo>
                      <a:pt x="0" y="1"/>
                      <a:pt x="1" y="3"/>
                      <a:pt x="2" y="4"/>
                    </a:cubicBezTo>
                    <a:cubicBezTo>
                      <a:pt x="2" y="3"/>
                      <a:pt x="2"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6" name="Freeform 2153"/>
              <p:cNvSpPr/>
              <p:nvPr>
                <p:custDataLst>
                  <p:tags r:id="rId341"/>
                </p:custDataLst>
              </p:nvPr>
            </p:nvSpPr>
            <p:spPr bwMode="auto">
              <a:xfrm>
                <a:off x="2264505" y="2968598"/>
                <a:ext cx="7192" cy="33905"/>
              </a:xfrm>
              <a:custGeom>
                <a:avLst/>
                <a:gdLst>
                  <a:gd name="T0" fmla="*/ 0 w 3"/>
                  <a:gd name="T1" fmla="*/ 16 h 16"/>
                  <a:gd name="T2" fmla="*/ 3 w 3"/>
                  <a:gd name="T3" fmla="*/ 0 h 16"/>
                  <a:gd name="T4" fmla="*/ 0 w 3"/>
                  <a:gd name="T5" fmla="*/ 16 h 16"/>
                </a:gdLst>
                <a:ahLst/>
                <a:cxnLst>
                  <a:cxn ang="0">
                    <a:pos x="T0" y="T1"/>
                  </a:cxn>
                  <a:cxn ang="0">
                    <a:pos x="T2" y="T3"/>
                  </a:cxn>
                  <a:cxn ang="0">
                    <a:pos x="T4" y="T5"/>
                  </a:cxn>
                </a:cxnLst>
                <a:rect l="0" t="0" r="r" b="b"/>
                <a:pathLst>
                  <a:path w="3" h="16">
                    <a:moveTo>
                      <a:pt x="0" y="16"/>
                    </a:moveTo>
                    <a:cubicBezTo>
                      <a:pt x="2" y="11"/>
                      <a:pt x="1" y="5"/>
                      <a:pt x="3" y="0"/>
                    </a:cubicBezTo>
                    <a:cubicBezTo>
                      <a:pt x="1" y="2"/>
                      <a:pt x="1" y="11"/>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7" name="Freeform 2154"/>
              <p:cNvSpPr/>
              <p:nvPr>
                <p:custDataLst>
                  <p:tags r:id="rId342"/>
                </p:custDataLst>
              </p:nvPr>
            </p:nvSpPr>
            <p:spPr bwMode="auto">
              <a:xfrm>
                <a:off x="2271697" y="2954215"/>
                <a:ext cx="4110" cy="12329"/>
              </a:xfrm>
              <a:custGeom>
                <a:avLst/>
                <a:gdLst>
                  <a:gd name="T0" fmla="*/ 0 w 2"/>
                  <a:gd name="T1" fmla="*/ 6 h 6"/>
                  <a:gd name="T2" fmla="*/ 2 w 2"/>
                  <a:gd name="T3" fmla="*/ 0 h 6"/>
                  <a:gd name="T4" fmla="*/ 0 w 2"/>
                  <a:gd name="T5" fmla="*/ 6 h 6"/>
                </a:gdLst>
                <a:ahLst/>
                <a:cxnLst>
                  <a:cxn ang="0">
                    <a:pos x="T0" y="T1"/>
                  </a:cxn>
                  <a:cxn ang="0">
                    <a:pos x="T2" y="T3"/>
                  </a:cxn>
                  <a:cxn ang="0">
                    <a:pos x="T4" y="T5"/>
                  </a:cxn>
                </a:cxnLst>
                <a:rect l="0" t="0" r="r" b="b"/>
                <a:pathLst>
                  <a:path w="2" h="6">
                    <a:moveTo>
                      <a:pt x="0" y="6"/>
                    </a:moveTo>
                    <a:cubicBezTo>
                      <a:pt x="1" y="4"/>
                      <a:pt x="2" y="2"/>
                      <a:pt x="2" y="0"/>
                    </a:cubicBezTo>
                    <a:cubicBezTo>
                      <a:pt x="1" y="2"/>
                      <a:pt x="0"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8" name="Freeform 2155"/>
              <p:cNvSpPr/>
              <p:nvPr>
                <p:custDataLst>
                  <p:tags r:id="rId343"/>
                </p:custDataLst>
              </p:nvPr>
            </p:nvSpPr>
            <p:spPr bwMode="auto">
              <a:xfrm>
                <a:off x="2068269" y="3190519"/>
                <a:ext cx="6164" cy="33905"/>
              </a:xfrm>
              <a:custGeom>
                <a:avLst/>
                <a:gdLst>
                  <a:gd name="T0" fmla="*/ 3 w 3"/>
                  <a:gd name="T1" fmla="*/ 12 h 16"/>
                  <a:gd name="T2" fmla="*/ 2 w 3"/>
                  <a:gd name="T3" fmla="*/ 13 h 16"/>
                  <a:gd name="T4" fmla="*/ 1 w 3"/>
                  <a:gd name="T5" fmla="*/ 7 h 16"/>
                  <a:gd name="T6" fmla="*/ 1 w 3"/>
                  <a:gd name="T7" fmla="*/ 0 h 16"/>
                  <a:gd name="T8" fmla="*/ 1 w 3"/>
                  <a:gd name="T9" fmla="*/ 4 h 16"/>
                  <a:gd name="T10" fmla="*/ 1 w 3"/>
                  <a:gd name="T11" fmla="*/ 8 h 16"/>
                  <a:gd name="T12" fmla="*/ 1 w 3"/>
                  <a:gd name="T13" fmla="*/ 16 h 16"/>
                  <a:gd name="T14" fmla="*/ 3 w 3"/>
                  <a:gd name="T15" fmla="*/ 1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6">
                    <a:moveTo>
                      <a:pt x="3" y="12"/>
                    </a:moveTo>
                    <a:cubicBezTo>
                      <a:pt x="2" y="12"/>
                      <a:pt x="2" y="12"/>
                      <a:pt x="2" y="13"/>
                    </a:cubicBezTo>
                    <a:cubicBezTo>
                      <a:pt x="2" y="10"/>
                      <a:pt x="1" y="9"/>
                      <a:pt x="1" y="7"/>
                    </a:cubicBezTo>
                    <a:cubicBezTo>
                      <a:pt x="1" y="5"/>
                      <a:pt x="1" y="3"/>
                      <a:pt x="1" y="0"/>
                    </a:cubicBezTo>
                    <a:cubicBezTo>
                      <a:pt x="1" y="1"/>
                      <a:pt x="1" y="3"/>
                      <a:pt x="1" y="4"/>
                    </a:cubicBezTo>
                    <a:cubicBezTo>
                      <a:pt x="0" y="5"/>
                      <a:pt x="0" y="7"/>
                      <a:pt x="1" y="8"/>
                    </a:cubicBezTo>
                    <a:cubicBezTo>
                      <a:pt x="1" y="11"/>
                      <a:pt x="1" y="13"/>
                      <a:pt x="1" y="16"/>
                    </a:cubicBezTo>
                    <a:cubicBezTo>
                      <a:pt x="2" y="13"/>
                      <a:pt x="2" y="14"/>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199" name="Freeform 2156"/>
              <p:cNvSpPr/>
              <p:nvPr>
                <p:custDataLst>
                  <p:tags r:id="rId344"/>
                </p:custDataLst>
              </p:nvPr>
            </p:nvSpPr>
            <p:spPr bwMode="auto">
              <a:xfrm>
                <a:off x="2077516" y="3154560"/>
                <a:ext cx="4110" cy="12329"/>
              </a:xfrm>
              <a:custGeom>
                <a:avLst/>
                <a:gdLst>
                  <a:gd name="T0" fmla="*/ 2 w 2"/>
                  <a:gd name="T1" fmla="*/ 4 h 6"/>
                  <a:gd name="T2" fmla="*/ 0 w 2"/>
                  <a:gd name="T3" fmla="*/ 3 h 6"/>
                  <a:gd name="T4" fmla="*/ 2 w 2"/>
                  <a:gd name="T5" fmla="*/ 4 h 6"/>
                </a:gdLst>
                <a:ahLst/>
                <a:cxnLst>
                  <a:cxn ang="0">
                    <a:pos x="T0" y="T1"/>
                  </a:cxn>
                  <a:cxn ang="0">
                    <a:pos x="T2" y="T3"/>
                  </a:cxn>
                  <a:cxn ang="0">
                    <a:pos x="T4" y="T5"/>
                  </a:cxn>
                </a:cxnLst>
                <a:rect l="0" t="0" r="r" b="b"/>
                <a:pathLst>
                  <a:path w="2" h="6">
                    <a:moveTo>
                      <a:pt x="2" y="4"/>
                    </a:moveTo>
                    <a:cubicBezTo>
                      <a:pt x="1" y="4"/>
                      <a:pt x="0" y="0"/>
                      <a:pt x="0" y="3"/>
                    </a:cubicBezTo>
                    <a:cubicBezTo>
                      <a:pt x="0" y="6"/>
                      <a:pt x="1" y="6"/>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0" name="Freeform 2157"/>
              <p:cNvSpPr/>
              <p:nvPr>
                <p:custDataLst>
                  <p:tags r:id="rId345"/>
                </p:custDataLst>
              </p:nvPr>
            </p:nvSpPr>
            <p:spPr bwMode="auto">
              <a:xfrm>
                <a:off x="2070324" y="3164834"/>
                <a:ext cx="2055" cy="12329"/>
              </a:xfrm>
              <a:custGeom>
                <a:avLst/>
                <a:gdLst>
                  <a:gd name="T0" fmla="*/ 0 w 1"/>
                  <a:gd name="T1" fmla="*/ 6 h 6"/>
                  <a:gd name="T2" fmla="*/ 1 w 1"/>
                  <a:gd name="T3" fmla="*/ 3 h 6"/>
                  <a:gd name="T4" fmla="*/ 0 w 1"/>
                  <a:gd name="T5" fmla="*/ 0 h 6"/>
                  <a:gd name="T6" fmla="*/ 0 w 1"/>
                  <a:gd name="T7" fmla="*/ 6 h 6"/>
                </a:gdLst>
                <a:ahLst/>
                <a:cxnLst>
                  <a:cxn ang="0">
                    <a:pos x="T0" y="T1"/>
                  </a:cxn>
                  <a:cxn ang="0">
                    <a:pos x="T2" y="T3"/>
                  </a:cxn>
                  <a:cxn ang="0">
                    <a:pos x="T4" y="T5"/>
                  </a:cxn>
                  <a:cxn ang="0">
                    <a:pos x="T6" y="T7"/>
                  </a:cxn>
                </a:cxnLst>
                <a:rect l="0" t="0" r="r" b="b"/>
                <a:pathLst>
                  <a:path w="1" h="6">
                    <a:moveTo>
                      <a:pt x="0" y="6"/>
                    </a:moveTo>
                    <a:cubicBezTo>
                      <a:pt x="1" y="6"/>
                      <a:pt x="1" y="4"/>
                      <a:pt x="1" y="3"/>
                    </a:cubicBezTo>
                    <a:cubicBezTo>
                      <a:pt x="1" y="1"/>
                      <a:pt x="1" y="0"/>
                      <a:pt x="0" y="0"/>
                    </a:cubicBezTo>
                    <a:cubicBezTo>
                      <a:pt x="0"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1" name="Freeform 2158"/>
              <p:cNvSpPr/>
              <p:nvPr>
                <p:custDataLst>
                  <p:tags r:id="rId346"/>
                </p:custDataLst>
              </p:nvPr>
            </p:nvSpPr>
            <p:spPr bwMode="auto">
              <a:xfrm>
                <a:off x="2153544" y="2760033"/>
                <a:ext cx="4110" cy="12329"/>
              </a:xfrm>
              <a:custGeom>
                <a:avLst/>
                <a:gdLst>
                  <a:gd name="T0" fmla="*/ 0 w 2"/>
                  <a:gd name="T1" fmla="*/ 6 h 6"/>
                  <a:gd name="T2" fmla="*/ 2 w 2"/>
                  <a:gd name="T3" fmla="*/ 0 h 6"/>
                  <a:gd name="T4" fmla="*/ 0 w 2"/>
                  <a:gd name="T5" fmla="*/ 5 h 6"/>
                  <a:gd name="T6" fmla="*/ 0 w 2"/>
                  <a:gd name="T7" fmla="*/ 6 h 6"/>
                </a:gdLst>
                <a:ahLst/>
                <a:cxnLst>
                  <a:cxn ang="0">
                    <a:pos x="T0" y="T1"/>
                  </a:cxn>
                  <a:cxn ang="0">
                    <a:pos x="T2" y="T3"/>
                  </a:cxn>
                  <a:cxn ang="0">
                    <a:pos x="T4" y="T5"/>
                  </a:cxn>
                  <a:cxn ang="0">
                    <a:pos x="T6" y="T7"/>
                  </a:cxn>
                </a:cxnLst>
                <a:rect l="0" t="0" r="r" b="b"/>
                <a:pathLst>
                  <a:path w="2" h="6">
                    <a:moveTo>
                      <a:pt x="0" y="6"/>
                    </a:moveTo>
                    <a:cubicBezTo>
                      <a:pt x="2" y="4"/>
                      <a:pt x="2" y="2"/>
                      <a:pt x="2" y="0"/>
                    </a:cubicBezTo>
                    <a:cubicBezTo>
                      <a:pt x="1" y="2"/>
                      <a:pt x="0" y="3"/>
                      <a:pt x="0" y="5"/>
                    </a:cubicBezTo>
                    <a:cubicBezTo>
                      <a:pt x="1" y="5"/>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2" name="Freeform 2159"/>
              <p:cNvSpPr/>
              <p:nvPr>
                <p:custDataLst>
                  <p:tags r:id="rId347"/>
                </p:custDataLst>
              </p:nvPr>
            </p:nvSpPr>
            <p:spPr bwMode="auto">
              <a:xfrm>
                <a:off x="2160736" y="2734348"/>
                <a:ext cx="4110" cy="10274"/>
              </a:xfrm>
              <a:custGeom>
                <a:avLst/>
                <a:gdLst>
                  <a:gd name="T0" fmla="*/ 0 w 2"/>
                  <a:gd name="T1" fmla="*/ 5 h 5"/>
                  <a:gd name="T2" fmla="*/ 2 w 2"/>
                  <a:gd name="T3" fmla="*/ 0 h 5"/>
                  <a:gd name="T4" fmla="*/ 0 w 2"/>
                  <a:gd name="T5" fmla="*/ 5 h 5"/>
                </a:gdLst>
                <a:ahLst/>
                <a:cxnLst>
                  <a:cxn ang="0">
                    <a:pos x="T0" y="T1"/>
                  </a:cxn>
                  <a:cxn ang="0">
                    <a:pos x="T2" y="T3"/>
                  </a:cxn>
                  <a:cxn ang="0">
                    <a:pos x="T4" y="T5"/>
                  </a:cxn>
                </a:cxnLst>
                <a:rect l="0" t="0" r="r" b="b"/>
                <a:pathLst>
                  <a:path w="2" h="5">
                    <a:moveTo>
                      <a:pt x="0" y="5"/>
                    </a:moveTo>
                    <a:cubicBezTo>
                      <a:pt x="2" y="4"/>
                      <a:pt x="2" y="0"/>
                      <a:pt x="2" y="0"/>
                    </a:cubicBezTo>
                    <a:cubicBezTo>
                      <a:pt x="0" y="3"/>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3" name="Freeform 2160"/>
              <p:cNvSpPr/>
              <p:nvPr>
                <p:custDataLst>
                  <p:tags r:id="rId348"/>
                </p:custDataLst>
              </p:nvPr>
            </p:nvSpPr>
            <p:spPr bwMode="auto">
              <a:xfrm>
                <a:off x="2179229" y="2668594"/>
                <a:ext cx="25685" cy="50343"/>
              </a:xfrm>
              <a:custGeom>
                <a:avLst/>
                <a:gdLst>
                  <a:gd name="T0" fmla="*/ 0 w 12"/>
                  <a:gd name="T1" fmla="*/ 24 h 24"/>
                  <a:gd name="T2" fmla="*/ 2 w 12"/>
                  <a:gd name="T3" fmla="*/ 20 h 24"/>
                  <a:gd name="T4" fmla="*/ 5 w 12"/>
                  <a:gd name="T5" fmla="*/ 15 h 24"/>
                  <a:gd name="T6" fmla="*/ 10 w 12"/>
                  <a:gd name="T7" fmla="*/ 6 h 24"/>
                  <a:gd name="T8" fmla="*/ 12 w 12"/>
                  <a:gd name="T9" fmla="*/ 0 h 24"/>
                  <a:gd name="T10" fmla="*/ 6 w 12"/>
                  <a:gd name="T11" fmla="*/ 12 h 24"/>
                  <a:gd name="T12" fmla="*/ 3 w 12"/>
                  <a:gd name="T13" fmla="*/ 18 h 24"/>
                  <a:gd name="T14" fmla="*/ 0 w 12"/>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0" y="24"/>
                    </a:moveTo>
                    <a:cubicBezTo>
                      <a:pt x="1" y="23"/>
                      <a:pt x="2" y="21"/>
                      <a:pt x="2" y="20"/>
                    </a:cubicBezTo>
                    <a:cubicBezTo>
                      <a:pt x="3" y="18"/>
                      <a:pt x="4" y="17"/>
                      <a:pt x="5" y="15"/>
                    </a:cubicBezTo>
                    <a:cubicBezTo>
                      <a:pt x="7" y="12"/>
                      <a:pt x="9" y="9"/>
                      <a:pt x="10" y="6"/>
                    </a:cubicBezTo>
                    <a:cubicBezTo>
                      <a:pt x="9" y="6"/>
                      <a:pt x="11" y="3"/>
                      <a:pt x="12" y="0"/>
                    </a:cubicBezTo>
                    <a:cubicBezTo>
                      <a:pt x="10" y="4"/>
                      <a:pt x="8" y="8"/>
                      <a:pt x="6" y="12"/>
                    </a:cubicBezTo>
                    <a:cubicBezTo>
                      <a:pt x="5" y="14"/>
                      <a:pt x="4" y="16"/>
                      <a:pt x="3" y="18"/>
                    </a:cubicBezTo>
                    <a:cubicBezTo>
                      <a:pt x="2" y="20"/>
                      <a:pt x="1" y="22"/>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4" name="Freeform 2161"/>
              <p:cNvSpPr/>
              <p:nvPr>
                <p:custDataLst>
                  <p:tags r:id="rId349"/>
                </p:custDataLst>
              </p:nvPr>
            </p:nvSpPr>
            <p:spPr bwMode="auto">
              <a:xfrm>
                <a:off x="2204915" y="2657292"/>
                <a:ext cx="8219" cy="17466"/>
              </a:xfrm>
              <a:custGeom>
                <a:avLst/>
                <a:gdLst>
                  <a:gd name="T0" fmla="*/ 0 w 4"/>
                  <a:gd name="T1" fmla="*/ 8 h 8"/>
                  <a:gd name="T2" fmla="*/ 4 w 4"/>
                  <a:gd name="T3" fmla="*/ 0 h 8"/>
                  <a:gd name="T4" fmla="*/ 2 w 4"/>
                  <a:gd name="T5" fmla="*/ 3 h 8"/>
                  <a:gd name="T6" fmla="*/ 1 w 4"/>
                  <a:gd name="T7" fmla="*/ 5 h 8"/>
                  <a:gd name="T8" fmla="*/ 0 w 4"/>
                  <a:gd name="T9" fmla="*/ 8 h 8"/>
                </a:gdLst>
                <a:ahLst/>
                <a:cxnLst>
                  <a:cxn ang="0">
                    <a:pos x="T0" y="T1"/>
                  </a:cxn>
                  <a:cxn ang="0">
                    <a:pos x="T2" y="T3"/>
                  </a:cxn>
                  <a:cxn ang="0">
                    <a:pos x="T4" y="T5"/>
                  </a:cxn>
                  <a:cxn ang="0">
                    <a:pos x="T6" y="T7"/>
                  </a:cxn>
                  <a:cxn ang="0">
                    <a:pos x="T8" y="T9"/>
                  </a:cxn>
                </a:cxnLst>
                <a:rect l="0" t="0" r="r" b="b"/>
                <a:pathLst>
                  <a:path w="4" h="8">
                    <a:moveTo>
                      <a:pt x="0" y="8"/>
                    </a:moveTo>
                    <a:cubicBezTo>
                      <a:pt x="2" y="6"/>
                      <a:pt x="3" y="2"/>
                      <a:pt x="4" y="0"/>
                    </a:cubicBezTo>
                    <a:cubicBezTo>
                      <a:pt x="3" y="1"/>
                      <a:pt x="2" y="2"/>
                      <a:pt x="2" y="3"/>
                    </a:cubicBezTo>
                    <a:cubicBezTo>
                      <a:pt x="1" y="4"/>
                      <a:pt x="1" y="5"/>
                      <a:pt x="1" y="5"/>
                    </a:cubicBezTo>
                    <a:cubicBezTo>
                      <a:pt x="0" y="6"/>
                      <a:pt x="0" y="7"/>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5" name="Freeform 2162"/>
              <p:cNvSpPr/>
              <p:nvPr>
                <p:custDataLst>
                  <p:tags r:id="rId350"/>
                </p:custDataLst>
              </p:nvPr>
            </p:nvSpPr>
            <p:spPr bwMode="auto">
              <a:xfrm>
                <a:off x="2218272" y="2633662"/>
                <a:ext cx="12329" cy="17466"/>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2" y="5"/>
                      <a:pt x="4" y="3"/>
                      <a:pt x="6" y="0"/>
                    </a:cubicBezTo>
                    <a:cubicBezTo>
                      <a:pt x="5" y="0"/>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6" name="Freeform 2163"/>
              <p:cNvSpPr/>
              <p:nvPr>
                <p:custDataLst>
                  <p:tags r:id="rId351"/>
                </p:custDataLst>
              </p:nvPr>
            </p:nvSpPr>
            <p:spPr bwMode="auto">
              <a:xfrm>
                <a:off x="2232656" y="2617223"/>
                <a:ext cx="15412" cy="21576"/>
              </a:xfrm>
              <a:custGeom>
                <a:avLst/>
                <a:gdLst>
                  <a:gd name="T0" fmla="*/ 0 w 7"/>
                  <a:gd name="T1" fmla="*/ 10 h 10"/>
                  <a:gd name="T2" fmla="*/ 3 w 7"/>
                  <a:gd name="T3" fmla="*/ 6 h 10"/>
                  <a:gd name="T4" fmla="*/ 5 w 7"/>
                  <a:gd name="T5" fmla="*/ 4 h 10"/>
                  <a:gd name="T6" fmla="*/ 5 w 7"/>
                  <a:gd name="T7" fmla="*/ 1 h 10"/>
                  <a:gd name="T8" fmla="*/ 3 w 7"/>
                  <a:gd name="T9" fmla="*/ 5 h 10"/>
                  <a:gd name="T10" fmla="*/ 1 w 7"/>
                  <a:gd name="T11" fmla="*/ 7 h 10"/>
                  <a:gd name="T12" fmla="*/ 0 w 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0" y="10"/>
                    </a:moveTo>
                    <a:cubicBezTo>
                      <a:pt x="1" y="8"/>
                      <a:pt x="2" y="7"/>
                      <a:pt x="3" y="6"/>
                    </a:cubicBezTo>
                    <a:cubicBezTo>
                      <a:pt x="4" y="5"/>
                      <a:pt x="4" y="5"/>
                      <a:pt x="5" y="4"/>
                    </a:cubicBezTo>
                    <a:cubicBezTo>
                      <a:pt x="6" y="1"/>
                      <a:pt x="7" y="0"/>
                      <a:pt x="5" y="1"/>
                    </a:cubicBezTo>
                    <a:cubicBezTo>
                      <a:pt x="5" y="2"/>
                      <a:pt x="4" y="3"/>
                      <a:pt x="3" y="5"/>
                    </a:cubicBezTo>
                    <a:cubicBezTo>
                      <a:pt x="2" y="6"/>
                      <a:pt x="2" y="6"/>
                      <a:pt x="1" y="7"/>
                    </a:cubicBezTo>
                    <a:cubicBezTo>
                      <a:pt x="0" y="8"/>
                      <a:pt x="0" y="9"/>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7" name="Freeform 2164"/>
              <p:cNvSpPr/>
              <p:nvPr>
                <p:custDataLst>
                  <p:tags r:id="rId352"/>
                </p:custDataLst>
              </p:nvPr>
            </p:nvSpPr>
            <p:spPr bwMode="auto">
              <a:xfrm>
                <a:off x="2220326" y="2597702"/>
                <a:ext cx="8219" cy="15412"/>
              </a:xfrm>
              <a:custGeom>
                <a:avLst/>
                <a:gdLst>
                  <a:gd name="T0" fmla="*/ 0 w 4"/>
                  <a:gd name="T1" fmla="*/ 6 h 7"/>
                  <a:gd name="T2" fmla="*/ 4 w 4"/>
                  <a:gd name="T3" fmla="*/ 0 h 7"/>
                  <a:gd name="T4" fmla="*/ 1 w 4"/>
                  <a:gd name="T5" fmla="*/ 3 h 7"/>
                  <a:gd name="T6" fmla="*/ 0 w 4"/>
                  <a:gd name="T7" fmla="*/ 6 h 7"/>
                </a:gdLst>
                <a:ahLst/>
                <a:cxnLst>
                  <a:cxn ang="0">
                    <a:pos x="T0" y="T1"/>
                  </a:cxn>
                  <a:cxn ang="0">
                    <a:pos x="T2" y="T3"/>
                  </a:cxn>
                  <a:cxn ang="0">
                    <a:pos x="T4" y="T5"/>
                  </a:cxn>
                  <a:cxn ang="0">
                    <a:pos x="T6" y="T7"/>
                  </a:cxn>
                </a:cxnLst>
                <a:rect l="0" t="0" r="r" b="b"/>
                <a:pathLst>
                  <a:path w="4" h="7">
                    <a:moveTo>
                      <a:pt x="0" y="6"/>
                    </a:moveTo>
                    <a:cubicBezTo>
                      <a:pt x="0" y="7"/>
                      <a:pt x="3" y="2"/>
                      <a:pt x="4" y="0"/>
                    </a:cubicBezTo>
                    <a:cubicBezTo>
                      <a:pt x="3" y="1"/>
                      <a:pt x="2" y="2"/>
                      <a:pt x="1" y="3"/>
                    </a:cubicBezTo>
                    <a:cubicBezTo>
                      <a:pt x="0" y="5"/>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8" name="Freeform 2165"/>
              <p:cNvSpPr/>
              <p:nvPr>
                <p:custDataLst>
                  <p:tags r:id="rId353"/>
                </p:custDataLst>
              </p:nvPr>
            </p:nvSpPr>
            <p:spPr bwMode="auto">
              <a:xfrm>
                <a:off x="2281971" y="2529892"/>
                <a:ext cx="27740" cy="29795"/>
              </a:xfrm>
              <a:custGeom>
                <a:avLst/>
                <a:gdLst>
                  <a:gd name="T0" fmla="*/ 1 w 13"/>
                  <a:gd name="T1" fmla="*/ 14 h 14"/>
                  <a:gd name="T2" fmla="*/ 1 w 13"/>
                  <a:gd name="T3" fmla="*/ 14 h 14"/>
                  <a:gd name="T4" fmla="*/ 3 w 13"/>
                  <a:gd name="T5" fmla="*/ 13 h 14"/>
                  <a:gd name="T6" fmla="*/ 13 w 13"/>
                  <a:gd name="T7" fmla="*/ 0 h 14"/>
                  <a:gd name="T8" fmla="*/ 12 w 13"/>
                  <a:gd name="T9" fmla="*/ 0 h 14"/>
                  <a:gd name="T10" fmla="*/ 5 w 13"/>
                  <a:gd name="T11" fmla="*/ 10 h 14"/>
                  <a:gd name="T12" fmla="*/ 5 w 13"/>
                  <a:gd name="T13" fmla="*/ 7 h 14"/>
                  <a:gd name="T14" fmla="*/ 1 w 13"/>
                  <a:gd name="T15" fmla="*/ 12 h 14"/>
                  <a:gd name="T16" fmla="*/ 1 w 1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1" y="14"/>
                    </a:moveTo>
                    <a:cubicBezTo>
                      <a:pt x="1" y="14"/>
                      <a:pt x="1" y="14"/>
                      <a:pt x="1" y="14"/>
                    </a:cubicBezTo>
                    <a:cubicBezTo>
                      <a:pt x="2" y="14"/>
                      <a:pt x="2" y="13"/>
                      <a:pt x="3" y="13"/>
                    </a:cubicBezTo>
                    <a:cubicBezTo>
                      <a:pt x="4" y="11"/>
                      <a:pt x="10" y="5"/>
                      <a:pt x="13" y="0"/>
                    </a:cubicBezTo>
                    <a:cubicBezTo>
                      <a:pt x="12" y="1"/>
                      <a:pt x="11" y="1"/>
                      <a:pt x="12" y="0"/>
                    </a:cubicBezTo>
                    <a:cubicBezTo>
                      <a:pt x="9" y="4"/>
                      <a:pt x="7" y="7"/>
                      <a:pt x="5" y="10"/>
                    </a:cubicBezTo>
                    <a:cubicBezTo>
                      <a:pt x="1" y="12"/>
                      <a:pt x="5" y="8"/>
                      <a:pt x="5" y="7"/>
                    </a:cubicBezTo>
                    <a:cubicBezTo>
                      <a:pt x="3" y="8"/>
                      <a:pt x="3" y="11"/>
                      <a:pt x="1" y="12"/>
                    </a:cubicBezTo>
                    <a:cubicBezTo>
                      <a:pt x="0" y="13"/>
                      <a:pt x="5" y="11"/>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09" name="Freeform 2166"/>
              <p:cNvSpPr/>
              <p:nvPr>
                <p:custDataLst>
                  <p:tags r:id="rId354"/>
                </p:custDataLst>
              </p:nvPr>
            </p:nvSpPr>
            <p:spPr bwMode="auto">
              <a:xfrm>
                <a:off x="2238820" y="2555578"/>
                <a:ext cx="19521" cy="27740"/>
              </a:xfrm>
              <a:custGeom>
                <a:avLst/>
                <a:gdLst>
                  <a:gd name="T0" fmla="*/ 0 w 9"/>
                  <a:gd name="T1" fmla="*/ 13 h 13"/>
                  <a:gd name="T2" fmla="*/ 9 w 9"/>
                  <a:gd name="T3" fmla="*/ 0 h 13"/>
                  <a:gd name="T4" fmla="*/ 0 w 9"/>
                  <a:gd name="T5" fmla="*/ 13 h 13"/>
                </a:gdLst>
                <a:ahLst/>
                <a:cxnLst>
                  <a:cxn ang="0">
                    <a:pos x="T0" y="T1"/>
                  </a:cxn>
                  <a:cxn ang="0">
                    <a:pos x="T2" y="T3"/>
                  </a:cxn>
                  <a:cxn ang="0">
                    <a:pos x="T4" y="T5"/>
                  </a:cxn>
                </a:cxnLst>
                <a:rect l="0" t="0" r="r" b="b"/>
                <a:pathLst>
                  <a:path w="9" h="13">
                    <a:moveTo>
                      <a:pt x="0" y="13"/>
                    </a:moveTo>
                    <a:cubicBezTo>
                      <a:pt x="3" y="9"/>
                      <a:pt x="7" y="5"/>
                      <a:pt x="9" y="0"/>
                    </a:cubicBezTo>
                    <a:cubicBezTo>
                      <a:pt x="6" y="4"/>
                      <a:pt x="3"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0" name="Freeform 2167"/>
              <p:cNvSpPr/>
              <p:nvPr>
                <p:custDataLst>
                  <p:tags r:id="rId355"/>
                </p:custDataLst>
              </p:nvPr>
            </p:nvSpPr>
            <p:spPr bwMode="auto">
              <a:xfrm>
                <a:off x="2313821" y="2508317"/>
                <a:ext cx="15412" cy="15412"/>
              </a:xfrm>
              <a:custGeom>
                <a:avLst/>
                <a:gdLst>
                  <a:gd name="T0" fmla="*/ 0 w 7"/>
                  <a:gd name="T1" fmla="*/ 7 h 7"/>
                  <a:gd name="T2" fmla="*/ 6 w 7"/>
                  <a:gd name="T3" fmla="*/ 4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cubicBezTo>
                      <a:pt x="2" y="5"/>
                      <a:pt x="3" y="7"/>
                      <a:pt x="6" y="4"/>
                    </a:cubicBezTo>
                    <a:cubicBezTo>
                      <a:pt x="4" y="4"/>
                      <a:pt x="4" y="3"/>
                      <a:pt x="7" y="0"/>
                    </a:cubicBezTo>
                    <a:cubicBezTo>
                      <a:pt x="5" y="2"/>
                      <a:pt x="2"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1" name="Freeform 2168"/>
              <p:cNvSpPr/>
              <p:nvPr>
                <p:custDataLst>
                  <p:tags r:id="rId356"/>
                </p:custDataLst>
              </p:nvPr>
            </p:nvSpPr>
            <p:spPr bwMode="auto">
              <a:xfrm>
                <a:off x="2322041" y="2493933"/>
                <a:ext cx="15412" cy="18493"/>
              </a:xfrm>
              <a:custGeom>
                <a:avLst/>
                <a:gdLst>
                  <a:gd name="T0" fmla="*/ 0 w 7"/>
                  <a:gd name="T1" fmla="*/ 9 h 9"/>
                  <a:gd name="T2" fmla="*/ 7 w 7"/>
                  <a:gd name="T3" fmla="*/ 0 h 9"/>
                  <a:gd name="T4" fmla="*/ 0 w 7"/>
                  <a:gd name="T5" fmla="*/ 9 h 9"/>
                </a:gdLst>
                <a:ahLst/>
                <a:cxnLst>
                  <a:cxn ang="0">
                    <a:pos x="T0" y="T1"/>
                  </a:cxn>
                  <a:cxn ang="0">
                    <a:pos x="T2" y="T3"/>
                  </a:cxn>
                  <a:cxn ang="0">
                    <a:pos x="T4" y="T5"/>
                  </a:cxn>
                </a:cxnLst>
                <a:rect l="0" t="0" r="r" b="b"/>
                <a:pathLst>
                  <a:path w="7" h="9">
                    <a:moveTo>
                      <a:pt x="0" y="9"/>
                    </a:moveTo>
                    <a:cubicBezTo>
                      <a:pt x="3" y="7"/>
                      <a:pt x="5" y="3"/>
                      <a:pt x="7" y="0"/>
                    </a:cubicBezTo>
                    <a:cubicBezTo>
                      <a:pt x="3" y="4"/>
                      <a:pt x="3" y="5"/>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2" name="Freeform 2169"/>
              <p:cNvSpPr/>
              <p:nvPr>
                <p:custDataLst>
                  <p:tags r:id="rId357"/>
                </p:custDataLst>
              </p:nvPr>
            </p:nvSpPr>
            <p:spPr bwMode="auto">
              <a:xfrm>
                <a:off x="2352863" y="2456946"/>
                <a:ext cx="29795" cy="29795"/>
              </a:xfrm>
              <a:custGeom>
                <a:avLst/>
                <a:gdLst>
                  <a:gd name="T0" fmla="*/ 13 w 14"/>
                  <a:gd name="T1" fmla="*/ 1 h 14"/>
                  <a:gd name="T2" fmla="*/ 12 w 14"/>
                  <a:gd name="T3" fmla="*/ 0 h 14"/>
                  <a:gd name="T4" fmla="*/ 0 w 14"/>
                  <a:gd name="T5" fmla="*/ 12 h 14"/>
                  <a:gd name="T6" fmla="*/ 13 w 14"/>
                  <a:gd name="T7" fmla="*/ 1 h 14"/>
                </a:gdLst>
                <a:ahLst/>
                <a:cxnLst>
                  <a:cxn ang="0">
                    <a:pos x="T0" y="T1"/>
                  </a:cxn>
                  <a:cxn ang="0">
                    <a:pos x="T2" y="T3"/>
                  </a:cxn>
                  <a:cxn ang="0">
                    <a:pos x="T4" y="T5"/>
                  </a:cxn>
                  <a:cxn ang="0">
                    <a:pos x="T6" y="T7"/>
                  </a:cxn>
                </a:cxnLst>
                <a:rect l="0" t="0" r="r" b="b"/>
                <a:pathLst>
                  <a:path w="14" h="14">
                    <a:moveTo>
                      <a:pt x="13" y="1"/>
                    </a:moveTo>
                    <a:cubicBezTo>
                      <a:pt x="14" y="0"/>
                      <a:pt x="11" y="1"/>
                      <a:pt x="12" y="0"/>
                    </a:cubicBezTo>
                    <a:cubicBezTo>
                      <a:pt x="8" y="4"/>
                      <a:pt x="5" y="9"/>
                      <a:pt x="0" y="12"/>
                    </a:cubicBezTo>
                    <a:cubicBezTo>
                      <a:pt x="1" y="14"/>
                      <a:pt x="8" y="3"/>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3" name="Freeform 2170"/>
              <p:cNvSpPr/>
              <p:nvPr>
                <p:custDataLst>
                  <p:tags r:id="rId358"/>
                </p:custDataLst>
              </p:nvPr>
            </p:nvSpPr>
            <p:spPr bwMode="auto">
              <a:xfrm>
                <a:off x="2347726" y="2454892"/>
                <a:ext cx="25685" cy="27740"/>
              </a:xfrm>
              <a:custGeom>
                <a:avLst/>
                <a:gdLst>
                  <a:gd name="T0" fmla="*/ 0 w 12"/>
                  <a:gd name="T1" fmla="*/ 13 h 13"/>
                  <a:gd name="T2" fmla="*/ 12 w 12"/>
                  <a:gd name="T3" fmla="*/ 0 h 13"/>
                  <a:gd name="T4" fmla="*/ 0 w 12"/>
                  <a:gd name="T5" fmla="*/ 13 h 13"/>
                </a:gdLst>
                <a:ahLst/>
                <a:cxnLst>
                  <a:cxn ang="0">
                    <a:pos x="T0" y="T1"/>
                  </a:cxn>
                  <a:cxn ang="0">
                    <a:pos x="T2" y="T3"/>
                  </a:cxn>
                  <a:cxn ang="0">
                    <a:pos x="T4" y="T5"/>
                  </a:cxn>
                </a:cxnLst>
                <a:rect l="0" t="0" r="r" b="b"/>
                <a:pathLst>
                  <a:path w="12" h="13">
                    <a:moveTo>
                      <a:pt x="0" y="13"/>
                    </a:moveTo>
                    <a:cubicBezTo>
                      <a:pt x="5" y="10"/>
                      <a:pt x="8" y="5"/>
                      <a:pt x="12" y="0"/>
                    </a:cubicBezTo>
                    <a:cubicBezTo>
                      <a:pt x="8" y="3"/>
                      <a:pt x="4"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4" name="Freeform 2171"/>
              <p:cNvSpPr/>
              <p:nvPr>
                <p:custDataLst>
                  <p:tags r:id="rId359"/>
                </p:custDataLst>
              </p:nvPr>
            </p:nvSpPr>
            <p:spPr bwMode="auto">
              <a:xfrm>
                <a:off x="2365192" y="2446672"/>
                <a:ext cx="12329" cy="12329"/>
              </a:xfrm>
              <a:custGeom>
                <a:avLst/>
                <a:gdLst>
                  <a:gd name="T0" fmla="*/ 0 w 6"/>
                  <a:gd name="T1" fmla="*/ 5 h 6"/>
                  <a:gd name="T2" fmla="*/ 3 w 6"/>
                  <a:gd name="T3" fmla="*/ 4 h 6"/>
                  <a:gd name="T4" fmla="*/ 6 w 6"/>
                  <a:gd name="T5" fmla="*/ 0 h 6"/>
                  <a:gd name="T6" fmla="*/ 3 w 6"/>
                  <a:gd name="T7" fmla="*/ 2 h 6"/>
                  <a:gd name="T8" fmla="*/ 0 w 6"/>
                  <a:gd name="T9" fmla="*/ 5 h 6"/>
                </a:gdLst>
                <a:ahLst/>
                <a:cxnLst>
                  <a:cxn ang="0">
                    <a:pos x="T0" y="T1"/>
                  </a:cxn>
                  <a:cxn ang="0">
                    <a:pos x="T2" y="T3"/>
                  </a:cxn>
                  <a:cxn ang="0">
                    <a:pos x="T4" y="T5"/>
                  </a:cxn>
                  <a:cxn ang="0">
                    <a:pos x="T6" y="T7"/>
                  </a:cxn>
                  <a:cxn ang="0">
                    <a:pos x="T8" y="T9"/>
                  </a:cxn>
                </a:cxnLst>
                <a:rect l="0" t="0" r="r" b="b"/>
                <a:pathLst>
                  <a:path w="6" h="6">
                    <a:moveTo>
                      <a:pt x="0" y="5"/>
                    </a:moveTo>
                    <a:cubicBezTo>
                      <a:pt x="0" y="6"/>
                      <a:pt x="1" y="5"/>
                      <a:pt x="3" y="4"/>
                    </a:cubicBezTo>
                    <a:cubicBezTo>
                      <a:pt x="4" y="2"/>
                      <a:pt x="6" y="0"/>
                      <a:pt x="6" y="0"/>
                    </a:cubicBezTo>
                    <a:cubicBezTo>
                      <a:pt x="5" y="0"/>
                      <a:pt x="4" y="1"/>
                      <a:pt x="3" y="2"/>
                    </a:cubicBezTo>
                    <a:cubicBezTo>
                      <a:pt x="2" y="3"/>
                      <a:pt x="1"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5" name="Freeform 2172"/>
              <p:cNvSpPr/>
              <p:nvPr>
                <p:custDataLst>
                  <p:tags r:id="rId360"/>
                </p:custDataLst>
              </p:nvPr>
            </p:nvSpPr>
            <p:spPr bwMode="auto">
              <a:xfrm>
                <a:off x="2371356" y="2436398"/>
                <a:ext cx="23631" cy="18493"/>
              </a:xfrm>
              <a:custGeom>
                <a:avLst/>
                <a:gdLst>
                  <a:gd name="T0" fmla="*/ 0 w 11"/>
                  <a:gd name="T1" fmla="*/ 9 h 9"/>
                  <a:gd name="T2" fmla="*/ 11 w 11"/>
                  <a:gd name="T3" fmla="*/ 0 h 9"/>
                  <a:gd name="T4" fmla="*/ 0 w 11"/>
                  <a:gd name="T5" fmla="*/ 9 h 9"/>
                </a:gdLst>
                <a:ahLst/>
                <a:cxnLst>
                  <a:cxn ang="0">
                    <a:pos x="T0" y="T1"/>
                  </a:cxn>
                  <a:cxn ang="0">
                    <a:pos x="T2" y="T3"/>
                  </a:cxn>
                  <a:cxn ang="0">
                    <a:pos x="T4" y="T5"/>
                  </a:cxn>
                </a:cxnLst>
                <a:rect l="0" t="0" r="r" b="b"/>
                <a:pathLst>
                  <a:path w="11" h="9">
                    <a:moveTo>
                      <a:pt x="0" y="9"/>
                    </a:moveTo>
                    <a:cubicBezTo>
                      <a:pt x="4" y="7"/>
                      <a:pt x="8" y="4"/>
                      <a:pt x="11" y="0"/>
                    </a:cubicBezTo>
                    <a:cubicBezTo>
                      <a:pt x="8" y="4"/>
                      <a:pt x="4" y="5"/>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6" name="Freeform 2173"/>
              <p:cNvSpPr/>
              <p:nvPr>
                <p:custDataLst>
                  <p:tags r:id="rId361"/>
                </p:custDataLst>
              </p:nvPr>
            </p:nvSpPr>
            <p:spPr bwMode="auto">
              <a:xfrm>
                <a:off x="2397041" y="2387082"/>
                <a:ext cx="55480" cy="57535"/>
              </a:xfrm>
              <a:custGeom>
                <a:avLst/>
                <a:gdLst>
                  <a:gd name="T0" fmla="*/ 8 w 26"/>
                  <a:gd name="T1" fmla="*/ 19 h 27"/>
                  <a:gd name="T2" fmla="*/ 11 w 26"/>
                  <a:gd name="T3" fmla="*/ 15 h 27"/>
                  <a:gd name="T4" fmla="*/ 8 w 26"/>
                  <a:gd name="T5" fmla="*/ 19 h 27"/>
                  <a:gd name="T6" fmla="*/ 14 w 26"/>
                  <a:gd name="T7" fmla="*/ 15 h 27"/>
                  <a:gd name="T8" fmla="*/ 26 w 26"/>
                  <a:gd name="T9" fmla="*/ 0 h 27"/>
                  <a:gd name="T10" fmla="*/ 21 w 26"/>
                  <a:gd name="T11" fmla="*/ 4 h 27"/>
                  <a:gd name="T12" fmla="*/ 17 w 26"/>
                  <a:gd name="T13" fmla="*/ 9 h 27"/>
                  <a:gd name="T14" fmla="*/ 13 w 26"/>
                  <a:gd name="T15" fmla="*/ 10 h 27"/>
                  <a:gd name="T16" fmla="*/ 7 w 26"/>
                  <a:gd name="T17" fmla="*/ 18 h 27"/>
                  <a:gd name="T18" fmla="*/ 3 w 26"/>
                  <a:gd name="T19" fmla="*/ 22 h 27"/>
                  <a:gd name="T20" fmla="*/ 0 w 26"/>
                  <a:gd name="T21" fmla="*/ 27 h 27"/>
                  <a:gd name="T22" fmla="*/ 4 w 26"/>
                  <a:gd name="T23" fmla="*/ 23 h 27"/>
                  <a:gd name="T24" fmla="*/ 8 w 26"/>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7">
                    <a:moveTo>
                      <a:pt x="8" y="19"/>
                    </a:moveTo>
                    <a:cubicBezTo>
                      <a:pt x="4" y="21"/>
                      <a:pt x="8" y="16"/>
                      <a:pt x="11" y="15"/>
                    </a:cubicBezTo>
                    <a:cubicBezTo>
                      <a:pt x="13" y="14"/>
                      <a:pt x="10" y="17"/>
                      <a:pt x="8" y="19"/>
                    </a:cubicBezTo>
                    <a:cubicBezTo>
                      <a:pt x="11" y="18"/>
                      <a:pt x="12" y="16"/>
                      <a:pt x="14" y="15"/>
                    </a:cubicBezTo>
                    <a:cubicBezTo>
                      <a:pt x="14" y="13"/>
                      <a:pt x="22" y="4"/>
                      <a:pt x="26" y="0"/>
                    </a:cubicBezTo>
                    <a:cubicBezTo>
                      <a:pt x="26" y="0"/>
                      <a:pt x="23" y="2"/>
                      <a:pt x="21" y="4"/>
                    </a:cubicBezTo>
                    <a:cubicBezTo>
                      <a:pt x="19" y="6"/>
                      <a:pt x="17" y="9"/>
                      <a:pt x="17" y="9"/>
                    </a:cubicBezTo>
                    <a:cubicBezTo>
                      <a:pt x="16" y="8"/>
                      <a:pt x="12" y="13"/>
                      <a:pt x="13" y="10"/>
                    </a:cubicBezTo>
                    <a:cubicBezTo>
                      <a:pt x="11" y="13"/>
                      <a:pt x="9" y="15"/>
                      <a:pt x="7" y="18"/>
                    </a:cubicBezTo>
                    <a:cubicBezTo>
                      <a:pt x="6" y="19"/>
                      <a:pt x="5" y="20"/>
                      <a:pt x="3" y="22"/>
                    </a:cubicBezTo>
                    <a:cubicBezTo>
                      <a:pt x="2" y="24"/>
                      <a:pt x="1" y="25"/>
                      <a:pt x="0" y="27"/>
                    </a:cubicBezTo>
                    <a:cubicBezTo>
                      <a:pt x="1" y="26"/>
                      <a:pt x="3" y="25"/>
                      <a:pt x="4" y="23"/>
                    </a:cubicBezTo>
                    <a:cubicBezTo>
                      <a:pt x="6" y="22"/>
                      <a:pt x="7" y="20"/>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7" name="Freeform 2174"/>
              <p:cNvSpPr/>
              <p:nvPr>
                <p:custDataLst>
                  <p:tags r:id="rId362"/>
                </p:custDataLst>
              </p:nvPr>
            </p:nvSpPr>
            <p:spPr bwMode="auto">
              <a:xfrm>
                <a:off x="2450467" y="2380917"/>
                <a:ext cx="19521" cy="14383"/>
              </a:xfrm>
              <a:custGeom>
                <a:avLst/>
                <a:gdLst>
                  <a:gd name="T0" fmla="*/ 1 w 9"/>
                  <a:gd name="T1" fmla="*/ 6 h 7"/>
                  <a:gd name="T2" fmla="*/ 3 w 9"/>
                  <a:gd name="T3" fmla="*/ 6 h 7"/>
                  <a:gd name="T4" fmla="*/ 8 w 9"/>
                  <a:gd name="T5" fmla="*/ 2 h 7"/>
                  <a:gd name="T6" fmla="*/ 9 w 9"/>
                  <a:gd name="T7" fmla="*/ 0 h 7"/>
                  <a:gd name="T8" fmla="*/ 4 w 9"/>
                  <a:gd name="T9" fmla="*/ 2 h 7"/>
                  <a:gd name="T10" fmla="*/ 1 w 9"/>
                  <a:gd name="T11" fmla="*/ 6 h 7"/>
                </a:gdLst>
                <a:ahLst/>
                <a:cxnLst>
                  <a:cxn ang="0">
                    <a:pos x="T0" y="T1"/>
                  </a:cxn>
                  <a:cxn ang="0">
                    <a:pos x="T2" y="T3"/>
                  </a:cxn>
                  <a:cxn ang="0">
                    <a:pos x="T4" y="T5"/>
                  </a:cxn>
                  <a:cxn ang="0">
                    <a:pos x="T6" y="T7"/>
                  </a:cxn>
                  <a:cxn ang="0">
                    <a:pos x="T8" y="T9"/>
                  </a:cxn>
                  <a:cxn ang="0">
                    <a:pos x="T10" y="T11"/>
                  </a:cxn>
                </a:cxnLst>
                <a:rect l="0" t="0" r="r" b="b"/>
                <a:pathLst>
                  <a:path w="9" h="7">
                    <a:moveTo>
                      <a:pt x="1" y="6"/>
                    </a:moveTo>
                    <a:cubicBezTo>
                      <a:pt x="0" y="7"/>
                      <a:pt x="2" y="6"/>
                      <a:pt x="3" y="6"/>
                    </a:cubicBezTo>
                    <a:cubicBezTo>
                      <a:pt x="5" y="5"/>
                      <a:pt x="6" y="3"/>
                      <a:pt x="8" y="2"/>
                    </a:cubicBezTo>
                    <a:cubicBezTo>
                      <a:pt x="8" y="1"/>
                      <a:pt x="7" y="2"/>
                      <a:pt x="9" y="0"/>
                    </a:cubicBezTo>
                    <a:cubicBezTo>
                      <a:pt x="7" y="1"/>
                      <a:pt x="6" y="2"/>
                      <a:pt x="4" y="2"/>
                    </a:cubicBezTo>
                    <a:cubicBezTo>
                      <a:pt x="2" y="4"/>
                      <a:pt x="5"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8" name="Freeform 2175"/>
              <p:cNvSpPr/>
              <p:nvPr>
                <p:custDataLst>
                  <p:tags r:id="rId363"/>
                </p:custDataLst>
              </p:nvPr>
            </p:nvSpPr>
            <p:spPr bwMode="auto">
              <a:xfrm>
                <a:off x="2472043" y="2373726"/>
                <a:ext cx="12329" cy="13356"/>
              </a:xfrm>
              <a:custGeom>
                <a:avLst/>
                <a:gdLst>
                  <a:gd name="T0" fmla="*/ 0 w 6"/>
                  <a:gd name="T1" fmla="*/ 6 h 6"/>
                  <a:gd name="T2" fmla="*/ 3 w 6"/>
                  <a:gd name="T3" fmla="*/ 2 h 6"/>
                  <a:gd name="T4" fmla="*/ 0 w 6"/>
                  <a:gd name="T5" fmla="*/ 6 h 6"/>
                </a:gdLst>
                <a:ahLst/>
                <a:cxnLst>
                  <a:cxn ang="0">
                    <a:pos x="T0" y="T1"/>
                  </a:cxn>
                  <a:cxn ang="0">
                    <a:pos x="T2" y="T3"/>
                  </a:cxn>
                  <a:cxn ang="0">
                    <a:pos x="T4" y="T5"/>
                  </a:cxn>
                </a:cxnLst>
                <a:rect l="0" t="0" r="r" b="b"/>
                <a:pathLst>
                  <a:path w="6" h="6">
                    <a:moveTo>
                      <a:pt x="0" y="6"/>
                    </a:moveTo>
                    <a:cubicBezTo>
                      <a:pt x="2" y="4"/>
                      <a:pt x="6" y="0"/>
                      <a:pt x="3" y="2"/>
                    </a:cubicBezTo>
                    <a:cubicBezTo>
                      <a:pt x="0" y="4"/>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19" name="Freeform 2176"/>
              <p:cNvSpPr/>
              <p:nvPr>
                <p:custDataLst>
                  <p:tags r:id="rId364"/>
                </p:custDataLst>
              </p:nvPr>
            </p:nvSpPr>
            <p:spPr bwMode="auto">
              <a:xfrm>
                <a:off x="2476153" y="2365507"/>
                <a:ext cx="17466" cy="10274"/>
              </a:xfrm>
              <a:custGeom>
                <a:avLst/>
                <a:gdLst>
                  <a:gd name="T0" fmla="*/ 1 w 8"/>
                  <a:gd name="T1" fmla="*/ 4 h 5"/>
                  <a:gd name="T2" fmla="*/ 2 w 8"/>
                  <a:gd name="T3" fmla="*/ 4 h 5"/>
                  <a:gd name="T4" fmla="*/ 5 w 8"/>
                  <a:gd name="T5" fmla="*/ 3 h 5"/>
                  <a:gd name="T6" fmla="*/ 8 w 8"/>
                  <a:gd name="T7" fmla="*/ 0 h 5"/>
                  <a:gd name="T8" fmla="*/ 1 w 8"/>
                  <a:gd name="T9" fmla="*/ 4 h 5"/>
                </a:gdLst>
                <a:ahLst/>
                <a:cxnLst>
                  <a:cxn ang="0">
                    <a:pos x="T0" y="T1"/>
                  </a:cxn>
                  <a:cxn ang="0">
                    <a:pos x="T2" y="T3"/>
                  </a:cxn>
                  <a:cxn ang="0">
                    <a:pos x="T4" y="T5"/>
                  </a:cxn>
                  <a:cxn ang="0">
                    <a:pos x="T6" y="T7"/>
                  </a:cxn>
                  <a:cxn ang="0">
                    <a:pos x="T8" y="T9"/>
                  </a:cxn>
                </a:cxnLst>
                <a:rect l="0" t="0" r="r" b="b"/>
                <a:pathLst>
                  <a:path w="8" h="5">
                    <a:moveTo>
                      <a:pt x="1" y="4"/>
                    </a:moveTo>
                    <a:cubicBezTo>
                      <a:pt x="0" y="5"/>
                      <a:pt x="1" y="5"/>
                      <a:pt x="2" y="4"/>
                    </a:cubicBezTo>
                    <a:cubicBezTo>
                      <a:pt x="3" y="3"/>
                      <a:pt x="5" y="3"/>
                      <a:pt x="5" y="3"/>
                    </a:cubicBezTo>
                    <a:cubicBezTo>
                      <a:pt x="6" y="1"/>
                      <a:pt x="5" y="2"/>
                      <a:pt x="8" y="0"/>
                    </a:cubicBezTo>
                    <a:cubicBezTo>
                      <a:pt x="5" y="0"/>
                      <a:pt x="3"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20" name="Freeform 2177"/>
              <p:cNvSpPr/>
              <p:nvPr>
                <p:custDataLst>
                  <p:tags r:id="rId365"/>
                </p:custDataLst>
              </p:nvPr>
            </p:nvSpPr>
            <p:spPr bwMode="auto">
              <a:xfrm>
                <a:off x="3161438" y="2359342"/>
                <a:ext cx="85275" cy="23631"/>
              </a:xfrm>
              <a:custGeom>
                <a:avLst/>
                <a:gdLst>
                  <a:gd name="T0" fmla="*/ 8 w 40"/>
                  <a:gd name="T1" fmla="*/ 2 h 11"/>
                  <a:gd name="T2" fmla="*/ 8 w 40"/>
                  <a:gd name="T3" fmla="*/ 0 h 11"/>
                  <a:gd name="T4" fmla="*/ 4 w 40"/>
                  <a:gd name="T5" fmla="*/ 0 h 11"/>
                  <a:gd name="T6" fmla="*/ 7 w 40"/>
                  <a:gd name="T7" fmla="*/ 2 h 11"/>
                  <a:gd name="T8" fmla="*/ 16 w 40"/>
                  <a:gd name="T9" fmla="*/ 4 h 11"/>
                  <a:gd name="T10" fmla="*/ 21 w 40"/>
                  <a:gd name="T11" fmla="*/ 6 h 11"/>
                  <a:gd name="T12" fmla="*/ 23 w 40"/>
                  <a:gd name="T13" fmla="*/ 7 h 11"/>
                  <a:gd name="T14" fmla="*/ 25 w 40"/>
                  <a:gd name="T15" fmla="*/ 8 h 11"/>
                  <a:gd name="T16" fmla="*/ 30 w 40"/>
                  <a:gd name="T17" fmla="*/ 10 h 11"/>
                  <a:gd name="T18" fmla="*/ 30 w 40"/>
                  <a:gd name="T19" fmla="*/ 9 h 11"/>
                  <a:gd name="T20" fmla="*/ 33 w 40"/>
                  <a:gd name="T21" fmla="*/ 11 h 11"/>
                  <a:gd name="T22" fmla="*/ 40 w 40"/>
                  <a:gd name="T23" fmla="*/ 10 h 11"/>
                  <a:gd name="T24" fmla="*/ 32 w 40"/>
                  <a:gd name="T25" fmla="*/ 9 h 11"/>
                  <a:gd name="T26" fmla="*/ 25 w 40"/>
                  <a:gd name="T27" fmla="*/ 7 h 11"/>
                  <a:gd name="T28" fmla="*/ 18 w 40"/>
                  <a:gd name="T29" fmla="*/ 3 h 11"/>
                  <a:gd name="T30" fmla="*/ 12 w 40"/>
                  <a:gd name="T31" fmla="*/ 1 h 11"/>
                  <a:gd name="T32" fmla="*/ 16 w 40"/>
                  <a:gd name="T33" fmla="*/ 4 h 11"/>
                  <a:gd name="T34" fmla="*/ 8 w 4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1">
                    <a:moveTo>
                      <a:pt x="8" y="2"/>
                    </a:moveTo>
                    <a:cubicBezTo>
                      <a:pt x="7" y="1"/>
                      <a:pt x="10" y="1"/>
                      <a:pt x="8" y="0"/>
                    </a:cubicBezTo>
                    <a:cubicBezTo>
                      <a:pt x="6" y="0"/>
                      <a:pt x="5" y="0"/>
                      <a:pt x="4" y="0"/>
                    </a:cubicBezTo>
                    <a:cubicBezTo>
                      <a:pt x="9" y="2"/>
                      <a:pt x="0" y="3"/>
                      <a:pt x="7" y="2"/>
                    </a:cubicBezTo>
                    <a:cubicBezTo>
                      <a:pt x="10" y="3"/>
                      <a:pt x="13" y="4"/>
                      <a:pt x="16" y="4"/>
                    </a:cubicBezTo>
                    <a:cubicBezTo>
                      <a:pt x="18" y="5"/>
                      <a:pt x="19" y="5"/>
                      <a:pt x="21" y="6"/>
                    </a:cubicBezTo>
                    <a:cubicBezTo>
                      <a:pt x="21" y="6"/>
                      <a:pt x="22" y="6"/>
                      <a:pt x="23" y="7"/>
                    </a:cubicBezTo>
                    <a:cubicBezTo>
                      <a:pt x="23" y="7"/>
                      <a:pt x="24" y="7"/>
                      <a:pt x="25" y="8"/>
                    </a:cubicBezTo>
                    <a:cubicBezTo>
                      <a:pt x="28" y="8"/>
                      <a:pt x="29" y="8"/>
                      <a:pt x="30" y="10"/>
                    </a:cubicBezTo>
                    <a:cubicBezTo>
                      <a:pt x="30" y="9"/>
                      <a:pt x="29" y="9"/>
                      <a:pt x="30" y="9"/>
                    </a:cubicBezTo>
                    <a:cubicBezTo>
                      <a:pt x="33" y="9"/>
                      <a:pt x="31" y="10"/>
                      <a:pt x="33" y="11"/>
                    </a:cubicBezTo>
                    <a:cubicBezTo>
                      <a:pt x="34" y="10"/>
                      <a:pt x="36" y="11"/>
                      <a:pt x="40" y="10"/>
                    </a:cubicBezTo>
                    <a:cubicBezTo>
                      <a:pt x="37" y="9"/>
                      <a:pt x="34" y="9"/>
                      <a:pt x="32" y="9"/>
                    </a:cubicBezTo>
                    <a:cubicBezTo>
                      <a:pt x="30" y="7"/>
                      <a:pt x="28" y="7"/>
                      <a:pt x="25" y="7"/>
                    </a:cubicBezTo>
                    <a:cubicBezTo>
                      <a:pt x="24" y="5"/>
                      <a:pt x="21" y="4"/>
                      <a:pt x="18" y="3"/>
                    </a:cubicBezTo>
                    <a:cubicBezTo>
                      <a:pt x="15" y="2"/>
                      <a:pt x="13" y="2"/>
                      <a:pt x="12" y="1"/>
                    </a:cubicBezTo>
                    <a:cubicBezTo>
                      <a:pt x="8" y="1"/>
                      <a:pt x="15" y="3"/>
                      <a:pt x="16" y="4"/>
                    </a:cubicBezTo>
                    <a:cubicBezTo>
                      <a:pt x="13" y="4"/>
                      <a:pt x="11"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21" name="Freeform 2178"/>
              <p:cNvSpPr/>
              <p:nvPr>
                <p:custDataLst>
                  <p:tags r:id="rId366"/>
                </p:custDataLst>
              </p:nvPr>
            </p:nvSpPr>
            <p:spPr bwMode="auto">
              <a:xfrm>
                <a:off x="3298084" y="2423041"/>
                <a:ext cx="20548" cy="8219"/>
              </a:xfrm>
              <a:custGeom>
                <a:avLst/>
                <a:gdLst>
                  <a:gd name="T0" fmla="*/ 0 w 10"/>
                  <a:gd name="T1" fmla="*/ 0 h 4"/>
                  <a:gd name="T2" fmla="*/ 10 w 10"/>
                  <a:gd name="T3" fmla="*/ 4 h 4"/>
                  <a:gd name="T4" fmla="*/ 8 w 10"/>
                  <a:gd name="T5" fmla="*/ 2 h 4"/>
                  <a:gd name="T6" fmla="*/ 0 w 10"/>
                  <a:gd name="T7" fmla="*/ 0 h 4"/>
                </a:gdLst>
                <a:ahLst/>
                <a:cxnLst>
                  <a:cxn ang="0">
                    <a:pos x="T0" y="T1"/>
                  </a:cxn>
                  <a:cxn ang="0">
                    <a:pos x="T2" y="T3"/>
                  </a:cxn>
                  <a:cxn ang="0">
                    <a:pos x="T4" y="T5"/>
                  </a:cxn>
                  <a:cxn ang="0">
                    <a:pos x="T6" y="T7"/>
                  </a:cxn>
                </a:cxnLst>
                <a:rect l="0" t="0" r="r" b="b"/>
                <a:pathLst>
                  <a:path w="10" h="4">
                    <a:moveTo>
                      <a:pt x="0" y="0"/>
                    </a:moveTo>
                    <a:cubicBezTo>
                      <a:pt x="3" y="2"/>
                      <a:pt x="7" y="3"/>
                      <a:pt x="10" y="4"/>
                    </a:cubicBezTo>
                    <a:cubicBezTo>
                      <a:pt x="8" y="3"/>
                      <a:pt x="10" y="3"/>
                      <a:pt x="8" y="2"/>
                    </a:cubicBezTo>
                    <a:cubicBezTo>
                      <a:pt x="6" y="3"/>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22" name="Freeform 2179"/>
              <p:cNvSpPr>
                <a:spLocks noEditPoints="1"/>
              </p:cNvSpPr>
              <p:nvPr>
                <p:custDataLst>
                  <p:tags r:id="rId367"/>
                </p:custDataLst>
              </p:nvPr>
            </p:nvSpPr>
            <p:spPr bwMode="auto">
              <a:xfrm>
                <a:off x="1953198" y="2150777"/>
                <a:ext cx="1856538" cy="1845235"/>
              </a:xfrm>
              <a:custGeom>
                <a:avLst/>
                <a:gdLst>
                  <a:gd name="T0" fmla="*/ 451 w 870"/>
                  <a:gd name="T1" fmla="*/ 801 h 866"/>
                  <a:gd name="T2" fmla="*/ 228 w 870"/>
                  <a:gd name="T3" fmla="*/ 723 h 866"/>
                  <a:gd name="T4" fmla="*/ 182 w 870"/>
                  <a:gd name="T5" fmla="*/ 185 h 866"/>
                  <a:gd name="T6" fmla="*/ 88 w 870"/>
                  <a:gd name="T7" fmla="*/ 481 h 866"/>
                  <a:gd name="T8" fmla="*/ 219 w 870"/>
                  <a:gd name="T9" fmla="*/ 710 h 866"/>
                  <a:gd name="T10" fmla="*/ 419 w 870"/>
                  <a:gd name="T11" fmla="*/ 786 h 866"/>
                  <a:gd name="T12" fmla="*/ 372 w 870"/>
                  <a:gd name="T13" fmla="*/ 775 h 866"/>
                  <a:gd name="T14" fmla="*/ 169 w 870"/>
                  <a:gd name="T15" fmla="*/ 645 h 866"/>
                  <a:gd name="T16" fmla="*/ 164 w 870"/>
                  <a:gd name="T17" fmla="*/ 224 h 866"/>
                  <a:gd name="T18" fmla="*/ 662 w 870"/>
                  <a:gd name="T19" fmla="*/ 166 h 866"/>
                  <a:gd name="T20" fmla="*/ 780 w 870"/>
                  <a:gd name="T21" fmla="*/ 342 h 866"/>
                  <a:gd name="T22" fmla="*/ 727 w 870"/>
                  <a:gd name="T23" fmla="*/ 687 h 866"/>
                  <a:gd name="T24" fmla="*/ 739 w 870"/>
                  <a:gd name="T25" fmla="*/ 694 h 866"/>
                  <a:gd name="T26" fmla="*/ 715 w 870"/>
                  <a:gd name="T27" fmla="*/ 762 h 866"/>
                  <a:gd name="T28" fmla="*/ 824 w 870"/>
                  <a:gd name="T29" fmla="*/ 634 h 866"/>
                  <a:gd name="T30" fmla="*/ 866 w 870"/>
                  <a:gd name="T31" fmla="*/ 454 h 866"/>
                  <a:gd name="T32" fmla="*/ 828 w 870"/>
                  <a:gd name="T33" fmla="*/ 262 h 866"/>
                  <a:gd name="T34" fmla="*/ 675 w 870"/>
                  <a:gd name="T35" fmla="*/ 78 h 866"/>
                  <a:gd name="T36" fmla="*/ 512 w 870"/>
                  <a:gd name="T37" fmla="*/ 10 h 866"/>
                  <a:gd name="T38" fmla="*/ 284 w 870"/>
                  <a:gd name="T39" fmla="*/ 28 h 866"/>
                  <a:gd name="T40" fmla="*/ 125 w 870"/>
                  <a:gd name="T41" fmla="*/ 130 h 866"/>
                  <a:gd name="T42" fmla="*/ 63 w 870"/>
                  <a:gd name="T43" fmla="*/ 202 h 866"/>
                  <a:gd name="T44" fmla="*/ 21 w 870"/>
                  <a:gd name="T45" fmla="*/ 309 h 866"/>
                  <a:gd name="T46" fmla="*/ 4 w 870"/>
                  <a:gd name="T47" fmla="*/ 495 h 866"/>
                  <a:gd name="T48" fmla="*/ 52 w 870"/>
                  <a:gd name="T49" fmla="*/ 635 h 866"/>
                  <a:gd name="T50" fmla="*/ 211 w 870"/>
                  <a:gd name="T51" fmla="*/ 809 h 866"/>
                  <a:gd name="T52" fmla="*/ 350 w 870"/>
                  <a:gd name="T53" fmla="*/ 864 h 866"/>
                  <a:gd name="T54" fmla="*/ 180 w 870"/>
                  <a:gd name="T55" fmla="*/ 777 h 866"/>
                  <a:gd name="T56" fmla="*/ 77 w 870"/>
                  <a:gd name="T57" fmla="*/ 654 h 866"/>
                  <a:gd name="T58" fmla="*/ 158 w 870"/>
                  <a:gd name="T59" fmla="*/ 748 h 866"/>
                  <a:gd name="T60" fmla="*/ 386 w 870"/>
                  <a:gd name="T61" fmla="*/ 858 h 866"/>
                  <a:gd name="T62" fmla="*/ 526 w 870"/>
                  <a:gd name="T63" fmla="*/ 848 h 866"/>
                  <a:gd name="T64" fmla="*/ 444 w 870"/>
                  <a:gd name="T65" fmla="*/ 847 h 866"/>
                  <a:gd name="T66" fmla="*/ 329 w 870"/>
                  <a:gd name="T67" fmla="*/ 823 h 866"/>
                  <a:gd name="T68" fmla="*/ 136 w 870"/>
                  <a:gd name="T69" fmla="*/ 694 h 866"/>
                  <a:gd name="T70" fmla="*/ 62 w 870"/>
                  <a:gd name="T71" fmla="*/ 541 h 866"/>
                  <a:gd name="T72" fmla="*/ 119 w 870"/>
                  <a:gd name="T73" fmla="*/ 662 h 866"/>
                  <a:gd name="T74" fmla="*/ 299 w 870"/>
                  <a:gd name="T75" fmla="*/ 800 h 866"/>
                  <a:gd name="T76" fmla="*/ 438 w 870"/>
                  <a:gd name="T77" fmla="*/ 820 h 866"/>
                  <a:gd name="T78" fmla="*/ 423 w 870"/>
                  <a:gd name="T79" fmla="*/ 812 h 866"/>
                  <a:gd name="T80" fmla="*/ 576 w 870"/>
                  <a:gd name="T81" fmla="*/ 780 h 866"/>
                  <a:gd name="T82" fmla="*/ 309 w 870"/>
                  <a:gd name="T83" fmla="*/ 803 h 866"/>
                  <a:gd name="T84" fmla="*/ 439 w 870"/>
                  <a:gd name="T85" fmla="*/ 844 h 866"/>
                  <a:gd name="T86" fmla="*/ 318 w 870"/>
                  <a:gd name="T87" fmla="*/ 801 h 866"/>
                  <a:gd name="T88" fmla="*/ 385 w 870"/>
                  <a:gd name="T89" fmla="*/ 849 h 866"/>
                  <a:gd name="T90" fmla="*/ 365 w 870"/>
                  <a:gd name="T91" fmla="*/ 847 h 866"/>
                  <a:gd name="T92" fmla="*/ 334 w 870"/>
                  <a:gd name="T93" fmla="*/ 844 h 866"/>
                  <a:gd name="T94" fmla="*/ 219 w 870"/>
                  <a:gd name="T95" fmla="*/ 752 h 866"/>
                  <a:gd name="T96" fmla="*/ 178 w 870"/>
                  <a:gd name="T97" fmla="*/ 754 h 866"/>
                  <a:gd name="T98" fmla="*/ 118 w 870"/>
                  <a:gd name="T99" fmla="*/ 644 h 866"/>
                  <a:gd name="T100" fmla="*/ 119 w 870"/>
                  <a:gd name="T101" fmla="*/ 707 h 866"/>
                  <a:gd name="T102" fmla="*/ 113 w 870"/>
                  <a:gd name="T103" fmla="*/ 719 h 866"/>
                  <a:gd name="T104" fmla="*/ 54 w 870"/>
                  <a:gd name="T105" fmla="*/ 513 h 866"/>
                  <a:gd name="T106" fmla="*/ 53 w 870"/>
                  <a:gd name="T107" fmla="*/ 609 h 866"/>
                  <a:gd name="T108" fmla="*/ 29 w 870"/>
                  <a:gd name="T109" fmla="*/ 526 h 866"/>
                  <a:gd name="T110" fmla="*/ 113 w 870"/>
                  <a:gd name="T111" fmla="*/ 295 h 866"/>
                  <a:gd name="T112" fmla="*/ 20 w 870"/>
                  <a:gd name="T113" fmla="*/ 422 h 866"/>
                  <a:gd name="T114" fmla="*/ 35 w 870"/>
                  <a:gd name="T115" fmla="*/ 330 h 866"/>
                  <a:gd name="T116" fmla="*/ 55 w 870"/>
                  <a:gd name="T117" fmla="*/ 228 h 866"/>
                  <a:gd name="T118" fmla="*/ 127 w 870"/>
                  <a:gd name="T119" fmla="*/ 129 h 866"/>
                  <a:gd name="T120" fmla="*/ 188 w 870"/>
                  <a:gd name="T121" fmla="*/ 79 h 866"/>
                  <a:gd name="T122" fmla="*/ 700 w 870"/>
                  <a:gd name="T123" fmla="*/ 97 h 866"/>
                  <a:gd name="T124" fmla="*/ 796 w 870"/>
                  <a:gd name="T125" fmla="*/ 625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0" h="866">
                    <a:moveTo>
                      <a:pt x="576" y="780"/>
                    </a:moveTo>
                    <a:cubicBezTo>
                      <a:pt x="574" y="780"/>
                      <a:pt x="573" y="781"/>
                      <a:pt x="575" y="781"/>
                    </a:cubicBezTo>
                    <a:cubicBezTo>
                      <a:pt x="575" y="782"/>
                      <a:pt x="574" y="782"/>
                      <a:pt x="573" y="782"/>
                    </a:cubicBezTo>
                    <a:cubicBezTo>
                      <a:pt x="570" y="783"/>
                      <a:pt x="571" y="783"/>
                      <a:pt x="570" y="784"/>
                    </a:cubicBezTo>
                    <a:cubicBezTo>
                      <a:pt x="568" y="785"/>
                      <a:pt x="566" y="786"/>
                      <a:pt x="564" y="787"/>
                    </a:cubicBezTo>
                    <a:cubicBezTo>
                      <a:pt x="561" y="787"/>
                      <a:pt x="559" y="788"/>
                      <a:pt x="557" y="789"/>
                    </a:cubicBezTo>
                    <a:cubicBezTo>
                      <a:pt x="552" y="788"/>
                      <a:pt x="547" y="792"/>
                      <a:pt x="542" y="793"/>
                    </a:cubicBezTo>
                    <a:cubicBezTo>
                      <a:pt x="542" y="792"/>
                      <a:pt x="544" y="791"/>
                      <a:pt x="546" y="791"/>
                    </a:cubicBezTo>
                    <a:cubicBezTo>
                      <a:pt x="548" y="790"/>
                      <a:pt x="550" y="789"/>
                      <a:pt x="550" y="788"/>
                    </a:cubicBezTo>
                    <a:cubicBezTo>
                      <a:pt x="546" y="790"/>
                      <a:pt x="543" y="790"/>
                      <a:pt x="540" y="791"/>
                    </a:cubicBezTo>
                    <a:cubicBezTo>
                      <a:pt x="537" y="792"/>
                      <a:pt x="534" y="793"/>
                      <a:pt x="529" y="795"/>
                    </a:cubicBezTo>
                    <a:cubicBezTo>
                      <a:pt x="527" y="794"/>
                      <a:pt x="526" y="794"/>
                      <a:pt x="522" y="796"/>
                    </a:cubicBezTo>
                    <a:cubicBezTo>
                      <a:pt x="520" y="795"/>
                      <a:pt x="521" y="794"/>
                      <a:pt x="524" y="793"/>
                    </a:cubicBezTo>
                    <a:cubicBezTo>
                      <a:pt x="523" y="793"/>
                      <a:pt x="522" y="794"/>
                      <a:pt x="521" y="793"/>
                    </a:cubicBezTo>
                    <a:cubicBezTo>
                      <a:pt x="522" y="794"/>
                      <a:pt x="518" y="796"/>
                      <a:pt x="521" y="796"/>
                    </a:cubicBezTo>
                    <a:cubicBezTo>
                      <a:pt x="519" y="796"/>
                      <a:pt x="516" y="796"/>
                      <a:pt x="514" y="797"/>
                    </a:cubicBezTo>
                    <a:cubicBezTo>
                      <a:pt x="512" y="797"/>
                      <a:pt x="511" y="798"/>
                      <a:pt x="510" y="798"/>
                    </a:cubicBezTo>
                    <a:cubicBezTo>
                      <a:pt x="509" y="799"/>
                      <a:pt x="508" y="799"/>
                      <a:pt x="506" y="799"/>
                    </a:cubicBezTo>
                    <a:cubicBezTo>
                      <a:pt x="508" y="798"/>
                      <a:pt x="509" y="798"/>
                      <a:pt x="511" y="797"/>
                    </a:cubicBezTo>
                    <a:cubicBezTo>
                      <a:pt x="512" y="797"/>
                      <a:pt x="513" y="796"/>
                      <a:pt x="514" y="796"/>
                    </a:cubicBezTo>
                    <a:cubicBezTo>
                      <a:pt x="516" y="795"/>
                      <a:pt x="517" y="795"/>
                      <a:pt x="518" y="795"/>
                    </a:cubicBezTo>
                    <a:cubicBezTo>
                      <a:pt x="517" y="794"/>
                      <a:pt x="514" y="795"/>
                      <a:pt x="512" y="796"/>
                    </a:cubicBezTo>
                    <a:cubicBezTo>
                      <a:pt x="510" y="796"/>
                      <a:pt x="509" y="797"/>
                      <a:pt x="507" y="797"/>
                    </a:cubicBezTo>
                    <a:cubicBezTo>
                      <a:pt x="506" y="798"/>
                      <a:pt x="505" y="798"/>
                      <a:pt x="503" y="798"/>
                    </a:cubicBezTo>
                    <a:cubicBezTo>
                      <a:pt x="503" y="797"/>
                      <a:pt x="498" y="798"/>
                      <a:pt x="496" y="799"/>
                    </a:cubicBezTo>
                    <a:cubicBezTo>
                      <a:pt x="495" y="799"/>
                      <a:pt x="497" y="800"/>
                      <a:pt x="496" y="800"/>
                    </a:cubicBezTo>
                    <a:cubicBezTo>
                      <a:pt x="495" y="800"/>
                      <a:pt x="494" y="800"/>
                      <a:pt x="494" y="801"/>
                    </a:cubicBezTo>
                    <a:cubicBezTo>
                      <a:pt x="493" y="800"/>
                      <a:pt x="494" y="800"/>
                      <a:pt x="493" y="800"/>
                    </a:cubicBezTo>
                    <a:cubicBezTo>
                      <a:pt x="487" y="800"/>
                      <a:pt x="481" y="802"/>
                      <a:pt x="475" y="803"/>
                    </a:cubicBezTo>
                    <a:cubicBezTo>
                      <a:pt x="475" y="803"/>
                      <a:pt x="475" y="802"/>
                      <a:pt x="474" y="802"/>
                    </a:cubicBezTo>
                    <a:cubicBezTo>
                      <a:pt x="481" y="801"/>
                      <a:pt x="483" y="800"/>
                      <a:pt x="489" y="799"/>
                    </a:cubicBezTo>
                    <a:cubicBezTo>
                      <a:pt x="484" y="798"/>
                      <a:pt x="479" y="800"/>
                      <a:pt x="474" y="800"/>
                    </a:cubicBezTo>
                    <a:cubicBezTo>
                      <a:pt x="472" y="801"/>
                      <a:pt x="476" y="800"/>
                      <a:pt x="477" y="800"/>
                    </a:cubicBezTo>
                    <a:cubicBezTo>
                      <a:pt x="475" y="801"/>
                      <a:pt x="474" y="801"/>
                      <a:pt x="473" y="801"/>
                    </a:cubicBezTo>
                    <a:cubicBezTo>
                      <a:pt x="470" y="801"/>
                      <a:pt x="472" y="800"/>
                      <a:pt x="469" y="800"/>
                    </a:cubicBezTo>
                    <a:cubicBezTo>
                      <a:pt x="468" y="800"/>
                      <a:pt x="468" y="801"/>
                      <a:pt x="467" y="801"/>
                    </a:cubicBezTo>
                    <a:cubicBezTo>
                      <a:pt x="467" y="801"/>
                      <a:pt x="468" y="801"/>
                      <a:pt x="469" y="801"/>
                    </a:cubicBezTo>
                    <a:cubicBezTo>
                      <a:pt x="471" y="801"/>
                      <a:pt x="470" y="803"/>
                      <a:pt x="472" y="801"/>
                    </a:cubicBezTo>
                    <a:cubicBezTo>
                      <a:pt x="476" y="802"/>
                      <a:pt x="471" y="803"/>
                      <a:pt x="468" y="803"/>
                    </a:cubicBezTo>
                    <a:cubicBezTo>
                      <a:pt x="472" y="802"/>
                      <a:pt x="464" y="803"/>
                      <a:pt x="467" y="802"/>
                    </a:cubicBezTo>
                    <a:cubicBezTo>
                      <a:pt x="465" y="801"/>
                      <a:pt x="463" y="803"/>
                      <a:pt x="461" y="803"/>
                    </a:cubicBezTo>
                    <a:cubicBezTo>
                      <a:pt x="459" y="802"/>
                      <a:pt x="464" y="801"/>
                      <a:pt x="466" y="801"/>
                    </a:cubicBezTo>
                    <a:cubicBezTo>
                      <a:pt x="468" y="800"/>
                      <a:pt x="464" y="800"/>
                      <a:pt x="466" y="799"/>
                    </a:cubicBezTo>
                    <a:cubicBezTo>
                      <a:pt x="464" y="799"/>
                      <a:pt x="461" y="800"/>
                      <a:pt x="458" y="799"/>
                    </a:cubicBezTo>
                    <a:cubicBezTo>
                      <a:pt x="459" y="798"/>
                      <a:pt x="461" y="798"/>
                      <a:pt x="463" y="797"/>
                    </a:cubicBezTo>
                    <a:cubicBezTo>
                      <a:pt x="460" y="796"/>
                      <a:pt x="458" y="798"/>
                      <a:pt x="455" y="797"/>
                    </a:cubicBezTo>
                    <a:cubicBezTo>
                      <a:pt x="454" y="798"/>
                      <a:pt x="458" y="797"/>
                      <a:pt x="459" y="798"/>
                    </a:cubicBezTo>
                    <a:cubicBezTo>
                      <a:pt x="457" y="798"/>
                      <a:pt x="455" y="799"/>
                      <a:pt x="453" y="798"/>
                    </a:cubicBezTo>
                    <a:cubicBezTo>
                      <a:pt x="456" y="799"/>
                      <a:pt x="454" y="800"/>
                      <a:pt x="453" y="801"/>
                    </a:cubicBezTo>
                    <a:cubicBezTo>
                      <a:pt x="453" y="801"/>
                      <a:pt x="452" y="801"/>
                      <a:pt x="451" y="801"/>
                    </a:cubicBezTo>
                    <a:cubicBezTo>
                      <a:pt x="448" y="801"/>
                      <a:pt x="453" y="800"/>
                      <a:pt x="450" y="800"/>
                    </a:cubicBezTo>
                    <a:cubicBezTo>
                      <a:pt x="448" y="800"/>
                      <a:pt x="444" y="801"/>
                      <a:pt x="439" y="800"/>
                    </a:cubicBezTo>
                    <a:cubicBezTo>
                      <a:pt x="435" y="800"/>
                      <a:pt x="431" y="799"/>
                      <a:pt x="432" y="798"/>
                    </a:cubicBezTo>
                    <a:cubicBezTo>
                      <a:pt x="430" y="799"/>
                      <a:pt x="428" y="799"/>
                      <a:pt x="428" y="800"/>
                    </a:cubicBezTo>
                    <a:cubicBezTo>
                      <a:pt x="424" y="799"/>
                      <a:pt x="426" y="798"/>
                      <a:pt x="424" y="797"/>
                    </a:cubicBezTo>
                    <a:cubicBezTo>
                      <a:pt x="428" y="798"/>
                      <a:pt x="431" y="797"/>
                      <a:pt x="435" y="798"/>
                    </a:cubicBezTo>
                    <a:cubicBezTo>
                      <a:pt x="433" y="796"/>
                      <a:pt x="425" y="796"/>
                      <a:pt x="420" y="796"/>
                    </a:cubicBezTo>
                    <a:cubicBezTo>
                      <a:pt x="419" y="796"/>
                      <a:pt x="422" y="796"/>
                      <a:pt x="419" y="795"/>
                    </a:cubicBezTo>
                    <a:cubicBezTo>
                      <a:pt x="416" y="795"/>
                      <a:pt x="413" y="796"/>
                      <a:pt x="409" y="794"/>
                    </a:cubicBezTo>
                    <a:cubicBezTo>
                      <a:pt x="408" y="795"/>
                      <a:pt x="405" y="795"/>
                      <a:pt x="407" y="796"/>
                    </a:cubicBezTo>
                    <a:cubicBezTo>
                      <a:pt x="405" y="795"/>
                      <a:pt x="402" y="797"/>
                      <a:pt x="399" y="795"/>
                    </a:cubicBezTo>
                    <a:cubicBezTo>
                      <a:pt x="400" y="797"/>
                      <a:pt x="393" y="795"/>
                      <a:pt x="393" y="796"/>
                    </a:cubicBezTo>
                    <a:cubicBezTo>
                      <a:pt x="388" y="795"/>
                      <a:pt x="396" y="795"/>
                      <a:pt x="392" y="794"/>
                    </a:cubicBezTo>
                    <a:cubicBezTo>
                      <a:pt x="390" y="795"/>
                      <a:pt x="388" y="795"/>
                      <a:pt x="386" y="794"/>
                    </a:cubicBezTo>
                    <a:cubicBezTo>
                      <a:pt x="386" y="794"/>
                      <a:pt x="387" y="793"/>
                      <a:pt x="387" y="793"/>
                    </a:cubicBezTo>
                    <a:cubicBezTo>
                      <a:pt x="391" y="793"/>
                      <a:pt x="394" y="793"/>
                      <a:pt x="398" y="794"/>
                    </a:cubicBezTo>
                    <a:cubicBezTo>
                      <a:pt x="399" y="794"/>
                      <a:pt x="401" y="794"/>
                      <a:pt x="402" y="794"/>
                    </a:cubicBezTo>
                    <a:cubicBezTo>
                      <a:pt x="404" y="794"/>
                      <a:pt x="405" y="794"/>
                      <a:pt x="407" y="794"/>
                    </a:cubicBezTo>
                    <a:cubicBezTo>
                      <a:pt x="405" y="793"/>
                      <a:pt x="403" y="794"/>
                      <a:pt x="402" y="793"/>
                    </a:cubicBezTo>
                    <a:cubicBezTo>
                      <a:pt x="397" y="794"/>
                      <a:pt x="393" y="793"/>
                      <a:pt x="388" y="792"/>
                    </a:cubicBezTo>
                    <a:cubicBezTo>
                      <a:pt x="386" y="791"/>
                      <a:pt x="384" y="791"/>
                      <a:pt x="382" y="790"/>
                    </a:cubicBezTo>
                    <a:cubicBezTo>
                      <a:pt x="380" y="790"/>
                      <a:pt x="377" y="790"/>
                      <a:pt x="375" y="790"/>
                    </a:cubicBezTo>
                    <a:cubicBezTo>
                      <a:pt x="373" y="789"/>
                      <a:pt x="371" y="788"/>
                      <a:pt x="368" y="787"/>
                    </a:cubicBezTo>
                    <a:cubicBezTo>
                      <a:pt x="365" y="787"/>
                      <a:pt x="362" y="786"/>
                      <a:pt x="359" y="785"/>
                    </a:cubicBezTo>
                    <a:cubicBezTo>
                      <a:pt x="357" y="785"/>
                      <a:pt x="354" y="784"/>
                      <a:pt x="352" y="784"/>
                    </a:cubicBezTo>
                    <a:cubicBezTo>
                      <a:pt x="350" y="783"/>
                      <a:pt x="348" y="782"/>
                      <a:pt x="347" y="781"/>
                    </a:cubicBezTo>
                    <a:cubicBezTo>
                      <a:pt x="345" y="780"/>
                      <a:pt x="342" y="780"/>
                      <a:pt x="340" y="779"/>
                    </a:cubicBezTo>
                    <a:cubicBezTo>
                      <a:pt x="338" y="780"/>
                      <a:pt x="334" y="778"/>
                      <a:pt x="330" y="777"/>
                    </a:cubicBezTo>
                    <a:cubicBezTo>
                      <a:pt x="330" y="776"/>
                      <a:pt x="331" y="776"/>
                      <a:pt x="330" y="776"/>
                    </a:cubicBezTo>
                    <a:cubicBezTo>
                      <a:pt x="329" y="777"/>
                      <a:pt x="324" y="775"/>
                      <a:pt x="325" y="774"/>
                    </a:cubicBezTo>
                    <a:cubicBezTo>
                      <a:pt x="317" y="773"/>
                      <a:pt x="311" y="769"/>
                      <a:pt x="304" y="767"/>
                    </a:cubicBezTo>
                    <a:cubicBezTo>
                      <a:pt x="306" y="768"/>
                      <a:pt x="302" y="767"/>
                      <a:pt x="301" y="767"/>
                    </a:cubicBezTo>
                    <a:cubicBezTo>
                      <a:pt x="300" y="766"/>
                      <a:pt x="304" y="767"/>
                      <a:pt x="303" y="766"/>
                    </a:cubicBezTo>
                    <a:cubicBezTo>
                      <a:pt x="303" y="766"/>
                      <a:pt x="302" y="765"/>
                      <a:pt x="301" y="765"/>
                    </a:cubicBezTo>
                    <a:cubicBezTo>
                      <a:pt x="301" y="765"/>
                      <a:pt x="300" y="764"/>
                      <a:pt x="299" y="764"/>
                    </a:cubicBezTo>
                    <a:cubicBezTo>
                      <a:pt x="298" y="763"/>
                      <a:pt x="296" y="763"/>
                      <a:pt x="295" y="762"/>
                    </a:cubicBezTo>
                    <a:cubicBezTo>
                      <a:pt x="292" y="761"/>
                      <a:pt x="288" y="760"/>
                      <a:pt x="285" y="759"/>
                    </a:cubicBezTo>
                    <a:cubicBezTo>
                      <a:pt x="286" y="758"/>
                      <a:pt x="280" y="754"/>
                      <a:pt x="278" y="754"/>
                    </a:cubicBezTo>
                    <a:cubicBezTo>
                      <a:pt x="277" y="753"/>
                      <a:pt x="276" y="753"/>
                      <a:pt x="275" y="752"/>
                    </a:cubicBezTo>
                    <a:cubicBezTo>
                      <a:pt x="274" y="752"/>
                      <a:pt x="272" y="752"/>
                      <a:pt x="270" y="751"/>
                    </a:cubicBezTo>
                    <a:cubicBezTo>
                      <a:pt x="269" y="750"/>
                      <a:pt x="267" y="749"/>
                      <a:pt x="265" y="747"/>
                    </a:cubicBezTo>
                    <a:cubicBezTo>
                      <a:pt x="262" y="746"/>
                      <a:pt x="260" y="745"/>
                      <a:pt x="258" y="743"/>
                    </a:cubicBezTo>
                    <a:cubicBezTo>
                      <a:pt x="257" y="743"/>
                      <a:pt x="256" y="742"/>
                      <a:pt x="255" y="742"/>
                    </a:cubicBezTo>
                    <a:cubicBezTo>
                      <a:pt x="254" y="741"/>
                      <a:pt x="253" y="741"/>
                      <a:pt x="252" y="741"/>
                    </a:cubicBezTo>
                    <a:cubicBezTo>
                      <a:pt x="250" y="738"/>
                      <a:pt x="246" y="736"/>
                      <a:pt x="242" y="734"/>
                    </a:cubicBezTo>
                    <a:cubicBezTo>
                      <a:pt x="242" y="734"/>
                      <a:pt x="241" y="733"/>
                      <a:pt x="240" y="733"/>
                    </a:cubicBezTo>
                    <a:cubicBezTo>
                      <a:pt x="239" y="732"/>
                      <a:pt x="238" y="732"/>
                      <a:pt x="237" y="731"/>
                    </a:cubicBezTo>
                    <a:cubicBezTo>
                      <a:pt x="236" y="730"/>
                      <a:pt x="235" y="729"/>
                      <a:pt x="234" y="728"/>
                    </a:cubicBezTo>
                    <a:cubicBezTo>
                      <a:pt x="236" y="729"/>
                      <a:pt x="238" y="730"/>
                      <a:pt x="239" y="731"/>
                    </a:cubicBezTo>
                    <a:cubicBezTo>
                      <a:pt x="239" y="729"/>
                      <a:pt x="232" y="727"/>
                      <a:pt x="228" y="723"/>
                    </a:cubicBezTo>
                    <a:cubicBezTo>
                      <a:pt x="226" y="722"/>
                      <a:pt x="221" y="716"/>
                      <a:pt x="220" y="717"/>
                    </a:cubicBezTo>
                    <a:cubicBezTo>
                      <a:pt x="219" y="717"/>
                      <a:pt x="218" y="715"/>
                      <a:pt x="218" y="714"/>
                    </a:cubicBezTo>
                    <a:cubicBezTo>
                      <a:pt x="215" y="713"/>
                      <a:pt x="213" y="711"/>
                      <a:pt x="211" y="710"/>
                    </a:cubicBezTo>
                    <a:cubicBezTo>
                      <a:pt x="210" y="708"/>
                      <a:pt x="208" y="707"/>
                      <a:pt x="206" y="706"/>
                    </a:cubicBezTo>
                    <a:cubicBezTo>
                      <a:pt x="205" y="705"/>
                      <a:pt x="203" y="703"/>
                      <a:pt x="202" y="702"/>
                    </a:cubicBezTo>
                    <a:cubicBezTo>
                      <a:pt x="200" y="701"/>
                      <a:pt x="199" y="699"/>
                      <a:pt x="197" y="697"/>
                    </a:cubicBezTo>
                    <a:cubicBezTo>
                      <a:pt x="194" y="694"/>
                      <a:pt x="190" y="691"/>
                      <a:pt x="187" y="688"/>
                    </a:cubicBezTo>
                    <a:cubicBezTo>
                      <a:pt x="167" y="667"/>
                      <a:pt x="149" y="644"/>
                      <a:pt x="135" y="620"/>
                    </a:cubicBezTo>
                    <a:cubicBezTo>
                      <a:pt x="131" y="614"/>
                      <a:pt x="128" y="608"/>
                      <a:pt x="124" y="601"/>
                    </a:cubicBezTo>
                    <a:cubicBezTo>
                      <a:pt x="122" y="598"/>
                      <a:pt x="121" y="595"/>
                      <a:pt x="119" y="592"/>
                    </a:cubicBezTo>
                    <a:cubicBezTo>
                      <a:pt x="115" y="582"/>
                      <a:pt x="115" y="582"/>
                      <a:pt x="115" y="582"/>
                    </a:cubicBezTo>
                    <a:cubicBezTo>
                      <a:pt x="111" y="573"/>
                      <a:pt x="111" y="573"/>
                      <a:pt x="111" y="573"/>
                    </a:cubicBezTo>
                    <a:cubicBezTo>
                      <a:pt x="109" y="569"/>
                      <a:pt x="108" y="566"/>
                      <a:pt x="107" y="563"/>
                    </a:cubicBezTo>
                    <a:cubicBezTo>
                      <a:pt x="104" y="556"/>
                      <a:pt x="101" y="550"/>
                      <a:pt x="100" y="543"/>
                    </a:cubicBezTo>
                    <a:cubicBezTo>
                      <a:pt x="91" y="516"/>
                      <a:pt x="85" y="488"/>
                      <a:pt x="83" y="460"/>
                    </a:cubicBezTo>
                    <a:cubicBezTo>
                      <a:pt x="82" y="450"/>
                      <a:pt x="82" y="450"/>
                      <a:pt x="82" y="450"/>
                    </a:cubicBezTo>
                    <a:cubicBezTo>
                      <a:pt x="82" y="448"/>
                      <a:pt x="82" y="446"/>
                      <a:pt x="82" y="444"/>
                    </a:cubicBezTo>
                    <a:cubicBezTo>
                      <a:pt x="82" y="439"/>
                      <a:pt x="82" y="439"/>
                      <a:pt x="82" y="439"/>
                    </a:cubicBezTo>
                    <a:cubicBezTo>
                      <a:pt x="82" y="434"/>
                      <a:pt x="82" y="434"/>
                      <a:pt x="82" y="434"/>
                    </a:cubicBezTo>
                    <a:cubicBezTo>
                      <a:pt x="82" y="431"/>
                      <a:pt x="82" y="431"/>
                      <a:pt x="82" y="431"/>
                    </a:cubicBezTo>
                    <a:cubicBezTo>
                      <a:pt x="82" y="429"/>
                      <a:pt x="82" y="429"/>
                      <a:pt x="82" y="429"/>
                    </a:cubicBezTo>
                    <a:cubicBezTo>
                      <a:pt x="82" y="418"/>
                      <a:pt x="82" y="418"/>
                      <a:pt x="82" y="418"/>
                    </a:cubicBezTo>
                    <a:cubicBezTo>
                      <a:pt x="82" y="414"/>
                      <a:pt x="83" y="411"/>
                      <a:pt x="83" y="407"/>
                    </a:cubicBezTo>
                    <a:cubicBezTo>
                      <a:pt x="84" y="397"/>
                      <a:pt x="84" y="397"/>
                      <a:pt x="84" y="397"/>
                    </a:cubicBezTo>
                    <a:cubicBezTo>
                      <a:pt x="85" y="386"/>
                      <a:pt x="85" y="386"/>
                      <a:pt x="85" y="386"/>
                    </a:cubicBezTo>
                    <a:cubicBezTo>
                      <a:pt x="85" y="381"/>
                      <a:pt x="85" y="381"/>
                      <a:pt x="85" y="381"/>
                    </a:cubicBezTo>
                    <a:cubicBezTo>
                      <a:pt x="86" y="379"/>
                      <a:pt x="86" y="378"/>
                      <a:pt x="86" y="376"/>
                    </a:cubicBezTo>
                    <a:cubicBezTo>
                      <a:pt x="95" y="320"/>
                      <a:pt x="117" y="267"/>
                      <a:pt x="149" y="221"/>
                    </a:cubicBezTo>
                    <a:cubicBezTo>
                      <a:pt x="166" y="198"/>
                      <a:pt x="185" y="178"/>
                      <a:pt x="207" y="159"/>
                    </a:cubicBezTo>
                    <a:cubicBezTo>
                      <a:pt x="228" y="141"/>
                      <a:pt x="252" y="125"/>
                      <a:pt x="277" y="112"/>
                    </a:cubicBezTo>
                    <a:cubicBezTo>
                      <a:pt x="279" y="112"/>
                      <a:pt x="277" y="113"/>
                      <a:pt x="277" y="114"/>
                    </a:cubicBezTo>
                    <a:cubicBezTo>
                      <a:pt x="273" y="116"/>
                      <a:pt x="269" y="117"/>
                      <a:pt x="265" y="119"/>
                    </a:cubicBezTo>
                    <a:cubicBezTo>
                      <a:pt x="262" y="122"/>
                      <a:pt x="258" y="124"/>
                      <a:pt x="254" y="126"/>
                    </a:cubicBezTo>
                    <a:cubicBezTo>
                      <a:pt x="252" y="128"/>
                      <a:pt x="252" y="128"/>
                      <a:pt x="252" y="128"/>
                    </a:cubicBezTo>
                    <a:cubicBezTo>
                      <a:pt x="250" y="129"/>
                      <a:pt x="250" y="129"/>
                      <a:pt x="250" y="129"/>
                    </a:cubicBezTo>
                    <a:cubicBezTo>
                      <a:pt x="249" y="130"/>
                      <a:pt x="249" y="130"/>
                      <a:pt x="249" y="130"/>
                    </a:cubicBezTo>
                    <a:cubicBezTo>
                      <a:pt x="247" y="131"/>
                      <a:pt x="246" y="132"/>
                      <a:pt x="244" y="133"/>
                    </a:cubicBezTo>
                    <a:cubicBezTo>
                      <a:pt x="242" y="134"/>
                      <a:pt x="240" y="135"/>
                      <a:pt x="238" y="136"/>
                    </a:cubicBezTo>
                    <a:cubicBezTo>
                      <a:pt x="237" y="138"/>
                      <a:pt x="235" y="139"/>
                      <a:pt x="233" y="140"/>
                    </a:cubicBezTo>
                    <a:cubicBezTo>
                      <a:pt x="233" y="141"/>
                      <a:pt x="232" y="142"/>
                      <a:pt x="230" y="143"/>
                    </a:cubicBezTo>
                    <a:cubicBezTo>
                      <a:pt x="229" y="143"/>
                      <a:pt x="231" y="143"/>
                      <a:pt x="231" y="142"/>
                    </a:cubicBezTo>
                    <a:cubicBezTo>
                      <a:pt x="229" y="143"/>
                      <a:pt x="227" y="146"/>
                      <a:pt x="225" y="146"/>
                    </a:cubicBezTo>
                    <a:cubicBezTo>
                      <a:pt x="223" y="148"/>
                      <a:pt x="226" y="147"/>
                      <a:pt x="224" y="149"/>
                    </a:cubicBezTo>
                    <a:cubicBezTo>
                      <a:pt x="221" y="150"/>
                      <a:pt x="217" y="152"/>
                      <a:pt x="213" y="155"/>
                    </a:cubicBezTo>
                    <a:cubicBezTo>
                      <a:pt x="211" y="157"/>
                      <a:pt x="209" y="159"/>
                      <a:pt x="208" y="160"/>
                    </a:cubicBezTo>
                    <a:cubicBezTo>
                      <a:pt x="206" y="162"/>
                      <a:pt x="204" y="164"/>
                      <a:pt x="203" y="166"/>
                    </a:cubicBezTo>
                    <a:cubicBezTo>
                      <a:pt x="200" y="168"/>
                      <a:pt x="197" y="170"/>
                      <a:pt x="194" y="173"/>
                    </a:cubicBezTo>
                    <a:cubicBezTo>
                      <a:pt x="191" y="175"/>
                      <a:pt x="188" y="178"/>
                      <a:pt x="186" y="181"/>
                    </a:cubicBezTo>
                    <a:cubicBezTo>
                      <a:pt x="185" y="182"/>
                      <a:pt x="185" y="182"/>
                      <a:pt x="185" y="181"/>
                    </a:cubicBezTo>
                    <a:cubicBezTo>
                      <a:pt x="184" y="182"/>
                      <a:pt x="183" y="184"/>
                      <a:pt x="182" y="185"/>
                    </a:cubicBezTo>
                    <a:cubicBezTo>
                      <a:pt x="181" y="186"/>
                      <a:pt x="180" y="187"/>
                      <a:pt x="179" y="188"/>
                    </a:cubicBezTo>
                    <a:cubicBezTo>
                      <a:pt x="177" y="191"/>
                      <a:pt x="174" y="193"/>
                      <a:pt x="172" y="196"/>
                    </a:cubicBezTo>
                    <a:cubicBezTo>
                      <a:pt x="170" y="198"/>
                      <a:pt x="168" y="201"/>
                      <a:pt x="166" y="203"/>
                    </a:cubicBezTo>
                    <a:cubicBezTo>
                      <a:pt x="164" y="205"/>
                      <a:pt x="163" y="207"/>
                      <a:pt x="162" y="209"/>
                    </a:cubicBezTo>
                    <a:cubicBezTo>
                      <a:pt x="161" y="210"/>
                      <a:pt x="161" y="208"/>
                      <a:pt x="160" y="210"/>
                    </a:cubicBezTo>
                    <a:cubicBezTo>
                      <a:pt x="160" y="211"/>
                      <a:pt x="161" y="210"/>
                      <a:pt x="161" y="210"/>
                    </a:cubicBezTo>
                    <a:cubicBezTo>
                      <a:pt x="161" y="210"/>
                      <a:pt x="160" y="211"/>
                      <a:pt x="159" y="212"/>
                    </a:cubicBezTo>
                    <a:cubicBezTo>
                      <a:pt x="159" y="212"/>
                      <a:pt x="158" y="213"/>
                      <a:pt x="158" y="214"/>
                    </a:cubicBezTo>
                    <a:cubicBezTo>
                      <a:pt x="156" y="215"/>
                      <a:pt x="155" y="217"/>
                      <a:pt x="154" y="218"/>
                    </a:cubicBezTo>
                    <a:cubicBezTo>
                      <a:pt x="152" y="221"/>
                      <a:pt x="150" y="224"/>
                      <a:pt x="149" y="226"/>
                    </a:cubicBezTo>
                    <a:cubicBezTo>
                      <a:pt x="147" y="229"/>
                      <a:pt x="145" y="232"/>
                      <a:pt x="143" y="235"/>
                    </a:cubicBezTo>
                    <a:cubicBezTo>
                      <a:pt x="142" y="237"/>
                      <a:pt x="141" y="238"/>
                      <a:pt x="140" y="239"/>
                    </a:cubicBezTo>
                    <a:cubicBezTo>
                      <a:pt x="139" y="241"/>
                      <a:pt x="138" y="242"/>
                      <a:pt x="136" y="244"/>
                    </a:cubicBezTo>
                    <a:cubicBezTo>
                      <a:pt x="137" y="246"/>
                      <a:pt x="132" y="252"/>
                      <a:pt x="130" y="255"/>
                    </a:cubicBezTo>
                    <a:cubicBezTo>
                      <a:pt x="127" y="260"/>
                      <a:pt x="126" y="265"/>
                      <a:pt x="124" y="267"/>
                    </a:cubicBezTo>
                    <a:cubicBezTo>
                      <a:pt x="123" y="269"/>
                      <a:pt x="122" y="272"/>
                      <a:pt x="121" y="274"/>
                    </a:cubicBezTo>
                    <a:cubicBezTo>
                      <a:pt x="120" y="277"/>
                      <a:pt x="118" y="279"/>
                      <a:pt x="117" y="281"/>
                    </a:cubicBezTo>
                    <a:cubicBezTo>
                      <a:pt x="116" y="284"/>
                      <a:pt x="118" y="280"/>
                      <a:pt x="117" y="283"/>
                    </a:cubicBezTo>
                    <a:cubicBezTo>
                      <a:pt x="117" y="283"/>
                      <a:pt x="117" y="284"/>
                      <a:pt x="116" y="285"/>
                    </a:cubicBezTo>
                    <a:cubicBezTo>
                      <a:pt x="116" y="285"/>
                      <a:pt x="115" y="285"/>
                      <a:pt x="115" y="285"/>
                    </a:cubicBezTo>
                    <a:cubicBezTo>
                      <a:pt x="115" y="288"/>
                      <a:pt x="113" y="291"/>
                      <a:pt x="112" y="295"/>
                    </a:cubicBezTo>
                    <a:cubicBezTo>
                      <a:pt x="111" y="296"/>
                      <a:pt x="111" y="295"/>
                      <a:pt x="111" y="294"/>
                    </a:cubicBezTo>
                    <a:cubicBezTo>
                      <a:pt x="111" y="297"/>
                      <a:pt x="110" y="299"/>
                      <a:pt x="109" y="301"/>
                    </a:cubicBezTo>
                    <a:cubicBezTo>
                      <a:pt x="108" y="303"/>
                      <a:pt x="107" y="305"/>
                      <a:pt x="107" y="308"/>
                    </a:cubicBezTo>
                    <a:cubicBezTo>
                      <a:pt x="105" y="307"/>
                      <a:pt x="106" y="308"/>
                      <a:pt x="105" y="311"/>
                    </a:cubicBezTo>
                    <a:cubicBezTo>
                      <a:pt x="105" y="311"/>
                      <a:pt x="105" y="313"/>
                      <a:pt x="104" y="315"/>
                    </a:cubicBezTo>
                    <a:cubicBezTo>
                      <a:pt x="104" y="314"/>
                      <a:pt x="103" y="315"/>
                      <a:pt x="103" y="316"/>
                    </a:cubicBezTo>
                    <a:cubicBezTo>
                      <a:pt x="103" y="320"/>
                      <a:pt x="99" y="325"/>
                      <a:pt x="99" y="332"/>
                    </a:cubicBezTo>
                    <a:cubicBezTo>
                      <a:pt x="98" y="333"/>
                      <a:pt x="98" y="332"/>
                      <a:pt x="98" y="332"/>
                    </a:cubicBezTo>
                    <a:cubicBezTo>
                      <a:pt x="97" y="336"/>
                      <a:pt x="95" y="342"/>
                      <a:pt x="94" y="347"/>
                    </a:cubicBezTo>
                    <a:cubicBezTo>
                      <a:pt x="93" y="353"/>
                      <a:pt x="92" y="358"/>
                      <a:pt x="92" y="359"/>
                    </a:cubicBezTo>
                    <a:cubicBezTo>
                      <a:pt x="92" y="361"/>
                      <a:pt x="91" y="363"/>
                      <a:pt x="90" y="365"/>
                    </a:cubicBezTo>
                    <a:cubicBezTo>
                      <a:pt x="90" y="367"/>
                      <a:pt x="90" y="369"/>
                      <a:pt x="90" y="371"/>
                    </a:cubicBezTo>
                    <a:cubicBezTo>
                      <a:pt x="89" y="373"/>
                      <a:pt x="88" y="375"/>
                      <a:pt x="88" y="377"/>
                    </a:cubicBezTo>
                    <a:cubicBezTo>
                      <a:pt x="88" y="378"/>
                      <a:pt x="87" y="380"/>
                      <a:pt x="87" y="380"/>
                    </a:cubicBezTo>
                    <a:cubicBezTo>
                      <a:pt x="87" y="381"/>
                      <a:pt x="87" y="382"/>
                      <a:pt x="88" y="383"/>
                    </a:cubicBezTo>
                    <a:cubicBezTo>
                      <a:pt x="87" y="386"/>
                      <a:pt x="87" y="389"/>
                      <a:pt x="86" y="392"/>
                    </a:cubicBezTo>
                    <a:cubicBezTo>
                      <a:pt x="86" y="395"/>
                      <a:pt x="86" y="398"/>
                      <a:pt x="85" y="401"/>
                    </a:cubicBezTo>
                    <a:cubicBezTo>
                      <a:pt x="85" y="404"/>
                      <a:pt x="85" y="407"/>
                      <a:pt x="85" y="410"/>
                    </a:cubicBezTo>
                    <a:cubicBezTo>
                      <a:pt x="84" y="414"/>
                      <a:pt x="84" y="414"/>
                      <a:pt x="84" y="414"/>
                    </a:cubicBezTo>
                    <a:cubicBezTo>
                      <a:pt x="84" y="419"/>
                      <a:pt x="84" y="419"/>
                      <a:pt x="84" y="419"/>
                    </a:cubicBezTo>
                    <a:cubicBezTo>
                      <a:pt x="84" y="425"/>
                      <a:pt x="84" y="431"/>
                      <a:pt x="84" y="437"/>
                    </a:cubicBezTo>
                    <a:cubicBezTo>
                      <a:pt x="84" y="440"/>
                      <a:pt x="84" y="443"/>
                      <a:pt x="84" y="446"/>
                    </a:cubicBezTo>
                    <a:cubicBezTo>
                      <a:pt x="84" y="448"/>
                      <a:pt x="85" y="450"/>
                      <a:pt x="85" y="451"/>
                    </a:cubicBezTo>
                    <a:cubicBezTo>
                      <a:pt x="85" y="453"/>
                      <a:pt x="85" y="454"/>
                      <a:pt x="85" y="456"/>
                    </a:cubicBezTo>
                    <a:cubicBezTo>
                      <a:pt x="85" y="457"/>
                      <a:pt x="86" y="457"/>
                      <a:pt x="86" y="457"/>
                    </a:cubicBezTo>
                    <a:cubicBezTo>
                      <a:pt x="85" y="459"/>
                      <a:pt x="86" y="460"/>
                      <a:pt x="85" y="463"/>
                    </a:cubicBezTo>
                    <a:cubicBezTo>
                      <a:pt x="85" y="465"/>
                      <a:pt x="86" y="467"/>
                      <a:pt x="86" y="469"/>
                    </a:cubicBezTo>
                    <a:cubicBezTo>
                      <a:pt x="86" y="471"/>
                      <a:pt x="87" y="472"/>
                      <a:pt x="87" y="474"/>
                    </a:cubicBezTo>
                    <a:cubicBezTo>
                      <a:pt x="87" y="476"/>
                      <a:pt x="87" y="478"/>
                      <a:pt x="88" y="481"/>
                    </a:cubicBezTo>
                    <a:cubicBezTo>
                      <a:pt x="88" y="483"/>
                      <a:pt x="88" y="485"/>
                      <a:pt x="88" y="487"/>
                    </a:cubicBezTo>
                    <a:cubicBezTo>
                      <a:pt x="89" y="491"/>
                      <a:pt x="90" y="495"/>
                      <a:pt x="90" y="500"/>
                    </a:cubicBezTo>
                    <a:cubicBezTo>
                      <a:pt x="91" y="504"/>
                      <a:pt x="93" y="508"/>
                      <a:pt x="94" y="512"/>
                    </a:cubicBezTo>
                    <a:cubicBezTo>
                      <a:pt x="94" y="513"/>
                      <a:pt x="93" y="512"/>
                      <a:pt x="93" y="514"/>
                    </a:cubicBezTo>
                    <a:cubicBezTo>
                      <a:pt x="94" y="515"/>
                      <a:pt x="94" y="517"/>
                      <a:pt x="95" y="518"/>
                    </a:cubicBezTo>
                    <a:cubicBezTo>
                      <a:pt x="96" y="523"/>
                      <a:pt x="96" y="523"/>
                      <a:pt x="96" y="523"/>
                    </a:cubicBezTo>
                    <a:cubicBezTo>
                      <a:pt x="97" y="526"/>
                      <a:pt x="98" y="529"/>
                      <a:pt x="98" y="532"/>
                    </a:cubicBezTo>
                    <a:cubicBezTo>
                      <a:pt x="99" y="531"/>
                      <a:pt x="100" y="529"/>
                      <a:pt x="103" y="535"/>
                    </a:cubicBezTo>
                    <a:cubicBezTo>
                      <a:pt x="102" y="537"/>
                      <a:pt x="101" y="535"/>
                      <a:pt x="102" y="539"/>
                    </a:cubicBezTo>
                    <a:cubicBezTo>
                      <a:pt x="102" y="540"/>
                      <a:pt x="100" y="536"/>
                      <a:pt x="100" y="535"/>
                    </a:cubicBezTo>
                    <a:cubicBezTo>
                      <a:pt x="98" y="533"/>
                      <a:pt x="100" y="539"/>
                      <a:pt x="101" y="539"/>
                    </a:cubicBezTo>
                    <a:cubicBezTo>
                      <a:pt x="101" y="541"/>
                      <a:pt x="102" y="543"/>
                      <a:pt x="102" y="545"/>
                    </a:cubicBezTo>
                    <a:cubicBezTo>
                      <a:pt x="103" y="547"/>
                      <a:pt x="104" y="549"/>
                      <a:pt x="104" y="551"/>
                    </a:cubicBezTo>
                    <a:cubicBezTo>
                      <a:pt x="106" y="555"/>
                      <a:pt x="108" y="558"/>
                      <a:pt x="108" y="563"/>
                    </a:cubicBezTo>
                    <a:cubicBezTo>
                      <a:pt x="110" y="564"/>
                      <a:pt x="112" y="569"/>
                      <a:pt x="113" y="573"/>
                    </a:cubicBezTo>
                    <a:cubicBezTo>
                      <a:pt x="113" y="574"/>
                      <a:pt x="113" y="574"/>
                      <a:pt x="113" y="573"/>
                    </a:cubicBezTo>
                    <a:cubicBezTo>
                      <a:pt x="114" y="575"/>
                      <a:pt x="115" y="576"/>
                      <a:pt x="115" y="578"/>
                    </a:cubicBezTo>
                    <a:cubicBezTo>
                      <a:pt x="116" y="581"/>
                      <a:pt x="116" y="581"/>
                      <a:pt x="116" y="581"/>
                    </a:cubicBezTo>
                    <a:cubicBezTo>
                      <a:pt x="117" y="582"/>
                      <a:pt x="117" y="583"/>
                      <a:pt x="118" y="583"/>
                    </a:cubicBezTo>
                    <a:cubicBezTo>
                      <a:pt x="119" y="587"/>
                      <a:pt x="121" y="590"/>
                      <a:pt x="122" y="594"/>
                    </a:cubicBezTo>
                    <a:cubicBezTo>
                      <a:pt x="123" y="594"/>
                      <a:pt x="123" y="593"/>
                      <a:pt x="124" y="594"/>
                    </a:cubicBezTo>
                    <a:cubicBezTo>
                      <a:pt x="125" y="596"/>
                      <a:pt x="126" y="599"/>
                      <a:pt x="128" y="602"/>
                    </a:cubicBezTo>
                    <a:cubicBezTo>
                      <a:pt x="129" y="604"/>
                      <a:pt x="131" y="607"/>
                      <a:pt x="132" y="610"/>
                    </a:cubicBezTo>
                    <a:cubicBezTo>
                      <a:pt x="134" y="612"/>
                      <a:pt x="135" y="615"/>
                      <a:pt x="137" y="617"/>
                    </a:cubicBezTo>
                    <a:cubicBezTo>
                      <a:pt x="138" y="620"/>
                      <a:pt x="139" y="622"/>
                      <a:pt x="140" y="624"/>
                    </a:cubicBezTo>
                    <a:cubicBezTo>
                      <a:pt x="140" y="624"/>
                      <a:pt x="140" y="623"/>
                      <a:pt x="140" y="623"/>
                    </a:cubicBezTo>
                    <a:cubicBezTo>
                      <a:pt x="143" y="628"/>
                      <a:pt x="147" y="633"/>
                      <a:pt x="150" y="638"/>
                    </a:cubicBezTo>
                    <a:cubicBezTo>
                      <a:pt x="153" y="643"/>
                      <a:pt x="157" y="648"/>
                      <a:pt x="160" y="653"/>
                    </a:cubicBezTo>
                    <a:cubicBezTo>
                      <a:pt x="162" y="654"/>
                      <a:pt x="163" y="656"/>
                      <a:pt x="165" y="658"/>
                    </a:cubicBezTo>
                    <a:cubicBezTo>
                      <a:pt x="167" y="660"/>
                      <a:pt x="169" y="663"/>
                      <a:pt x="171" y="665"/>
                    </a:cubicBezTo>
                    <a:cubicBezTo>
                      <a:pt x="173" y="667"/>
                      <a:pt x="175" y="670"/>
                      <a:pt x="176" y="672"/>
                    </a:cubicBezTo>
                    <a:cubicBezTo>
                      <a:pt x="178" y="674"/>
                      <a:pt x="180" y="676"/>
                      <a:pt x="182" y="678"/>
                    </a:cubicBezTo>
                    <a:cubicBezTo>
                      <a:pt x="184" y="680"/>
                      <a:pt x="183" y="677"/>
                      <a:pt x="185" y="679"/>
                    </a:cubicBezTo>
                    <a:cubicBezTo>
                      <a:pt x="186" y="679"/>
                      <a:pt x="186" y="680"/>
                      <a:pt x="187" y="681"/>
                    </a:cubicBezTo>
                    <a:cubicBezTo>
                      <a:pt x="185" y="680"/>
                      <a:pt x="186" y="682"/>
                      <a:pt x="188" y="684"/>
                    </a:cubicBezTo>
                    <a:cubicBezTo>
                      <a:pt x="190" y="686"/>
                      <a:pt x="193" y="689"/>
                      <a:pt x="194" y="690"/>
                    </a:cubicBezTo>
                    <a:cubicBezTo>
                      <a:pt x="196" y="690"/>
                      <a:pt x="192" y="688"/>
                      <a:pt x="192" y="687"/>
                    </a:cubicBezTo>
                    <a:cubicBezTo>
                      <a:pt x="192" y="685"/>
                      <a:pt x="194" y="688"/>
                      <a:pt x="195" y="689"/>
                    </a:cubicBezTo>
                    <a:cubicBezTo>
                      <a:pt x="196" y="691"/>
                      <a:pt x="198" y="694"/>
                      <a:pt x="201" y="697"/>
                    </a:cubicBezTo>
                    <a:cubicBezTo>
                      <a:pt x="203" y="699"/>
                      <a:pt x="207" y="701"/>
                      <a:pt x="209" y="704"/>
                    </a:cubicBezTo>
                    <a:cubicBezTo>
                      <a:pt x="211" y="705"/>
                      <a:pt x="209" y="703"/>
                      <a:pt x="211" y="704"/>
                    </a:cubicBezTo>
                    <a:cubicBezTo>
                      <a:pt x="212" y="705"/>
                      <a:pt x="212" y="706"/>
                      <a:pt x="213" y="706"/>
                    </a:cubicBezTo>
                    <a:cubicBezTo>
                      <a:pt x="214" y="707"/>
                      <a:pt x="212" y="706"/>
                      <a:pt x="211" y="705"/>
                    </a:cubicBezTo>
                    <a:cubicBezTo>
                      <a:pt x="212" y="707"/>
                      <a:pt x="214" y="708"/>
                      <a:pt x="216" y="709"/>
                    </a:cubicBezTo>
                    <a:cubicBezTo>
                      <a:pt x="216" y="709"/>
                      <a:pt x="215" y="707"/>
                      <a:pt x="217" y="708"/>
                    </a:cubicBezTo>
                    <a:cubicBezTo>
                      <a:pt x="216" y="707"/>
                      <a:pt x="214" y="707"/>
                      <a:pt x="214" y="705"/>
                    </a:cubicBezTo>
                    <a:cubicBezTo>
                      <a:pt x="215" y="706"/>
                      <a:pt x="216" y="706"/>
                      <a:pt x="217" y="707"/>
                    </a:cubicBezTo>
                    <a:cubicBezTo>
                      <a:pt x="218" y="708"/>
                      <a:pt x="219" y="709"/>
                      <a:pt x="220" y="709"/>
                    </a:cubicBezTo>
                    <a:cubicBezTo>
                      <a:pt x="221" y="711"/>
                      <a:pt x="223" y="712"/>
                      <a:pt x="225" y="714"/>
                    </a:cubicBezTo>
                    <a:cubicBezTo>
                      <a:pt x="224" y="715"/>
                      <a:pt x="221" y="711"/>
                      <a:pt x="219" y="710"/>
                    </a:cubicBezTo>
                    <a:cubicBezTo>
                      <a:pt x="222" y="714"/>
                      <a:pt x="217" y="710"/>
                      <a:pt x="216" y="709"/>
                    </a:cubicBezTo>
                    <a:cubicBezTo>
                      <a:pt x="220" y="714"/>
                      <a:pt x="221" y="712"/>
                      <a:pt x="225" y="717"/>
                    </a:cubicBezTo>
                    <a:cubicBezTo>
                      <a:pt x="226" y="718"/>
                      <a:pt x="224" y="715"/>
                      <a:pt x="225" y="715"/>
                    </a:cubicBezTo>
                    <a:cubicBezTo>
                      <a:pt x="225" y="716"/>
                      <a:pt x="226" y="716"/>
                      <a:pt x="226" y="717"/>
                    </a:cubicBezTo>
                    <a:cubicBezTo>
                      <a:pt x="227" y="717"/>
                      <a:pt x="227" y="716"/>
                      <a:pt x="226" y="715"/>
                    </a:cubicBezTo>
                    <a:cubicBezTo>
                      <a:pt x="229" y="716"/>
                      <a:pt x="232" y="719"/>
                      <a:pt x="235" y="720"/>
                    </a:cubicBezTo>
                    <a:cubicBezTo>
                      <a:pt x="237" y="721"/>
                      <a:pt x="238" y="722"/>
                      <a:pt x="237" y="722"/>
                    </a:cubicBezTo>
                    <a:cubicBezTo>
                      <a:pt x="239" y="724"/>
                      <a:pt x="243" y="724"/>
                      <a:pt x="244" y="726"/>
                    </a:cubicBezTo>
                    <a:cubicBezTo>
                      <a:pt x="245" y="727"/>
                      <a:pt x="244" y="727"/>
                      <a:pt x="244" y="727"/>
                    </a:cubicBezTo>
                    <a:cubicBezTo>
                      <a:pt x="243" y="726"/>
                      <a:pt x="242" y="726"/>
                      <a:pt x="241" y="726"/>
                    </a:cubicBezTo>
                    <a:cubicBezTo>
                      <a:pt x="243" y="728"/>
                      <a:pt x="245" y="728"/>
                      <a:pt x="245" y="727"/>
                    </a:cubicBezTo>
                    <a:cubicBezTo>
                      <a:pt x="247" y="727"/>
                      <a:pt x="248" y="730"/>
                      <a:pt x="250" y="730"/>
                    </a:cubicBezTo>
                    <a:cubicBezTo>
                      <a:pt x="250" y="731"/>
                      <a:pt x="248" y="730"/>
                      <a:pt x="250" y="732"/>
                    </a:cubicBezTo>
                    <a:cubicBezTo>
                      <a:pt x="252" y="732"/>
                      <a:pt x="255" y="733"/>
                      <a:pt x="258" y="735"/>
                    </a:cubicBezTo>
                    <a:cubicBezTo>
                      <a:pt x="260" y="736"/>
                      <a:pt x="262" y="738"/>
                      <a:pt x="262" y="739"/>
                    </a:cubicBezTo>
                    <a:cubicBezTo>
                      <a:pt x="265" y="740"/>
                      <a:pt x="267" y="742"/>
                      <a:pt x="270" y="742"/>
                    </a:cubicBezTo>
                    <a:cubicBezTo>
                      <a:pt x="272" y="746"/>
                      <a:pt x="278" y="746"/>
                      <a:pt x="279" y="748"/>
                    </a:cubicBezTo>
                    <a:cubicBezTo>
                      <a:pt x="281" y="748"/>
                      <a:pt x="284" y="750"/>
                      <a:pt x="286" y="752"/>
                    </a:cubicBezTo>
                    <a:cubicBezTo>
                      <a:pt x="288" y="753"/>
                      <a:pt x="289" y="753"/>
                      <a:pt x="291" y="754"/>
                    </a:cubicBezTo>
                    <a:cubicBezTo>
                      <a:pt x="292" y="755"/>
                      <a:pt x="294" y="755"/>
                      <a:pt x="295" y="756"/>
                    </a:cubicBezTo>
                    <a:cubicBezTo>
                      <a:pt x="298" y="757"/>
                      <a:pt x="300" y="758"/>
                      <a:pt x="303" y="759"/>
                    </a:cubicBezTo>
                    <a:cubicBezTo>
                      <a:pt x="306" y="760"/>
                      <a:pt x="308" y="761"/>
                      <a:pt x="311" y="763"/>
                    </a:cubicBezTo>
                    <a:cubicBezTo>
                      <a:pt x="312" y="764"/>
                      <a:pt x="307" y="761"/>
                      <a:pt x="310" y="763"/>
                    </a:cubicBezTo>
                    <a:cubicBezTo>
                      <a:pt x="320" y="765"/>
                      <a:pt x="327" y="770"/>
                      <a:pt x="336" y="772"/>
                    </a:cubicBezTo>
                    <a:cubicBezTo>
                      <a:pt x="335" y="771"/>
                      <a:pt x="334" y="771"/>
                      <a:pt x="333" y="770"/>
                    </a:cubicBezTo>
                    <a:cubicBezTo>
                      <a:pt x="333" y="770"/>
                      <a:pt x="334" y="770"/>
                      <a:pt x="334" y="769"/>
                    </a:cubicBezTo>
                    <a:cubicBezTo>
                      <a:pt x="334" y="770"/>
                      <a:pt x="335" y="770"/>
                      <a:pt x="336" y="771"/>
                    </a:cubicBezTo>
                    <a:cubicBezTo>
                      <a:pt x="339" y="772"/>
                      <a:pt x="339" y="772"/>
                      <a:pt x="339" y="772"/>
                    </a:cubicBezTo>
                    <a:cubicBezTo>
                      <a:pt x="341" y="773"/>
                      <a:pt x="343" y="773"/>
                      <a:pt x="345" y="774"/>
                    </a:cubicBezTo>
                    <a:cubicBezTo>
                      <a:pt x="346" y="774"/>
                      <a:pt x="344" y="773"/>
                      <a:pt x="343" y="773"/>
                    </a:cubicBezTo>
                    <a:cubicBezTo>
                      <a:pt x="342" y="772"/>
                      <a:pt x="346" y="774"/>
                      <a:pt x="347" y="773"/>
                    </a:cubicBezTo>
                    <a:cubicBezTo>
                      <a:pt x="347" y="774"/>
                      <a:pt x="348" y="774"/>
                      <a:pt x="349" y="775"/>
                    </a:cubicBezTo>
                    <a:cubicBezTo>
                      <a:pt x="351" y="774"/>
                      <a:pt x="352" y="774"/>
                      <a:pt x="353" y="775"/>
                    </a:cubicBezTo>
                    <a:cubicBezTo>
                      <a:pt x="354" y="775"/>
                      <a:pt x="356" y="775"/>
                      <a:pt x="357" y="776"/>
                    </a:cubicBezTo>
                    <a:cubicBezTo>
                      <a:pt x="360" y="777"/>
                      <a:pt x="363" y="778"/>
                      <a:pt x="366" y="778"/>
                    </a:cubicBezTo>
                    <a:cubicBezTo>
                      <a:pt x="368" y="779"/>
                      <a:pt x="368" y="779"/>
                      <a:pt x="365" y="779"/>
                    </a:cubicBezTo>
                    <a:cubicBezTo>
                      <a:pt x="366" y="780"/>
                      <a:pt x="368" y="780"/>
                      <a:pt x="370" y="781"/>
                    </a:cubicBezTo>
                    <a:cubicBezTo>
                      <a:pt x="371" y="781"/>
                      <a:pt x="369" y="780"/>
                      <a:pt x="368" y="779"/>
                    </a:cubicBezTo>
                    <a:cubicBezTo>
                      <a:pt x="371" y="779"/>
                      <a:pt x="372" y="779"/>
                      <a:pt x="374" y="779"/>
                    </a:cubicBezTo>
                    <a:cubicBezTo>
                      <a:pt x="375" y="780"/>
                      <a:pt x="374" y="780"/>
                      <a:pt x="372" y="781"/>
                    </a:cubicBezTo>
                    <a:cubicBezTo>
                      <a:pt x="377" y="780"/>
                      <a:pt x="382" y="782"/>
                      <a:pt x="386" y="783"/>
                    </a:cubicBezTo>
                    <a:cubicBezTo>
                      <a:pt x="387" y="783"/>
                      <a:pt x="385" y="783"/>
                      <a:pt x="387" y="784"/>
                    </a:cubicBezTo>
                    <a:cubicBezTo>
                      <a:pt x="391" y="782"/>
                      <a:pt x="405" y="786"/>
                      <a:pt x="409" y="785"/>
                    </a:cubicBezTo>
                    <a:cubicBezTo>
                      <a:pt x="411" y="786"/>
                      <a:pt x="416" y="786"/>
                      <a:pt x="412" y="787"/>
                    </a:cubicBezTo>
                    <a:cubicBezTo>
                      <a:pt x="415" y="787"/>
                      <a:pt x="415" y="787"/>
                      <a:pt x="415" y="786"/>
                    </a:cubicBezTo>
                    <a:cubicBezTo>
                      <a:pt x="417" y="786"/>
                      <a:pt x="418" y="787"/>
                      <a:pt x="419" y="787"/>
                    </a:cubicBezTo>
                    <a:cubicBezTo>
                      <a:pt x="419" y="787"/>
                      <a:pt x="420" y="788"/>
                      <a:pt x="420" y="788"/>
                    </a:cubicBezTo>
                    <a:cubicBezTo>
                      <a:pt x="421" y="788"/>
                      <a:pt x="422" y="788"/>
                      <a:pt x="423" y="788"/>
                    </a:cubicBezTo>
                    <a:cubicBezTo>
                      <a:pt x="421" y="787"/>
                      <a:pt x="420" y="788"/>
                      <a:pt x="419" y="787"/>
                    </a:cubicBezTo>
                    <a:cubicBezTo>
                      <a:pt x="420" y="787"/>
                      <a:pt x="420" y="787"/>
                      <a:pt x="419" y="786"/>
                    </a:cubicBezTo>
                    <a:cubicBezTo>
                      <a:pt x="423" y="787"/>
                      <a:pt x="426" y="787"/>
                      <a:pt x="430" y="787"/>
                    </a:cubicBezTo>
                    <a:cubicBezTo>
                      <a:pt x="431" y="787"/>
                      <a:pt x="433" y="787"/>
                      <a:pt x="435" y="787"/>
                    </a:cubicBezTo>
                    <a:cubicBezTo>
                      <a:pt x="436" y="787"/>
                      <a:pt x="436" y="787"/>
                      <a:pt x="437" y="787"/>
                    </a:cubicBezTo>
                    <a:cubicBezTo>
                      <a:pt x="438" y="787"/>
                      <a:pt x="439" y="787"/>
                      <a:pt x="440" y="787"/>
                    </a:cubicBezTo>
                    <a:cubicBezTo>
                      <a:pt x="440" y="788"/>
                      <a:pt x="440" y="788"/>
                      <a:pt x="442" y="789"/>
                    </a:cubicBezTo>
                    <a:cubicBezTo>
                      <a:pt x="445" y="788"/>
                      <a:pt x="442" y="787"/>
                      <a:pt x="441" y="787"/>
                    </a:cubicBezTo>
                    <a:cubicBezTo>
                      <a:pt x="444" y="785"/>
                      <a:pt x="448" y="788"/>
                      <a:pt x="451" y="786"/>
                    </a:cubicBezTo>
                    <a:cubicBezTo>
                      <a:pt x="456" y="787"/>
                      <a:pt x="450" y="788"/>
                      <a:pt x="452" y="789"/>
                    </a:cubicBezTo>
                    <a:cubicBezTo>
                      <a:pt x="454" y="788"/>
                      <a:pt x="453" y="787"/>
                      <a:pt x="454" y="786"/>
                    </a:cubicBezTo>
                    <a:cubicBezTo>
                      <a:pt x="457" y="785"/>
                      <a:pt x="457" y="787"/>
                      <a:pt x="458" y="786"/>
                    </a:cubicBezTo>
                    <a:cubicBezTo>
                      <a:pt x="459" y="787"/>
                      <a:pt x="457" y="787"/>
                      <a:pt x="456" y="788"/>
                    </a:cubicBezTo>
                    <a:cubicBezTo>
                      <a:pt x="458" y="788"/>
                      <a:pt x="462" y="787"/>
                      <a:pt x="461" y="786"/>
                    </a:cubicBezTo>
                    <a:cubicBezTo>
                      <a:pt x="466" y="787"/>
                      <a:pt x="466" y="786"/>
                      <a:pt x="469" y="787"/>
                    </a:cubicBezTo>
                    <a:cubicBezTo>
                      <a:pt x="473" y="786"/>
                      <a:pt x="474" y="786"/>
                      <a:pt x="478" y="786"/>
                    </a:cubicBezTo>
                    <a:cubicBezTo>
                      <a:pt x="479" y="786"/>
                      <a:pt x="477" y="785"/>
                      <a:pt x="480" y="785"/>
                    </a:cubicBezTo>
                    <a:cubicBezTo>
                      <a:pt x="477" y="784"/>
                      <a:pt x="477" y="784"/>
                      <a:pt x="477" y="784"/>
                    </a:cubicBezTo>
                    <a:cubicBezTo>
                      <a:pt x="474" y="784"/>
                      <a:pt x="475" y="785"/>
                      <a:pt x="472" y="784"/>
                    </a:cubicBezTo>
                    <a:cubicBezTo>
                      <a:pt x="471" y="785"/>
                      <a:pt x="472" y="785"/>
                      <a:pt x="472" y="785"/>
                    </a:cubicBezTo>
                    <a:cubicBezTo>
                      <a:pt x="468" y="785"/>
                      <a:pt x="455" y="787"/>
                      <a:pt x="458" y="784"/>
                    </a:cubicBezTo>
                    <a:cubicBezTo>
                      <a:pt x="456" y="784"/>
                      <a:pt x="455" y="785"/>
                      <a:pt x="454" y="785"/>
                    </a:cubicBezTo>
                    <a:cubicBezTo>
                      <a:pt x="451" y="784"/>
                      <a:pt x="453" y="784"/>
                      <a:pt x="456" y="783"/>
                    </a:cubicBezTo>
                    <a:cubicBezTo>
                      <a:pt x="454" y="783"/>
                      <a:pt x="448" y="783"/>
                      <a:pt x="450" y="784"/>
                    </a:cubicBezTo>
                    <a:cubicBezTo>
                      <a:pt x="447" y="785"/>
                      <a:pt x="445" y="784"/>
                      <a:pt x="441" y="785"/>
                    </a:cubicBezTo>
                    <a:cubicBezTo>
                      <a:pt x="440" y="785"/>
                      <a:pt x="444" y="784"/>
                      <a:pt x="444" y="784"/>
                    </a:cubicBezTo>
                    <a:cubicBezTo>
                      <a:pt x="443" y="783"/>
                      <a:pt x="440" y="783"/>
                      <a:pt x="438" y="783"/>
                    </a:cubicBezTo>
                    <a:cubicBezTo>
                      <a:pt x="437" y="784"/>
                      <a:pt x="435" y="783"/>
                      <a:pt x="436" y="782"/>
                    </a:cubicBezTo>
                    <a:cubicBezTo>
                      <a:pt x="435" y="782"/>
                      <a:pt x="434" y="783"/>
                      <a:pt x="435" y="783"/>
                    </a:cubicBezTo>
                    <a:cubicBezTo>
                      <a:pt x="432" y="783"/>
                      <a:pt x="430" y="783"/>
                      <a:pt x="428" y="782"/>
                    </a:cubicBezTo>
                    <a:cubicBezTo>
                      <a:pt x="427" y="783"/>
                      <a:pt x="428" y="783"/>
                      <a:pt x="427" y="784"/>
                    </a:cubicBezTo>
                    <a:cubicBezTo>
                      <a:pt x="425" y="784"/>
                      <a:pt x="424" y="783"/>
                      <a:pt x="422" y="784"/>
                    </a:cubicBezTo>
                    <a:cubicBezTo>
                      <a:pt x="422" y="783"/>
                      <a:pt x="422" y="783"/>
                      <a:pt x="423" y="783"/>
                    </a:cubicBezTo>
                    <a:cubicBezTo>
                      <a:pt x="420" y="783"/>
                      <a:pt x="417" y="783"/>
                      <a:pt x="414" y="783"/>
                    </a:cubicBezTo>
                    <a:cubicBezTo>
                      <a:pt x="411" y="782"/>
                      <a:pt x="408" y="782"/>
                      <a:pt x="405" y="782"/>
                    </a:cubicBezTo>
                    <a:cubicBezTo>
                      <a:pt x="404" y="781"/>
                      <a:pt x="407" y="782"/>
                      <a:pt x="408" y="781"/>
                    </a:cubicBezTo>
                    <a:cubicBezTo>
                      <a:pt x="406" y="780"/>
                      <a:pt x="404" y="781"/>
                      <a:pt x="402" y="780"/>
                    </a:cubicBezTo>
                    <a:cubicBezTo>
                      <a:pt x="405" y="780"/>
                      <a:pt x="408" y="780"/>
                      <a:pt x="410" y="781"/>
                    </a:cubicBezTo>
                    <a:cubicBezTo>
                      <a:pt x="412" y="780"/>
                      <a:pt x="414" y="780"/>
                      <a:pt x="416" y="781"/>
                    </a:cubicBezTo>
                    <a:cubicBezTo>
                      <a:pt x="418" y="781"/>
                      <a:pt x="419" y="781"/>
                      <a:pt x="420" y="781"/>
                    </a:cubicBezTo>
                    <a:cubicBezTo>
                      <a:pt x="421" y="781"/>
                      <a:pt x="423" y="781"/>
                      <a:pt x="424" y="781"/>
                    </a:cubicBezTo>
                    <a:cubicBezTo>
                      <a:pt x="423" y="781"/>
                      <a:pt x="422" y="781"/>
                      <a:pt x="421" y="781"/>
                    </a:cubicBezTo>
                    <a:cubicBezTo>
                      <a:pt x="420" y="781"/>
                      <a:pt x="418" y="780"/>
                      <a:pt x="417" y="780"/>
                    </a:cubicBezTo>
                    <a:cubicBezTo>
                      <a:pt x="415" y="780"/>
                      <a:pt x="413" y="780"/>
                      <a:pt x="411" y="780"/>
                    </a:cubicBezTo>
                    <a:cubicBezTo>
                      <a:pt x="407" y="779"/>
                      <a:pt x="404" y="779"/>
                      <a:pt x="400" y="779"/>
                    </a:cubicBezTo>
                    <a:cubicBezTo>
                      <a:pt x="398" y="779"/>
                      <a:pt x="402" y="779"/>
                      <a:pt x="402" y="780"/>
                    </a:cubicBezTo>
                    <a:cubicBezTo>
                      <a:pt x="398" y="780"/>
                      <a:pt x="398" y="777"/>
                      <a:pt x="394" y="778"/>
                    </a:cubicBezTo>
                    <a:cubicBezTo>
                      <a:pt x="395" y="778"/>
                      <a:pt x="397" y="779"/>
                      <a:pt x="398" y="779"/>
                    </a:cubicBezTo>
                    <a:cubicBezTo>
                      <a:pt x="396" y="780"/>
                      <a:pt x="394" y="778"/>
                      <a:pt x="392" y="779"/>
                    </a:cubicBezTo>
                    <a:cubicBezTo>
                      <a:pt x="391" y="779"/>
                      <a:pt x="392" y="778"/>
                      <a:pt x="393" y="778"/>
                    </a:cubicBezTo>
                    <a:cubicBezTo>
                      <a:pt x="392" y="778"/>
                      <a:pt x="391" y="778"/>
                      <a:pt x="390" y="778"/>
                    </a:cubicBezTo>
                    <a:cubicBezTo>
                      <a:pt x="388" y="779"/>
                      <a:pt x="377" y="776"/>
                      <a:pt x="372" y="775"/>
                    </a:cubicBezTo>
                    <a:cubicBezTo>
                      <a:pt x="371" y="774"/>
                      <a:pt x="375" y="776"/>
                      <a:pt x="376" y="775"/>
                    </a:cubicBezTo>
                    <a:cubicBezTo>
                      <a:pt x="374" y="775"/>
                      <a:pt x="372" y="774"/>
                      <a:pt x="369" y="774"/>
                    </a:cubicBezTo>
                    <a:cubicBezTo>
                      <a:pt x="367" y="774"/>
                      <a:pt x="365" y="773"/>
                      <a:pt x="363" y="773"/>
                    </a:cubicBezTo>
                    <a:cubicBezTo>
                      <a:pt x="358" y="771"/>
                      <a:pt x="354" y="770"/>
                      <a:pt x="350" y="769"/>
                    </a:cubicBezTo>
                    <a:cubicBezTo>
                      <a:pt x="349" y="768"/>
                      <a:pt x="351" y="768"/>
                      <a:pt x="352" y="768"/>
                    </a:cubicBezTo>
                    <a:cubicBezTo>
                      <a:pt x="350" y="767"/>
                      <a:pt x="347" y="767"/>
                      <a:pt x="347" y="768"/>
                    </a:cubicBezTo>
                    <a:cubicBezTo>
                      <a:pt x="343" y="767"/>
                      <a:pt x="348" y="767"/>
                      <a:pt x="344" y="765"/>
                    </a:cubicBezTo>
                    <a:cubicBezTo>
                      <a:pt x="340" y="765"/>
                      <a:pt x="346" y="767"/>
                      <a:pt x="344" y="767"/>
                    </a:cubicBezTo>
                    <a:cubicBezTo>
                      <a:pt x="343" y="767"/>
                      <a:pt x="341" y="766"/>
                      <a:pt x="340" y="766"/>
                    </a:cubicBezTo>
                    <a:cubicBezTo>
                      <a:pt x="339" y="766"/>
                      <a:pt x="337" y="766"/>
                      <a:pt x="336" y="765"/>
                    </a:cubicBezTo>
                    <a:cubicBezTo>
                      <a:pt x="333" y="764"/>
                      <a:pt x="331" y="763"/>
                      <a:pt x="328" y="762"/>
                    </a:cubicBezTo>
                    <a:cubicBezTo>
                      <a:pt x="326" y="763"/>
                      <a:pt x="324" y="761"/>
                      <a:pt x="320" y="761"/>
                    </a:cubicBezTo>
                    <a:cubicBezTo>
                      <a:pt x="318" y="759"/>
                      <a:pt x="320" y="760"/>
                      <a:pt x="318" y="758"/>
                    </a:cubicBezTo>
                    <a:cubicBezTo>
                      <a:pt x="314" y="758"/>
                      <a:pt x="310" y="756"/>
                      <a:pt x="306" y="755"/>
                    </a:cubicBezTo>
                    <a:cubicBezTo>
                      <a:pt x="306" y="753"/>
                      <a:pt x="310" y="755"/>
                      <a:pt x="311" y="756"/>
                    </a:cubicBezTo>
                    <a:cubicBezTo>
                      <a:pt x="310" y="755"/>
                      <a:pt x="308" y="754"/>
                      <a:pt x="306" y="753"/>
                    </a:cubicBezTo>
                    <a:cubicBezTo>
                      <a:pt x="304" y="753"/>
                      <a:pt x="302" y="752"/>
                      <a:pt x="300" y="752"/>
                    </a:cubicBezTo>
                    <a:cubicBezTo>
                      <a:pt x="298" y="750"/>
                      <a:pt x="301" y="751"/>
                      <a:pt x="299" y="750"/>
                    </a:cubicBezTo>
                    <a:cubicBezTo>
                      <a:pt x="301" y="750"/>
                      <a:pt x="303" y="751"/>
                      <a:pt x="304" y="751"/>
                    </a:cubicBezTo>
                    <a:cubicBezTo>
                      <a:pt x="300" y="749"/>
                      <a:pt x="297" y="748"/>
                      <a:pt x="294" y="747"/>
                    </a:cubicBezTo>
                    <a:cubicBezTo>
                      <a:pt x="293" y="746"/>
                      <a:pt x="292" y="746"/>
                      <a:pt x="291" y="746"/>
                    </a:cubicBezTo>
                    <a:cubicBezTo>
                      <a:pt x="290" y="745"/>
                      <a:pt x="290" y="745"/>
                      <a:pt x="289" y="745"/>
                    </a:cubicBezTo>
                    <a:cubicBezTo>
                      <a:pt x="287" y="744"/>
                      <a:pt x="285" y="744"/>
                      <a:pt x="284" y="743"/>
                    </a:cubicBezTo>
                    <a:cubicBezTo>
                      <a:pt x="281" y="741"/>
                      <a:pt x="287" y="743"/>
                      <a:pt x="284" y="741"/>
                    </a:cubicBezTo>
                    <a:cubicBezTo>
                      <a:pt x="279" y="739"/>
                      <a:pt x="279" y="739"/>
                      <a:pt x="279" y="739"/>
                    </a:cubicBezTo>
                    <a:cubicBezTo>
                      <a:pt x="278" y="738"/>
                      <a:pt x="276" y="738"/>
                      <a:pt x="275" y="737"/>
                    </a:cubicBezTo>
                    <a:cubicBezTo>
                      <a:pt x="272" y="735"/>
                      <a:pt x="269" y="733"/>
                      <a:pt x="266" y="731"/>
                    </a:cubicBezTo>
                    <a:cubicBezTo>
                      <a:pt x="264" y="730"/>
                      <a:pt x="263" y="730"/>
                      <a:pt x="262" y="729"/>
                    </a:cubicBezTo>
                    <a:cubicBezTo>
                      <a:pt x="261" y="728"/>
                      <a:pt x="260" y="727"/>
                      <a:pt x="259" y="727"/>
                    </a:cubicBezTo>
                    <a:cubicBezTo>
                      <a:pt x="258" y="726"/>
                      <a:pt x="260" y="728"/>
                      <a:pt x="257" y="727"/>
                    </a:cubicBezTo>
                    <a:cubicBezTo>
                      <a:pt x="256" y="725"/>
                      <a:pt x="252" y="723"/>
                      <a:pt x="249" y="721"/>
                    </a:cubicBezTo>
                    <a:cubicBezTo>
                      <a:pt x="247" y="720"/>
                      <a:pt x="246" y="719"/>
                      <a:pt x="245" y="719"/>
                    </a:cubicBezTo>
                    <a:cubicBezTo>
                      <a:pt x="244" y="718"/>
                      <a:pt x="243" y="717"/>
                      <a:pt x="243" y="717"/>
                    </a:cubicBezTo>
                    <a:cubicBezTo>
                      <a:pt x="242" y="715"/>
                      <a:pt x="240" y="714"/>
                      <a:pt x="238" y="713"/>
                    </a:cubicBezTo>
                    <a:cubicBezTo>
                      <a:pt x="236" y="711"/>
                      <a:pt x="234" y="710"/>
                      <a:pt x="233" y="708"/>
                    </a:cubicBezTo>
                    <a:cubicBezTo>
                      <a:pt x="229" y="706"/>
                      <a:pt x="226" y="703"/>
                      <a:pt x="223" y="702"/>
                    </a:cubicBezTo>
                    <a:cubicBezTo>
                      <a:pt x="222" y="701"/>
                      <a:pt x="221" y="700"/>
                      <a:pt x="221" y="699"/>
                    </a:cubicBezTo>
                    <a:cubicBezTo>
                      <a:pt x="220" y="699"/>
                      <a:pt x="219" y="698"/>
                      <a:pt x="218" y="697"/>
                    </a:cubicBezTo>
                    <a:cubicBezTo>
                      <a:pt x="217" y="696"/>
                      <a:pt x="215" y="694"/>
                      <a:pt x="214" y="692"/>
                    </a:cubicBezTo>
                    <a:cubicBezTo>
                      <a:pt x="211" y="692"/>
                      <a:pt x="210" y="689"/>
                      <a:pt x="207" y="688"/>
                    </a:cubicBezTo>
                    <a:cubicBezTo>
                      <a:pt x="205" y="686"/>
                      <a:pt x="207" y="687"/>
                      <a:pt x="206" y="685"/>
                    </a:cubicBezTo>
                    <a:cubicBezTo>
                      <a:pt x="203" y="683"/>
                      <a:pt x="200" y="680"/>
                      <a:pt x="198" y="678"/>
                    </a:cubicBezTo>
                    <a:cubicBezTo>
                      <a:pt x="196" y="676"/>
                      <a:pt x="195" y="675"/>
                      <a:pt x="194" y="674"/>
                    </a:cubicBezTo>
                    <a:cubicBezTo>
                      <a:pt x="190" y="669"/>
                      <a:pt x="190" y="669"/>
                      <a:pt x="190" y="669"/>
                    </a:cubicBezTo>
                    <a:cubicBezTo>
                      <a:pt x="186" y="665"/>
                      <a:pt x="186" y="665"/>
                      <a:pt x="186" y="665"/>
                    </a:cubicBezTo>
                    <a:cubicBezTo>
                      <a:pt x="185" y="665"/>
                      <a:pt x="184" y="664"/>
                      <a:pt x="184" y="663"/>
                    </a:cubicBezTo>
                    <a:cubicBezTo>
                      <a:pt x="182" y="661"/>
                      <a:pt x="182" y="661"/>
                      <a:pt x="182" y="661"/>
                    </a:cubicBezTo>
                    <a:cubicBezTo>
                      <a:pt x="180" y="658"/>
                      <a:pt x="177" y="655"/>
                      <a:pt x="175" y="652"/>
                    </a:cubicBezTo>
                    <a:cubicBezTo>
                      <a:pt x="175" y="652"/>
                      <a:pt x="173" y="651"/>
                      <a:pt x="175" y="653"/>
                    </a:cubicBezTo>
                    <a:cubicBezTo>
                      <a:pt x="173" y="651"/>
                      <a:pt x="171" y="648"/>
                      <a:pt x="169" y="645"/>
                    </a:cubicBezTo>
                    <a:cubicBezTo>
                      <a:pt x="168" y="643"/>
                      <a:pt x="166" y="640"/>
                      <a:pt x="164" y="638"/>
                    </a:cubicBezTo>
                    <a:cubicBezTo>
                      <a:pt x="162" y="636"/>
                      <a:pt x="162" y="636"/>
                      <a:pt x="162" y="636"/>
                    </a:cubicBezTo>
                    <a:cubicBezTo>
                      <a:pt x="161" y="634"/>
                      <a:pt x="161" y="634"/>
                      <a:pt x="161" y="634"/>
                    </a:cubicBezTo>
                    <a:cubicBezTo>
                      <a:pt x="160" y="633"/>
                      <a:pt x="159" y="631"/>
                      <a:pt x="158" y="630"/>
                    </a:cubicBezTo>
                    <a:cubicBezTo>
                      <a:pt x="157" y="628"/>
                      <a:pt x="155" y="625"/>
                      <a:pt x="153" y="623"/>
                    </a:cubicBezTo>
                    <a:cubicBezTo>
                      <a:pt x="150" y="620"/>
                      <a:pt x="150" y="617"/>
                      <a:pt x="149" y="615"/>
                    </a:cubicBezTo>
                    <a:cubicBezTo>
                      <a:pt x="148" y="614"/>
                      <a:pt x="148" y="616"/>
                      <a:pt x="148" y="615"/>
                    </a:cubicBezTo>
                    <a:cubicBezTo>
                      <a:pt x="147" y="613"/>
                      <a:pt x="146" y="611"/>
                      <a:pt x="145" y="609"/>
                    </a:cubicBezTo>
                    <a:cubicBezTo>
                      <a:pt x="144" y="608"/>
                      <a:pt x="143" y="607"/>
                      <a:pt x="143" y="606"/>
                    </a:cubicBezTo>
                    <a:cubicBezTo>
                      <a:pt x="142" y="605"/>
                      <a:pt x="141" y="604"/>
                      <a:pt x="140" y="603"/>
                    </a:cubicBezTo>
                    <a:cubicBezTo>
                      <a:pt x="140" y="601"/>
                      <a:pt x="140" y="600"/>
                      <a:pt x="140" y="599"/>
                    </a:cubicBezTo>
                    <a:cubicBezTo>
                      <a:pt x="138" y="596"/>
                      <a:pt x="136" y="593"/>
                      <a:pt x="134" y="590"/>
                    </a:cubicBezTo>
                    <a:cubicBezTo>
                      <a:pt x="133" y="588"/>
                      <a:pt x="131" y="585"/>
                      <a:pt x="130" y="582"/>
                    </a:cubicBezTo>
                    <a:cubicBezTo>
                      <a:pt x="127" y="576"/>
                      <a:pt x="125" y="570"/>
                      <a:pt x="123" y="563"/>
                    </a:cubicBezTo>
                    <a:cubicBezTo>
                      <a:pt x="122" y="563"/>
                      <a:pt x="122" y="564"/>
                      <a:pt x="122" y="563"/>
                    </a:cubicBezTo>
                    <a:cubicBezTo>
                      <a:pt x="114" y="542"/>
                      <a:pt x="106" y="520"/>
                      <a:pt x="103" y="498"/>
                    </a:cubicBezTo>
                    <a:cubicBezTo>
                      <a:pt x="102" y="498"/>
                      <a:pt x="102" y="497"/>
                      <a:pt x="102" y="496"/>
                    </a:cubicBezTo>
                    <a:cubicBezTo>
                      <a:pt x="102" y="495"/>
                      <a:pt x="101" y="495"/>
                      <a:pt x="101" y="494"/>
                    </a:cubicBezTo>
                    <a:cubicBezTo>
                      <a:pt x="101" y="491"/>
                      <a:pt x="100" y="489"/>
                      <a:pt x="100" y="486"/>
                    </a:cubicBezTo>
                    <a:cubicBezTo>
                      <a:pt x="100" y="485"/>
                      <a:pt x="100" y="483"/>
                      <a:pt x="99" y="482"/>
                    </a:cubicBezTo>
                    <a:cubicBezTo>
                      <a:pt x="99" y="481"/>
                      <a:pt x="99" y="480"/>
                      <a:pt x="99" y="480"/>
                    </a:cubicBezTo>
                    <a:cubicBezTo>
                      <a:pt x="99" y="479"/>
                      <a:pt x="99" y="478"/>
                      <a:pt x="99" y="478"/>
                    </a:cubicBezTo>
                    <a:cubicBezTo>
                      <a:pt x="99" y="475"/>
                      <a:pt x="99" y="472"/>
                      <a:pt x="98" y="469"/>
                    </a:cubicBezTo>
                    <a:cubicBezTo>
                      <a:pt x="98" y="467"/>
                      <a:pt x="97" y="464"/>
                      <a:pt x="97" y="462"/>
                    </a:cubicBezTo>
                    <a:cubicBezTo>
                      <a:pt x="97" y="460"/>
                      <a:pt x="97" y="458"/>
                      <a:pt x="97" y="456"/>
                    </a:cubicBezTo>
                    <a:cubicBezTo>
                      <a:pt x="97" y="455"/>
                      <a:pt x="97" y="454"/>
                      <a:pt x="96" y="453"/>
                    </a:cubicBezTo>
                    <a:cubicBezTo>
                      <a:pt x="97" y="452"/>
                      <a:pt x="97" y="450"/>
                      <a:pt x="96" y="448"/>
                    </a:cubicBezTo>
                    <a:cubicBezTo>
                      <a:pt x="96" y="445"/>
                      <a:pt x="96" y="443"/>
                      <a:pt x="97" y="441"/>
                    </a:cubicBezTo>
                    <a:cubicBezTo>
                      <a:pt x="96" y="438"/>
                      <a:pt x="96" y="435"/>
                      <a:pt x="96" y="432"/>
                    </a:cubicBezTo>
                    <a:cubicBezTo>
                      <a:pt x="96" y="429"/>
                      <a:pt x="96" y="425"/>
                      <a:pt x="96" y="422"/>
                    </a:cubicBezTo>
                    <a:cubicBezTo>
                      <a:pt x="96" y="415"/>
                      <a:pt x="97" y="408"/>
                      <a:pt x="97" y="402"/>
                    </a:cubicBezTo>
                    <a:cubicBezTo>
                      <a:pt x="97" y="401"/>
                      <a:pt x="98" y="400"/>
                      <a:pt x="98" y="399"/>
                    </a:cubicBezTo>
                    <a:cubicBezTo>
                      <a:pt x="98" y="395"/>
                      <a:pt x="99" y="391"/>
                      <a:pt x="99" y="387"/>
                    </a:cubicBezTo>
                    <a:cubicBezTo>
                      <a:pt x="99" y="383"/>
                      <a:pt x="100" y="379"/>
                      <a:pt x="101" y="375"/>
                    </a:cubicBezTo>
                    <a:cubicBezTo>
                      <a:pt x="102" y="367"/>
                      <a:pt x="104" y="359"/>
                      <a:pt x="105" y="350"/>
                    </a:cubicBezTo>
                    <a:cubicBezTo>
                      <a:pt x="107" y="347"/>
                      <a:pt x="108" y="343"/>
                      <a:pt x="108" y="340"/>
                    </a:cubicBezTo>
                    <a:cubicBezTo>
                      <a:pt x="109" y="338"/>
                      <a:pt x="109" y="336"/>
                      <a:pt x="110" y="335"/>
                    </a:cubicBezTo>
                    <a:cubicBezTo>
                      <a:pt x="110" y="333"/>
                      <a:pt x="111" y="331"/>
                      <a:pt x="112" y="330"/>
                    </a:cubicBezTo>
                    <a:cubicBezTo>
                      <a:pt x="112" y="327"/>
                      <a:pt x="112" y="325"/>
                      <a:pt x="113" y="323"/>
                    </a:cubicBezTo>
                    <a:cubicBezTo>
                      <a:pt x="114" y="321"/>
                      <a:pt x="115" y="319"/>
                      <a:pt x="115" y="317"/>
                    </a:cubicBezTo>
                    <a:cubicBezTo>
                      <a:pt x="120" y="306"/>
                      <a:pt x="124" y="295"/>
                      <a:pt x="129" y="284"/>
                    </a:cubicBezTo>
                    <a:cubicBezTo>
                      <a:pt x="130" y="281"/>
                      <a:pt x="132" y="278"/>
                      <a:pt x="133" y="275"/>
                    </a:cubicBezTo>
                    <a:cubicBezTo>
                      <a:pt x="135" y="272"/>
                      <a:pt x="136" y="269"/>
                      <a:pt x="138" y="266"/>
                    </a:cubicBezTo>
                    <a:cubicBezTo>
                      <a:pt x="140" y="262"/>
                      <a:pt x="140" y="262"/>
                      <a:pt x="140" y="262"/>
                    </a:cubicBezTo>
                    <a:cubicBezTo>
                      <a:pt x="141" y="261"/>
                      <a:pt x="141" y="261"/>
                      <a:pt x="141" y="260"/>
                    </a:cubicBezTo>
                    <a:cubicBezTo>
                      <a:pt x="143" y="258"/>
                      <a:pt x="143" y="258"/>
                      <a:pt x="143" y="258"/>
                    </a:cubicBezTo>
                    <a:cubicBezTo>
                      <a:pt x="148" y="249"/>
                      <a:pt x="148" y="249"/>
                      <a:pt x="148" y="249"/>
                    </a:cubicBezTo>
                    <a:cubicBezTo>
                      <a:pt x="149" y="246"/>
                      <a:pt x="151" y="243"/>
                      <a:pt x="153" y="241"/>
                    </a:cubicBezTo>
                    <a:cubicBezTo>
                      <a:pt x="158" y="232"/>
                      <a:pt x="158" y="232"/>
                      <a:pt x="158" y="232"/>
                    </a:cubicBezTo>
                    <a:cubicBezTo>
                      <a:pt x="160" y="230"/>
                      <a:pt x="162" y="227"/>
                      <a:pt x="164" y="224"/>
                    </a:cubicBezTo>
                    <a:cubicBezTo>
                      <a:pt x="166" y="222"/>
                      <a:pt x="168" y="219"/>
                      <a:pt x="170" y="217"/>
                    </a:cubicBezTo>
                    <a:cubicBezTo>
                      <a:pt x="172" y="214"/>
                      <a:pt x="172" y="214"/>
                      <a:pt x="172" y="214"/>
                    </a:cubicBezTo>
                    <a:cubicBezTo>
                      <a:pt x="172" y="213"/>
                      <a:pt x="173" y="214"/>
                      <a:pt x="172" y="214"/>
                    </a:cubicBezTo>
                    <a:cubicBezTo>
                      <a:pt x="175" y="211"/>
                      <a:pt x="177" y="209"/>
                      <a:pt x="179" y="206"/>
                    </a:cubicBezTo>
                    <a:cubicBezTo>
                      <a:pt x="181" y="204"/>
                      <a:pt x="183" y="202"/>
                      <a:pt x="185" y="199"/>
                    </a:cubicBezTo>
                    <a:cubicBezTo>
                      <a:pt x="187" y="197"/>
                      <a:pt x="189" y="195"/>
                      <a:pt x="191" y="192"/>
                    </a:cubicBezTo>
                    <a:cubicBezTo>
                      <a:pt x="193" y="190"/>
                      <a:pt x="195" y="188"/>
                      <a:pt x="198" y="185"/>
                    </a:cubicBezTo>
                    <a:cubicBezTo>
                      <a:pt x="198" y="185"/>
                      <a:pt x="199" y="184"/>
                      <a:pt x="200" y="184"/>
                    </a:cubicBezTo>
                    <a:cubicBezTo>
                      <a:pt x="201" y="183"/>
                      <a:pt x="201" y="182"/>
                      <a:pt x="201" y="182"/>
                    </a:cubicBezTo>
                    <a:cubicBezTo>
                      <a:pt x="201" y="181"/>
                      <a:pt x="201" y="181"/>
                      <a:pt x="203" y="180"/>
                    </a:cubicBezTo>
                    <a:cubicBezTo>
                      <a:pt x="204" y="180"/>
                      <a:pt x="203" y="181"/>
                      <a:pt x="202" y="182"/>
                    </a:cubicBezTo>
                    <a:cubicBezTo>
                      <a:pt x="204" y="181"/>
                      <a:pt x="206" y="179"/>
                      <a:pt x="205" y="178"/>
                    </a:cubicBezTo>
                    <a:cubicBezTo>
                      <a:pt x="225" y="161"/>
                      <a:pt x="246" y="145"/>
                      <a:pt x="268" y="132"/>
                    </a:cubicBezTo>
                    <a:cubicBezTo>
                      <a:pt x="269" y="131"/>
                      <a:pt x="271" y="130"/>
                      <a:pt x="272" y="130"/>
                    </a:cubicBezTo>
                    <a:cubicBezTo>
                      <a:pt x="277" y="127"/>
                      <a:pt x="277" y="127"/>
                      <a:pt x="277" y="127"/>
                    </a:cubicBezTo>
                    <a:cubicBezTo>
                      <a:pt x="285" y="123"/>
                      <a:pt x="285" y="123"/>
                      <a:pt x="285" y="123"/>
                    </a:cubicBezTo>
                    <a:cubicBezTo>
                      <a:pt x="287" y="122"/>
                      <a:pt x="288" y="121"/>
                      <a:pt x="289" y="121"/>
                    </a:cubicBezTo>
                    <a:cubicBezTo>
                      <a:pt x="294" y="119"/>
                      <a:pt x="294" y="119"/>
                      <a:pt x="294" y="119"/>
                    </a:cubicBezTo>
                    <a:cubicBezTo>
                      <a:pt x="297" y="117"/>
                      <a:pt x="300" y="116"/>
                      <a:pt x="303" y="114"/>
                    </a:cubicBezTo>
                    <a:cubicBezTo>
                      <a:pt x="311" y="111"/>
                      <a:pt x="311" y="111"/>
                      <a:pt x="311" y="111"/>
                    </a:cubicBezTo>
                    <a:cubicBezTo>
                      <a:pt x="314" y="110"/>
                      <a:pt x="317" y="108"/>
                      <a:pt x="320" y="107"/>
                    </a:cubicBezTo>
                    <a:cubicBezTo>
                      <a:pt x="330" y="104"/>
                      <a:pt x="330" y="104"/>
                      <a:pt x="330" y="104"/>
                    </a:cubicBezTo>
                    <a:cubicBezTo>
                      <a:pt x="331" y="103"/>
                      <a:pt x="333" y="103"/>
                      <a:pt x="334" y="102"/>
                    </a:cubicBezTo>
                    <a:cubicBezTo>
                      <a:pt x="339" y="101"/>
                      <a:pt x="339" y="101"/>
                      <a:pt x="339" y="101"/>
                    </a:cubicBezTo>
                    <a:cubicBezTo>
                      <a:pt x="363" y="93"/>
                      <a:pt x="389" y="88"/>
                      <a:pt x="415" y="86"/>
                    </a:cubicBezTo>
                    <a:cubicBezTo>
                      <a:pt x="441" y="84"/>
                      <a:pt x="467" y="85"/>
                      <a:pt x="493" y="89"/>
                    </a:cubicBezTo>
                    <a:cubicBezTo>
                      <a:pt x="494" y="89"/>
                      <a:pt x="495" y="89"/>
                      <a:pt x="495" y="89"/>
                    </a:cubicBezTo>
                    <a:cubicBezTo>
                      <a:pt x="499" y="90"/>
                      <a:pt x="502" y="91"/>
                      <a:pt x="506" y="91"/>
                    </a:cubicBezTo>
                    <a:cubicBezTo>
                      <a:pt x="510" y="92"/>
                      <a:pt x="513" y="92"/>
                      <a:pt x="517" y="93"/>
                    </a:cubicBezTo>
                    <a:cubicBezTo>
                      <a:pt x="520" y="94"/>
                      <a:pt x="524" y="95"/>
                      <a:pt x="527" y="96"/>
                    </a:cubicBezTo>
                    <a:cubicBezTo>
                      <a:pt x="529" y="96"/>
                      <a:pt x="531" y="97"/>
                      <a:pt x="532" y="97"/>
                    </a:cubicBezTo>
                    <a:cubicBezTo>
                      <a:pt x="534" y="98"/>
                      <a:pt x="536" y="99"/>
                      <a:pt x="537" y="99"/>
                    </a:cubicBezTo>
                    <a:cubicBezTo>
                      <a:pt x="540" y="100"/>
                      <a:pt x="543" y="99"/>
                      <a:pt x="543" y="100"/>
                    </a:cubicBezTo>
                    <a:cubicBezTo>
                      <a:pt x="545" y="100"/>
                      <a:pt x="550" y="102"/>
                      <a:pt x="554" y="104"/>
                    </a:cubicBezTo>
                    <a:cubicBezTo>
                      <a:pt x="555" y="104"/>
                      <a:pt x="556" y="104"/>
                      <a:pt x="557" y="104"/>
                    </a:cubicBezTo>
                    <a:cubicBezTo>
                      <a:pt x="561" y="106"/>
                      <a:pt x="566" y="108"/>
                      <a:pt x="571" y="110"/>
                    </a:cubicBezTo>
                    <a:cubicBezTo>
                      <a:pt x="576" y="112"/>
                      <a:pt x="582" y="115"/>
                      <a:pt x="587" y="117"/>
                    </a:cubicBezTo>
                    <a:cubicBezTo>
                      <a:pt x="591" y="119"/>
                      <a:pt x="591" y="119"/>
                      <a:pt x="591" y="119"/>
                    </a:cubicBezTo>
                    <a:cubicBezTo>
                      <a:pt x="596" y="121"/>
                      <a:pt x="596" y="121"/>
                      <a:pt x="596" y="121"/>
                    </a:cubicBezTo>
                    <a:cubicBezTo>
                      <a:pt x="604" y="125"/>
                      <a:pt x="604" y="125"/>
                      <a:pt x="604" y="125"/>
                    </a:cubicBezTo>
                    <a:cubicBezTo>
                      <a:pt x="606" y="127"/>
                      <a:pt x="609" y="128"/>
                      <a:pt x="612" y="130"/>
                    </a:cubicBezTo>
                    <a:cubicBezTo>
                      <a:pt x="614" y="131"/>
                      <a:pt x="617" y="133"/>
                      <a:pt x="619" y="135"/>
                    </a:cubicBezTo>
                    <a:cubicBezTo>
                      <a:pt x="621" y="135"/>
                      <a:pt x="622" y="136"/>
                      <a:pt x="623" y="137"/>
                    </a:cubicBezTo>
                    <a:cubicBezTo>
                      <a:pt x="627" y="140"/>
                      <a:pt x="627" y="140"/>
                      <a:pt x="627" y="140"/>
                    </a:cubicBezTo>
                    <a:cubicBezTo>
                      <a:pt x="629" y="142"/>
                      <a:pt x="632" y="143"/>
                      <a:pt x="634" y="145"/>
                    </a:cubicBezTo>
                    <a:cubicBezTo>
                      <a:pt x="635" y="146"/>
                      <a:pt x="636" y="146"/>
                      <a:pt x="637" y="146"/>
                    </a:cubicBezTo>
                    <a:cubicBezTo>
                      <a:pt x="639" y="150"/>
                      <a:pt x="645" y="154"/>
                      <a:pt x="647" y="154"/>
                    </a:cubicBezTo>
                    <a:cubicBezTo>
                      <a:pt x="648" y="155"/>
                      <a:pt x="647" y="155"/>
                      <a:pt x="648" y="156"/>
                    </a:cubicBezTo>
                    <a:cubicBezTo>
                      <a:pt x="651" y="156"/>
                      <a:pt x="652" y="158"/>
                      <a:pt x="653" y="160"/>
                    </a:cubicBezTo>
                    <a:cubicBezTo>
                      <a:pt x="656" y="161"/>
                      <a:pt x="659" y="163"/>
                      <a:pt x="662" y="166"/>
                    </a:cubicBezTo>
                    <a:cubicBezTo>
                      <a:pt x="664" y="168"/>
                      <a:pt x="667" y="171"/>
                      <a:pt x="670" y="174"/>
                    </a:cubicBezTo>
                    <a:cubicBezTo>
                      <a:pt x="671" y="175"/>
                      <a:pt x="671" y="175"/>
                      <a:pt x="670" y="175"/>
                    </a:cubicBezTo>
                    <a:cubicBezTo>
                      <a:pt x="671" y="176"/>
                      <a:pt x="673" y="175"/>
                      <a:pt x="675" y="179"/>
                    </a:cubicBezTo>
                    <a:cubicBezTo>
                      <a:pt x="675" y="179"/>
                      <a:pt x="675" y="178"/>
                      <a:pt x="675" y="178"/>
                    </a:cubicBezTo>
                    <a:cubicBezTo>
                      <a:pt x="677" y="179"/>
                      <a:pt x="677" y="181"/>
                      <a:pt x="679" y="182"/>
                    </a:cubicBezTo>
                    <a:cubicBezTo>
                      <a:pt x="680" y="183"/>
                      <a:pt x="679" y="182"/>
                      <a:pt x="679" y="182"/>
                    </a:cubicBezTo>
                    <a:cubicBezTo>
                      <a:pt x="681" y="183"/>
                      <a:pt x="684" y="186"/>
                      <a:pt x="687" y="189"/>
                    </a:cubicBezTo>
                    <a:cubicBezTo>
                      <a:pt x="687" y="191"/>
                      <a:pt x="685" y="188"/>
                      <a:pt x="683" y="187"/>
                    </a:cubicBezTo>
                    <a:cubicBezTo>
                      <a:pt x="685" y="188"/>
                      <a:pt x="686" y="189"/>
                      <a:pt x="688" y="191"/>
                    </a:cubicBezTo>
                    <a:cubicBezTo>
                      <a:pt x="689" y="192"/>
                      <a:pt x="691" y="193"/>
                      <a:pt x="692" y="195"/>
                    </a:cubicBezTo>
                    <a:cubicBezTo>
                      <a:pt x="697" y="199"/>
                      <a:pt x="697" y="199"/>
                      <a:pt x="697" y="199"/>
                    </a:cubicBezTo>
                    <a:cubicBezTo>
                      <a:pt x="698" y="200"/>
                      <a:pt x="700" y="202"/>
                      <a:pt x="701" y="203"/>
                    </a:cubicBezTo>
                    <a:cubicBezTo>
                      <a:pt x="701" y="204"/>
                      <a:pt x="702" y="205"/>
                      <a:pt x="702" y="206"/>
                    </a:cubicBezTo>
                    <a:cubicBezTo>
                      <a:pt x="701" y="206"/>
                      <a:pt x="704" y="207"/>
                      <a:pt x="702" y="205"/>
                    </a:cubicBezTo>
                    <a:cubicBezTo>
                      <a:pt x="705" y="207"/>
                      <a:pt x="707" y="210"/>
                      <a:pt x="711" y="213"/>
                    </a:cubicBezTo>
                    <a:cubicBezTo>
                      <a:pt x="711" y="214"/>
                      <a:pt x="714" y="218"/>
                      <a:pt x="711" y="216"/>
                    </a:cubicBezTo>
                    <a:cubicBezTo>
                      <a:pt x="712" y="218"/>
                      <a:pt x="714" y="217"/>
                      <a:pt x="715" y="221"/>
                    </a:cubicBezTo>
                    <a:cubicBezTo>
                      <a:pt x="718" y="223"/>
                      <a:pt x="715" y="220"/>
                      <a:pt x="715" y="219"/>
                    </a:cubicBezTo>
                    <a:cubicBezTo>
                      <a:pt x="718" y="222"/>
                      <a:pt x="720" y="226"/>
                      <a:pt x="724" y="230"/>
                    </a:cubicBezTo>
                    <a:cubicBezTo>
                      <a:pt x="724" y="230"/>
                      <a:pt x="723" y="229"/>
                      <a:pt x="722" y="229"/>
                    </a:cubicBezTo>
                    <a:cubicBezTo>
                      <a:pt x="723" y="230"/>
                      <a:pt x="724" y="231"/>
                      <a:pt x="724" y="232"/>
                    </a:cubicBezTo>
                    <a:cubicBezTo>
                      <a:pt x="725" y="231"/>
                      <a:pt x="726" y="234"/>
                      <a:pt x="728" y="236"/>
                    </a:cubicBezTo>
                    <a:cubicBezTo>
                      <a:pt x="729" y="238"/>
                      <a:pt x="731" y="241"/>
                      <a:pt x="733" y="243"/>
                    </a:cubicBezTo>
                    <a:cubicBezTo>
                      <a:pt x="734" y="246"/>
                      <a:pt x="736" y="248"/>
                      <a:pt x="738" y="251"/>
                    </a:cubicBezTo>
                    <a:cubicBezTo>
                      <a:pt x="740" y="253"/>
                      <a:pt x="741" y="256"/>
                      <a:pt x="743" y="258"/>
                    </a:cubicBezTo>
                    <a:cubicBezTo>
                      <a:pt x="744" y="260"/>
                      <a:pt x="745" y="263"/>
                      <a:pt x="746" y="265"/>
                    </a:cubicBezTo>
                    <a:cubicBezTo>
                      <a:pt x="747" y="266"/>
                      <a:pt x="749" y="268"/>
                      <a:pt x="750" y="270"/>
                    </a:cubicBezTo>
                    <a:cubicBezTo>
                      <a:pt x="751" y="271"/>
                      <a:pt x="751" y="272"/>
                      <a:pt x="752" y="274"/>
                    </a:cubicBezTo>
                    <a:cubicBezTo>
                      <a:pt x="753" y="275"/>
                      <a:pt x="753" y="276"/>
                      <a:pt x="754" y="277"/>
                    </a:cubicBezTo>
                    <a:cubicBezTo>
                      <a:pt x="753" y="277"/>
                      <a:pt x="752" y="276"/>
                      <a:pt x="752" y="274"/>
                    </a:cubicBezTo>
                    <a:cubicBezTo>
                      <a:pt x="751" y="273"/>
                      <a:pt x="750" y="271"/>
                      <a:pt x="749" y="270"/>
                    </a:cubicBezTo>
                    <a:cubicBezTo>
                      <a:pt x="749" y="271"/>
                      <a:pt x="750" y="272"/>
                      <a:pt x="750" y="273"/>
                    </a:cubicBezTo>
                    <a:cubicBezTo>
                      <a:pt x="748" y="270"/>
                      <a:pt x="745" y="267"/>
                      <a:pt x="743" y="264"/>
                    </a:cubicBezTo>
                    <a:cubicBezTo>
                      <a:pt x="744" y="264"/>
                      <a:pt x="743" y="261"/>
                      <a:pt x="741" y="259"/>
                    </a:cubicBezTo>
                    <a:cubicBezTo>
                      <a:pt x="739" y="257"/>
                      <a:pt x="737" y="254"/>
                      <a:pt x="737" y="254"/>
                    </a:cubicBezTo>
                    <a:cubicBezTo>
                      <a:pt x="737" y="255"/>
                      <a:pt x="738" y="257"/>
                      <a:pt x="739" y="259"/>
                    </a:cubicBezTo>
                    <a:cubicBezTo>
                      <a:pt x="740" y="260"/>
                      <a:pt x="740" y="261"/>
                      <a:pt x="741" y="263"/>
                    </a:cubicBezTo>
                    <a:cubicBezTo>
                      <a:pt x="742" y="264"/>
                      <a:pt x="742" y="265"/>
                      <a:pt x="743" y="266"/>
                    </a:cubicBezTo>
                    <a:cubicBezTo>
                      <a:pt x="744" y="268"/>
                      <a:pt x="745" y="270"/>
                      <a:pt x="747" y="272"/>
                    </a:cubicBezTo>
                    <a:cubicBezTo>
                      <a:pt x="748" y="274"/>
                      <a:pt x="750" y="276"/>
                      <a:pt x="751" y="277"/>
                    </a:cubicBezTo>
                    <a:cubicBezTo>
                      <a:pt x="751" y="278"/>
                      <a:pt x="750" y="276"/>
                      <a:pt x="749" y="276"/>
                    </a:cubicBezTo>
                    <a:cubicBezTo>
                      <a:pt x="751" y="279"/>
                      <a:pt x="754" y="287"/>
                      <a:pt x="756" y="286"/>
                    </a:cubicBezTo>
                    <a:cubicBezTo>
                      <a:pt x="758" y="289"/>
                      <a:pt x="756" y="288"/>
                      <a:pt x="757" y="290"/>
                    </a:cubicBezTo>
                    <a:cubicBezTo>
                      <a:pt x="758" y="291"/>
                      <a:pt x="759" y="293"/>
                      <a:pt x="759" y="294"/>
                    </a:cubicBezTo>
                    <a:cubicBezTo>
                      <a:pt x="760" y="296"/>
                      <a:pt x="761" y="297"/>
                      <a:pt x="762" y="299"/>
                    </a:cubicBezTo>
                    <a:cubicBezTo>
                      <a:pt x="762" y="300"/>
                      <a:pt x="763" y="302"/>
                      <a:pt x="764" y="303"/>
                    </a:cubicBezTo>
                    <a:cubicBezTo>
                      <a:pt x="765" y="305"/>
                      <a:pt x="766" y="306"/>
                      <a:pt x="767" y="308"/>
                    </a:cubicBezTo>
                    <a:cubicBezTo>
                      <a:pt x="769" y="313"/>
                      <a:pt x="770" y="318"/>
                      <a:pt x="772" y="323"/>
                    </a:cubicBezTo>
                    <a:cubicBezTo>
                      <a:pt x="774" y="328"/>
                      <a:pt x="776" y="333"/>
                      <a:pt x="778" y="337"/>
                    </a:cubicBezTo>
                    <a:cubicBezTo>
                      <a:pt x="779" y="339"/>
                      <a:pt x="779" y="341"/>
                      <a:pt x="780" y="342"/>
                    </a:cubicBezTo>
                    <a:cubicBezTo>
                      <a:pt x="780" y="344"/>
                      <a:pt x="781" y="346"/>
                      <a:pt x="781" y="348"/>
                    </a:cubicBezTo>
                    <a:cubicBezTo>
                      <a:pt x="783" y="351"/>
                      <a:pt x="784" y="355"/>
                      <a:pt x="785" y="356"/>
                    </a:cubicBezTo>
                    <a:cubicBezTo>
                      <a:pt x="785" y="360"/>
                      <a:pt x="786" y="363"/>
                      <a:pt x="787" y="368"/>
                    </a:cubicBezTo>
                    <a:cubicBezTo>
                      <a:pt x="788" y="370"/>
                      <a:pt x="789" y="372"/>
                      <a:pt x="789" y="374"/>
                    </a:cubicBezTo>
                    <a:cubicBezTo>
                      <a:pt x="790" y="376"/>
                      <a:pt x="790" y="379"/>
                      <a:pt x="791" y="381"/>
                    </a:cubicBezTo>
                    <a:cubicBezTo>
                      <a:pt x="791" y="383"/>
                      <a:pt x="792" y="386"/>
                      <a:pt x="792" y="388"/>
                    </a:cubicBezTo>
                    <a:cubicBezTo>
                      <a:pt x="793" y="390"/>
                      <a:pt x="793" y="390"/>
                      <a:pt x="793" y="390"/>
                    </a:cubicBezTo>
                    <a:cubicBezTo>
                      <a:pt x="793" y="392"/>
                      <a:pt x="793" y="392"/>
                      <a:pt x="793" y="392"/>
                    </a:cubicBezTo>
                    <a:cubicBezTo>
                      <a:pt x="793" y="393"/>
                      <a:pt x="793" y="394"/>
                      <a:pt x="793" y="395"/>
                    </a:cubicBezTo>
                    <a:cubicBezTo>
                      <a:pt x="793" y="398"/>
                      <a:pt x="794" y="400"/>
                      <a:pt x="794" y="402"/>
                    </a:cubicBezTo>
                    <a:cubicBezTo>
                      <a:pt x="794" y="405"/>
                      <a:pt x="794" y="407"/>
                      <a:pt x="793" y="409"/>
                    </a:cubicBezTo>
                    <a:cubicBezTo>
                      <a:pt x="796" y="405"/>
                      <a:pt x="795" y="419"/>
                      <a:pt x="798" y="418"/>
                    </a:cubicBezTo>
                    <a:cubicBezTo>
                      <a:pt x="798" y="420"/>
                      <a:pt x="798" y="422"/>
                      <a:pt x="799" y="424"/>
                    </a:cubicBezTo>
                    <a:cubicBezTo>
                      <a:pt x="799" y="426"/>
                      <a:pt x="799" y="428"/>
                      <a:pt x="798" y="430"/>
                    </a:cubicBezTo>
                    <a:cubicBezTo>
                      <a:pt x="799" y="433"/>
                      <a:pt x="799" y="437"/>
                      <a:pt x="800" y="441"/>
                    </a:cubicBezTo>
                    <a:cubicBezTo>
                      <a:pt x="800" y="444"/>
                      <a:pt x="800" y="448"/>
                      <a:pt x="800" y="452"/>
                    </a:cubicBezTo>
                    <a:cubicBezTo>
                      <a:pt x="800" y="454"/>
                      <a:pt x="799" y="455"/>
                      <a:pt x="799" y="457"/>
                    </a:cubicBezTo>
                    <a:cubicBezTo>
                      <a:pt x="799" y="458"/>
                      <a:pt x="799" y="459"/>
                      <a:pt x="799" y="460"/>
                    </a:cubicBezTo>
                    <a:cubicBezTo>
                      <a:pt x="798" y="463"/>
                      <a:pt x="798" y="463"/>
                      <a:pt x="798" y="463"/>
                    </a:cubicBezTo>
                    <a:cubicBezTo>
                      <a:pt x="798" y="466"/>
                      <a:pt x="797" y="470"/>
                      <a:pt x="796" y="473"/>
                    </a:cubicBezTo>
                    <a:cubicBezTo>
                      <a:pt x="797" y="475"/>
                      <a:pt x="797" y="477"/>
                      <a:pt x="798" y="476"/>
                    </a:cubicBezTo>
                    <a:cubicBezTo>
                      <a:pt x="798" y="479"/>
                      <a:pt x="797" y="481"/>
                      <a:pt x="796" y="483"/>
                    </a:cubicBezTo>
                    <a:cubicBezTo>
                      <a:pt x="797" y="485"/>
                      <a:pt x="796" y="487"/>
                      <a:pt x="795" y="489"/>
                    </a:cubicBezTo>
                    <a:cubicBezTo>
                      <a:pt x="796" y="491"/>
                      <a:pt x="796" y="492"/>
                      <a:pt x="797" y="494"/>
                    </a:cubicBezTo>
                    <a:cubicBezTo>
                      <a:pt x="798" y="493"/>
                      <a:pt x="797" y="491"/>
                      <a:pt x="798" y="490"/>
                    </a:cubicBezTo>
                    <a:cubicBezTo>
                      <a:pt x="798" y="495"/>
                      <a:pt x="797" y="501"/>
                      <a:pt x="795" y="507"/>
                    </a:cubicBezTo>
                    <a:cubicBezTo>
                      <a:pt x="795" y="509"/>
                      <a:pt x="795" y="510"/>
                      <a:pt x="794" y="512"/>
                    </a:cubicBezTo>
                    <a:cubicBezTo>
                      <a:pt x="794" y="513"/>
                      <a:pt x="793" y="515"/>
                      <a:pt x="793" y="516"/>
                    </a:cubicBezTo>
                    <a:cubicBezTo>
                      <a:pt x="792" y="519"/>
                      <a:pt x="790" y="522"/>
                      <a:pt x="789" y="525"/>
                    </a:cubicBezTo>
                    <a:cubicBezTo>
                      <a:pt x="790" y="526"/>
                      <a:pt x="790" y="527"/>
                      <a:pt x="790" y="529"/>
                    </a:cubicBezTo>
                    <a:cubicBezTo>
                      <a:pt x="790" y="531"/>
                      <a:pt x="789" y="533"/>
                      <a:pt x="788" y="535"/>
                    </a:cubicBezTo>
                    <a:cubicBezTo>
                      <a:pt x="788" y="537"/>
                      <a:pt x="788" y="540"/>
                      <a:pt x="788" y="542"/>
                    </a:cubicBezTo>
                    <a:cubicBezTo>
                      <a:pt x="788" y="545"/>
                      <a:pt x="788" y="548"/>
                      <a:pt x="787" y="550"/>
                    </a:cubicBezTo>
                    <a:cubicBezTo>
                      <a:pt x="786" y="556"/>
                      <a:pt x="785" y="561"/>
                      <a:pt x="783" y="567"/>
                    </a:cubicBezTo>
                    <a:cubicBezTo>
                      <a:pt x="782" y="568"/>
                      <a:pt x="781" y="569"/>
                      <a:pt x="780" y="570"/>
                    </a:cubicBezTo>
                    <a:cubicBezTo>
                      <a:pt x="782" y="570"/>
                      <a:pt x="779" y="577"/>
                      <a:pt x="779" y="580"/>
                    </a:cubicBezTo>
                    <a:cubicBezTo>
                      <a:pt x="778" y="580"/>
                      <a:pt x="778" y="580"/>
                      <a:pt x="778" y="579"/>
                    </a:cubicBezTo>
                    <a:cubicBezTo>
                      <a:pt x="777" y="580"/>
                      <a:pt x="777" y="582"/>
                      <a:pt x="776" y="583"/>
                    </a:cubicBezTo>
                    <a:cubicBezTo>
                      <a:pt x="776" y="584"/>
                      <a:pt x="775" y="585"/>
                      <a:pt x="775" y="586"/>
                    </a:cubicBezTo>
                    <a:cubicBezTo>
                      <a:pt x="774" y="589"/>
                      <a:pt x="773" y="591"/>
                      <a:pt x="772" y="593"/>
                    </a:cubicBezTo>
                    <a:cubicBezTo>
                      <a:pt x="771" y="595"/>
                      <a:pt x="771" y="598"/>
                      <a:pt x="770" y="600"/>
                    </a:cubicBezTo>
                    <a:cubicBezTo>
                      <a:pt x="769" y="602"/>
                      <a:pt x="769" y="604"/>
                      <a:pt x="768" y="606"/>
                    </a:cubicBezTo>
                    <a:cubicBezTo>
                      <a:pt x="766" y="611"/>
                      <a:pt x="763" y="617"/>
                      <a:pt x="760" y="622"/>
                    </a:cubicBezTo>
                    <a:cubicBezTo>
                      <a:pt x="757" y="628"/>
                      <a:pt x="755" y="633"/>
                      <a:pt x="754" y="638"/>
                    </a:cubicBezTo>
                    <a:cubicBezTo>
                      <a:pt x="751" y="641"/>
                      <a:pt x="749" y="645"/>
                      <a:pt x="747" y="650"/>
                    </a:cubicBezTo>
                    <a:cubicBezTo>
                      <a:pt x="744" y="655"/>
                      <a:pt x="742" y="659"/>
                      <a:pt x="741" y="662"/>
                    </a:cubicBezTo>
                    <a:cubicBezTo>
                      <a:pt x="738" y="667"/>
                      <a:pt x="736" y="671"/>
                      <a:pt x="733" y="675"/>
                    </a:cubicBezTo>
                    <a:cubicBezTo>
                      <a:pt x="732" y="677"/>
                      <a:pt x="731" y="679"/>
                      <a:pt x="730" y="681"/>
                    </a:cubicBezTo>
                    <a:cubicBezTo>
                      <a:pt x="730" y="682"/>
                      <a:pt x="729" y="683"/>
                      <a:pt x="729" y="684"/>
                    </a:cubicBezTo>
                    <a:cubicBezTo>
                      <a:pt x="728" y="685"/>
                      <a:pt x="728" y="686"/>
                      <a:pt x="727" y="687"/>
                    </a:cubicBezTo>
                    <a:cubicBezTo>
                      <a:pt x="729" y="685"/>
                      <a:pt x="730" y="685"/>
                      <a:pt x="731" y="684"/>
                    </a:cubicBezTo>
                    <a:cubicBezTo>
                      <a:pt x="731" y="686"/>
                      <a:pt x="729" y="687"/>
                      <a:pt x="728" y="689"/>
                    </a:cubicBezTo>
                    <a:cubicBezTo>
                      <a:pt x="729" y="688"/>
                      <a:pt x="730" y="687"/>
                      <a:pt x="731" y="686"/>
                    </a:cubicBezTo>
                    <a:cubicBezTo>
                      <a:pt x="732" y="686"/>
                      <a:pt x="732" y="685"/>
                      <a:pt x="733" y="684"/>
                    </a:cubicBezTo>
                    <a:cubicBezTo>
                      <a:pt x="734" y="680"/>
                      <a:pt x="740" y="677"/>
                      <a:pt x="740" y="675"/>
                    </a:cubicBezTo>
                    <a:cubicBezTo>
                      <a:pt x="740" y="673"/>
                      <a:pt x="742" y="673"/>
                      <a:pt x="744" y="672"/>
                    </a:cubicBezTo>
                    <a:cubicBezTo>
                      <a:pt x="746" y="668"/>
                      <a:pt x="749" y="664"/>
                      <a:pt x="752" y="660"/>
                    </a:cubicBezTo>
                    <a:cubicBezTo>
                      <a:pt x="750" y="664"/>
                      <a:pt x="749" y="666"/>
                      <a:pt x="747" y="672"/>
                    </a:cubicBezTo>
                    <a:cubicBezTo>
                      <a:pt x="749" y="668"/>
                      <a:pt x="752" y="664"/>
                      <a:pt x="755" y="660"/>
                    </a:cubicBezTo>
                    <a:cubicBezTo>
                      <a:pt x="756" y="659"/>
                      <a:pt x="757" y="658"/>
                      <a:pt x="757" y="657"/>
                    </a:cubicBezTo>
                    <a:cubicBezTo>
                      <a:pt x="758" y="656"/>
                      <a:pt x="759" y="655"/>
                      <a:pt x="760" y="654"/>
                    </a:cubicBezTo>
                    <a:cubicBezTo>
                      <a:pt x="761" y="651"/>
                      <a:pt x="762" y="649"/>
                      <a:pt x="764" y="647"/>
                    </a:cubicBezTo>
                    <a:cubicBezTo>
                      <a:pt x="765" y="644"/>
                      <a:pt x="767" y="642"/>
                      <a:pt x="768" y="640"/>
                    </a:cubicBezTo>
                    <a:cubicBezTo>
                      <a:pt x="769" y="637"/>
                      <a:pt x="770" y="635"/>
                      <a:pt x="772" y="632"/>
                    </a:cubicBezTo>
                    <a:cubicBezTo>
                      <a:pt x="773" y="630"/>
                      <a:pt x="774" y="627"/>
                      <a:pt x="775" y="625"/>
                    </a:cubicBezTo>
                    <a:cubicBezTo>
                      <a:pt x="776" y="622"/>
                      <a:pt x="777" y="620"/>
                      <a:pt x="778" y="617"/>
                    </a:cubicBezTo>
                    <a:cubicBezTo>
                      <a:pt x="779" y="616"/>
                      <a:pt x="780" y="614"/>
                      <a:pt x="781" y="613"/>
                    </a:cubicBezTo>
                    <a:cubicBezTo>
                      <a:pt x="781" y="612"/>
                      <a:pt x="781" y="612"/>
                      <a:pt x="780" y="612"/>
                    </a:cubicBezTo>
                    <a:cubicBezTo>
                      <a:pt x="781" y="611"/>
                      <a:pt x="782" y="608"/>
                      <a:pt x="783" y="606"/>
                    </a:cubicBezTo>
                    <a:cubicBezTo>
                      <a:pt x="786" y="604"/>
                      <a:pt x="787" y="595"/>
                      <a:pt x="787" y="591"/>
                    </a:cubicBezTo>
                    <a:cubicBezTo>
                      <a:pt x="789" y="589"/>
                      <a:pt x="788" y="592"/>
                      <a:pt x="788" y="595"/>
                    </a:cubicBezTo>
                    <a:cubicBezTo>
                      <a:pt x="789" y="593"/>
                      <a:pt x="791" y="590"/>
                      <a:pt x="791" y="591"/>
                    </a:cubicBezTo>
                    <a:cubicBezTo>
                      <a:pt x="790" y="594"/>
                      <a:pt x="789" y="595"/>
                      <a:pt x="790" y="597"/>
                    </a:cubicBezTo>
                    <a:cubicBezTo>
                      <a:pt x="791" y="596"/>
                      <a:pt x="790" y="594"/>
                      <a:pt x="792" y="593"/>
                    </a:cubicBezTo>
                    <a:cubicBezTo>
                      <a:pt x="792" y="590"/>
                      <a:pt x="791" y="591"/>
                      <a:pt x="792" y="589"/>
                    </a:cubicBezTo>
                    <a:cubicBezTo>
                      <a:pt x="792" y="588"/>
                      <a:pt x="792" y="587"/>
                      <a:pt x="793" y="587"/>
                    </a:cubicBezTo>
                    <a:cubicBezTo>
                      <a:pt x="794" y="587"/>
                      <a:pt x="793" y="590"/>
                      <a:pt x="794" y="591"/>
                    </a:cubicBezTo>
                    <a:cubicBezTo>
                      <a:pt x="794" y="591"/>
                      <a:pt x="793" y="592"/>
                      <a:pt x="793" y="593"/>
                    </a:cubicBezTo>
                    <a:cubicBezTo>
                      <a:pt x="792" y="590"/>
                      <a:pt x="791" y="597"/>
                      <a:pt x="790" y="599"/>
                    </a:cubicBezTo>
                    <a:cubicBezTo>
                      <a:pt x="789" y="600"/>
                      <a:pt x="789" y="599"/>
                      <a:pt x="788" y="601"/>
                    </a:cubicBezTo>
                    <a:cubicBezTo>
                      <a:pt x="787" y="604"/>
                      <a:pt x="786" y="606"/>
                      <a:pt x="786" y="608"/>
                    </a:cubicBezTo>
                    <a:cubicBezTo>
                      <a:pt x="786" y="610"/>
                      <a:pt x="786" y="612"/>
                      <a:pt x="784" y="615"/>
                    </a:cubicBezTo>
                    <a:cubicBezTo>
                      <a:pt x="783" y="615"/>
                      <a:pt x="785" y="609"/>
                      <a:pt x="786" y="607"/>
                    </a:cubicBezTo>
                    <a:cubicBezTo>
                      <a:pt x="784" y="610"/>
                      <a:pt x="782" y="615"/>
                      <a:pt x="784" y="614"/>
                    </a:cubicBezTo>
                    <a:cubicBezTo>
                      <a:pt x="782" y="617"/>
                      <a:pt x="780" y="620"/>
                      <a:pt x="779" y="624"/>
                    </a:cubicBezTo>
                    <a:cubicBezTo>
                      <a:pt x="777" y="627"/>
                      <a:pt x="776" y="631"/>
                      <a:pt x="774" y="635"/>
                    </a:cubicBezTo>
                    <a:cubicBezTo>
                      <a:pt x="776" y="633"/>
                      <a:pt x="777" y="631"/>
                      <a:pt x="778" y="629"/>
                    </a:cubicBezTo>
                    <a:cubicBezTo>
                      <a:pt x="778" y="627"/>
                      <a:pt x="779" y="626"/>
                      <a:pt x="779" y="625"/>
                    </a:cubicBezTo>
                    <a:cubicBezTo>
                      <a:pt x="779" y="624"/>
                      <a:pt x="780" y="623"/>
                      <a:pt x="780" y="622"/>
                    </a:cubicBezTo>
                    <a:cubicBezTo>
                      <a:pt x="780" y="623"/>
                      <a:pt x="780" y="624"/>
                      <a:pt x="780" y="625"/>
                    </a:cubicBezTo>
                    <a:cubicBezTo>
                      <a:pt x="779" y="627"/>
                      <a:pt x="779" y="628"/>
                      <a:pt x="778" y="629"/>
                    </a:cubicBezTo>
                    <a:cubicBezTo>
                      <a:pt x="777" y="632"/>
                      <a:pt x="775" y="635"/>
                      <a:pt x="773" y="637"/>
                    </a:cubicBezTo>
                    <a:cubicBezTo>
                      <a:pt x="771" y="643"/>
                      <a:pt x="768" y="648"/>
                      <a:pt x="764" y="653"/>
                    </a:cubicBezTo>
                    <a:cubicBezTo>
                      <a:pt x="763" y="655"/>
                      <a:pt x="762" y="657"/>
                      <a:pt x="761" y="659"/>
                    </a:cubicBezTo>
                    <a:cubicBezTo>
                      <a:pt x="760" y="661"/>
                      <a:pt x="759" y="663"/>
                      <a:pt x="758" y="665"/>
                    </a:cubicBezTo>
                    <a:cubicBezTo>
                      <a:pt x="755" y="669"/>
                      <a:pt x="753" y="672"/>
                      <a:pt x="750" y="676"/>
                    </a:cubicBezTo>
                    <a:cubicBezTo>
                      <a:pt x="748" y="680"/>
                      <a:pt x="745" y="683"/>
                      <a:pt x="742" y="687"/>
                    </a:cubicBezTo>
                    <a:cubicBezTo>
                      <a:pt x="741" y="689"/>
                      <a:pt x="739" y="691"/>
                      <a:pt x="738" y="693"/>
                    </a:cubicBezTo>
                    <a:cubicBezTo>
                      <a:pt x="737" y="695"/>
                      <a:pt x="735" y="696"/>
                      <a:pt x="734" y="698"/>
                    </a:cubicBezTo>
                    <a:cubicBezTo>
                      <a:pt x="736" y="697"/>
                      <a:pt x="737" y="696"/>
                      <a:pt x="739" y="694"/>
                    </a:cubicBezTo>
                    <a:cubicBezTo>
                      <a:pt x="740" y="693"/>
                      <a:pt x="742" y="692"/>
                      <a:pt x="743" y="691"/>
                    </a:cubicBezTo>
                    <a:cubicBezTo>
                      <a:pt x="746" y="687"/>
                      <a:pt x="749" y="684"/>
                      <a:pt x="752" y="681"/>
                    </a:cubicBezTo>
                    <a:cubicBezTo>
                      <a:pt x="753" y="680"/>
                      <a:pt x="752" y="680"/>
                      <a:pt x="753" y="679"/>
                    </a:cubicBezTo>
                    <a:cubicBezTo>
                      <a:pt x="756" y="678"/>
                      <a:pt x="757" y="674"/>
                      <a:pt x="759" y="672"/>
                    </a:cubicBezTo>
                    <a:cubicBezTo>
                      <a:pt x="761" y="671"/>
                      <a:pt x="760" y="673"/>
                      <a:pt x="759" y="675"/>
                    </a:cubicBezTo>
                    <a:cubicBezTo>
                      <a:pt x="762" y="672"/>
                      <a:pt x="764" y="668"/>
                      <a:pt x="767" y="665"/>
                    </a:cubicBezTo>
                    <a:cubicBezTo>
                      <a:pt x="769" y="663"/>
                      <a:pt x="766" y="667"/>
                      <a:pt x="768" y="666"/>
                    </a:cubicBezTo>
                    <a:cubicBezTo>
                      <a:pt x="772" y="661"/>
                      <a:pt x="773" y="657"/>
                      <a:pt x="776" y="651"/>
                    </a:cubicBezTo>
                    <a:cubicBezTo>
                      <a:pt x="778" y="650"/>
                      <a:pt x="775" y="658"/>
                      <a:pt x="774" y="660"/>
                    </a:cubicBezTo>
                    <a:cubicBezTo>
                      <a:pt x="774" y="659"/>
                      <a:pt x="775" y="658"/>
                      <a:pt x="776" y="658"/>
                    </a:cubicBezTo>
                    <a:cubicBezTo>
                      <a:pt x="777" y="657"/>
                      <a:pt x="776" y="658"/>
                      <a:pt x="775" y="658"/>
                    </a:cubicBezTo>
                    <a:cubicBezTo>
                      <a:pt x="777" y="655"/>
                      <a:pt x="778" y="654"/>
                      <a:pt x="778" y="652"/>
                    </a:cubicBezTo>
                    <a:cubicBezTo>
                      <a:pt x="779" y="651"/>
                      <a:pt x="779" y="652"/>
                      <a:pt x="780" y="651"/>
                    </a:cubicBezTo>
                    <a:cubicBezTo>
                      <a:pt x="783" y="646"/>
                      <a:pt x="785" y="642"/>
                      <a:pt x="788" y="637"/>
                    </a:cubicBezTo>
                    <a:cubicBezTo>
                      <a:pt x="789" y="635"/>
                      <a:pt x="788" y="635"/>
                      <a:pt x="787" y="636"/>
                    </a:cubicBezTo>
                    <a:cubicBezTo>
                      <a:pt x="787" y="634"/>
                      <a:pt x="788" y="633"/>
                      <a:pt x="789" y="632"/>
                    </a:cubicBezTo>
                    <a:cubicBezTo>
                      <a:pt x="790" y="631"/>
                      <a:pt x="791" y="631"/>
                      <a:pt x="792" y="631"/>
                    </a:cubicBezTo>
                    <a:cubicBezTo>
                      <a:pt x="792" y="632"/>
                      <a:pt x="791" y="634"/>
                      <a:pt x="790" y="635"/>
                    </a:cubicBezTo>
                    <a:cubicBezTo>
                      <a:pt x="789" y="637"/>
                      <a:pt x="789" y="639"/>
                      <a:pt x="788" y="640"/>
                    </a:cubicBezTo>
                    <a:cubicBezTo>
                      <a:pt x="787" y="644"/>
                      <a:pt x="786" y="647"/>
                      <a:pt x="787" y="648"/>
                    </a:cubicBezTo>
                    <a:cubicBezTo>
                      <a:pt x="785" y="651"/>
                      <a:pt x="785" y="651"/>
                      <a:pt x="785" y="651"/>
                    </a:cubicBezTo>
                    <a:cubicBezTo>
                      <a:pt x="784" y="652"/>
                      <a:pt x="784" y="653"/>
                      <a:pt x="783" y="654"/>
                    </a:cubicBezTo>
                    <a:cubicBezTo>
                      <a:pt x="782" y="657"/>
                      <a:pt x="780" y="659"/>
                      <a:pt x="779" y="661"/>
                    </a:cubicBezTo>
                    <a:cubicBezTo>
                      <a:pt x="776" y="665"/>
                      <a:pt x="774" y="669"/>
                      <a:pt x="770" y="672"/>
                    </a:cubicBezTo>
                    <a:cubicBezTo>
                      <a:pt x="773" y="672"/>
                      <a:pt x="768" y="677"/>
                      <a:pt x="766" y="680"/>
                    </a:cubicBezTo>
                    <a:cubicBezTo>
                      <a:pt x="765" y="680"/>
                      <a:pt x="768" y="677"/>
                      <a:pt x="769" y="675"/>
                    </a:cubicBezTo>
                    <a:cubicBezTo>
                      <a:pt x="766" y="678"/>
                      <a:pt x="764" y="683"/>
                      <a:pt x="762" y="686"/>
                    </a:cubicBezTo>
                    <a:cubicBezTo>
                      <a:pt x="760" y="688"/>
                      <a:pt x="762" y="684"/>
                      <a:pt x="760" y="687"/>
                    </a:cubicBezTo>
                    <a:cubicBezTo>
                      <a:pt x="760" y="689"/>
                      <a:pt x="753" y="697"/>
                      <a:pt x="749" y="701"/>
                    </a:cubicBezTo>
                    <a:cubicBezTo>
                      <a:pt x="747" y="706"/>
                      <a:pt x="743" y="709"/>
                      <a:pt x="739" y="715"/>
                    </a:cubicBezTo>
                    <a:cubicBezTo>
                      <a:pt x="740" y="716"/>
                      <a:pt x="743" y="711"/>
                      <a:pt x="745" y="709"/>
                    </a:cubicBezTo>
                    <a:cubicBezTo>
                      <a:pt x="743" y="712"/>
                      <a:pt x="740" y="716"/>
                      <a:pt x="737" y="720"/>
                    </a:cubicBezTo>
                    <a:cubicBezTo>
                      <a:pt x="733" y="724"/>
                      <a:pt x="729" y="728"/>
                      <a:pt x="725" y="731"/>
                    </a:cubicBezTo>
                    <a:cubicBezTo>
                      <a:pt x="724" y="734"/>
                      <a:pt x="718" y="739"/>
                      <a:pt x="713" y="743"/>
                    </a:cubicBezTo>
                    <a:cubicBezTo>
                      <a:pt x="711" y="746"/>
                      <a:pt x="708" y="748"/>
                      <a:pt x="707" y="750"/>
                    </a:cubicBezTo>
                    <a:cubicBezTo>
                      <a:pt x="705" y="752"/>
                      <a:pt x="704" y="754"/>
                      <a:pt x="704" y="755"/>
                    </a:cubicBezTo>
                    <a:cubicBezTo>
                      <a:pt x="699" y="758"/>
                      <a:pt x="699" y="761"/>
                      <a:pt x="694" y="763"/>
                    </a:cubicBezTo>
                    <a:cubicBezTo>
                      <a:pt x="694" y="763"/>
                      <a:pt x="697" y="761"/>
                      <a:pt x="696" y="761"/>
                    </a:cubicBezTo>
                    <a:cubicBezTo>
                      <a:pt x="694" y="762"/>
                      <a:pt x="693" y="763"/>
                      <a:pt x="692" y="764"/>
                    </a:cubicBezTo>
                    <a:cubicBezTo>
                      <a:pt x="691" y="765"/>
                      <a:pt x="690" y="766"/>
                      <a:pt x="689" y="767"/>
                    </a:cubicBezTo>
                    <a:cubicBezTo>
                      <a:pt x="687" y="770"/>
                      <a:pt x="685" y="772"/>
                      <a:pt x="683" y="774"/>
                    </a:cubicBezTo>
                    <a:cubicBezTo>
                      <a:pt x="679" y="777"/>
                      <a:pt x="677" y="781"/>
                      <a:pt x="678" y="782"/>
                    </a:cubicBezTo>
                    <a:cubicBezTo>
                      <a:pt x="681" y="781"/>
                      <a:pt x="685" y="778"/>
                      <a:pt x="685" y="780"/>
                    </a:cubicBezTo>
                    <a:cubicBezTo>
                      <a:pt x="688" y="779"/>
                      <a:pt x="692" y="776"/>
                      <a:pt x="695" y="774"/>
                    </a:cubicBezTo>
                    <a:cubicBezTo>
                      <a:pt x="699" y="772"/>
                      <a:pt x="701" y="771"/>
                      <a:pt x="703" y="771"/>
                    </a:cubicBezTo>
                    <a:cubicBezTo>
                      <a:pt x="705" y="768"/>
                      <a:pt x="710" y="765"/>
                      <a:pt x="710" y="763"/>
                    </a:cubicBezTo>
                    <a:cubicBezTo>
                      <a:pt x="709" y="764"/>
                      <a:pt x="708" y="765"/>
                      <a:pt x="707" y="766"/>
                    </a:cubicBezTo>
                    <a:cubicBezTo>
                      <a:pt x="706" y="766"/>
                      <a:pt x="707" y="765"/>
                      <a:pt x="709" y="763"/>
                    </a:cubicBezTo>
                    <a:cubicBezTo>
                      <a:pt x="711" y="762"/>
                      <a:pt x="713" y="761"/>
                      <a:pt x="714" y="760"/>
                    </a:cubicBezTo>
                    <a:cubicBezTo>
                      <a:pt x="717" y="759"/>
                      <a:pt x="716" y="760"/>
                      <a:pt x="715" y="762"/>
                    </a:cubicBezTo>
                    <a:cubicBezTo>
                      <a:pt x="715" y="761"/>
                      <a:pt x="716" y="760"/>
                      <a:pt x="717" y="760"/>
                    </a:cubicBezTo>
                    <a:cubicBezTo>
                      <a:pt x="717" y="759"/>
                      <a:pt x="718" y="759"/>
                      <a:pt x="717" y="759"/>
                    </a:cubicBezTo>
                    <a:cubicBezTo>
                      <a:pt x="720" y="757"/>
                      <a:pt x="723" y="755"/>
                      <a:pt x="726" y="751"/>
                    </a:cubicBezTo>
                    <a:cubicBezTo>
                      <a:pt x="729" y="748"/>
                      <a:pt x="733" y="745"/>
                      <a:pt x="735" y="741"/>
                    </a:cubicBezTo>
                    <a:cubicBezTo>
                      <a:pt x="739" y="739"/>
                      <a:pt x="743" y="736"/>
                      <a:pt x="745" y="732"/>
                    </a:cubicBezTo>
                    <a:cubicBezTo>
                      <a:pt x="746" y="731"/>
                      <a:pt x="747" y="730"/>
                      <a:pt x="748" y="729"/>
                    </a:cubicBezTo>
                    <a:cubicBezTo>
                      <a:pt x="748" y="728"/>
                      <a:pt x="749" y="727"/>
                      <a:pt x="750" y="726"/>
                    </a:cubicBezTo>
                    <a:cubicBezTo>
                      <a:pt x="751" y="724"/>
                      <a:pt x="752" y="721"/>
                      <a:pt x="754" y="719"/>
                    </a:cubicBezTo>
                    <a:cubicBezTo>
                      <a:pt x="754" y="719"/>
                      <a:pt x="754" y="719"/>
                      <a:pt x="755" y="719"/>
                    </a:cubicBezTo>
                    <a:cubicBezTo>
                      <a:pt x="754" y="723"/>
                      <a:pt x="748" y="730"/>
                      <a:pt x="745" y="734"/>
                    </a:cubicBezTo>
                    <a:cubicBezTo>
                      <a:pt x="747" y="734"/>
                      <a:pt x="748" y="732"/>
                      <a:pt x="750" y="732"/>
                    </a:cubicBezTo>
                    <a:cubicBezTo>
                      <a:pt x="754" y="726"/>
                      <a:pt x="757" y="721"/>
                      <a:pt x="761" y="717"/>
                    </a:cubicBezTo>
                    <a:cubicBezTo>
                      <a:pt x="762" y="716"/>
                      <a:pt x="763" y="715"/>
                      <a:pt x="764" y="713"/>
                    </a:cubicBezTo>
                    <a:cubicBezTo>
                      <a:pt x="764" y="712"/>
                      <a:pt x="765" y="711"/>
                      <a:pt x="766" y="710"/>
                    </a:cubicBezTo>
                    <a:cubicBezTo>
                      <a:pt x="768" y="707"/>
                      <a:pt x="770" y="705"/>
                      <a:pt x="772" y="702"/>
                    </a:cubicBezTo>
                    <a:cubicBezTo>
                      <a:pt x="772" y="702"/>
                      <a:pt x="772" y="702"/>
                      <a:pt x="773" y="702"/>
                    </a:cubicBezTo>
                    <a:cubicBezTo>
                      <a:pt x="770" y="706"/>
                      <a:pt x="766" y="712"/>
                      <a:pt x="765" y="715"/>
                    </a:cubicBezTo>
                    <a:cubicBezTo>
                      <a:pt x="767" y="714"/>
                      <a:pt x="768" y="712"/>
                      <a:pt x="769" y="711"/>
                    </a:cubicBezTo>
                    <a:cubicBezTo>
                      <a:pt x="768" y="711"/>
                      <a:pt x="769" y="709"/>
                      <a:pt x="772" y="707"/>
                    </a:cubicBezTo>
                    <a:cubicBezTo>
                      <a:pt x="771" y="707"/>
                      <a:pt x="770" y="707"/>
                      <a:pt x="770" y="706"/>
                    </a:cubicBezTo>
                    <a:cubicBezTo>
                      <a:pt x="772" y="704"/>
                      <a:pt x="775" y="701"/>
                      <a:pt x="776" y="698"/>
                    </a:cubicBezTo>
                    <a:cubicBezTo>
                      <a:pt x="778" y="696"/>
                      <a:pt x="779" y="693"/>
                      <a:pt x="777" y="694"/>
                    </a:cubicBezTo>
                    <a:cubicBezTo>
                      <a:pt x="778" y="692"/>
                      <a:pt x="779" y="694"/>
                      <a:pt x="780" y="691"/>
                    </a:cubicBezTo>
                    <a:cubicBezTo>
                      <a:pt x="781" y="691"/>
                      <a:pt x="779" y="694"/>
                      <a:pt x="780" y="693"/>
                    </a:cubicBezTo>
                    <a:cubicBezTo>
                      <a:pt x="782" y="691"/>
                      <a:pt x="783" y="687"/>
                      <a:pt x="782" y="688"/>
                    </a:cubicBezTo>
                    <a:cubicBezTo>
                      <a:pt x="783" y="686"/>
                      <a:pt x="784" y="687"/>
                      <a:pt x="785" y="686"/>
                    </a:cubicBezTo>
                    <a:cubicBezTo>
                      <a:pt x="787" y="682"/>
                      <a:pt x="785" y="683"/>
                      <a:pt x="786" y="681"/>
                    </a:cubicBezTo>
                    <a:cubicBezTo>
                      <a:pt x="787" y="679"/>
                      <a:pt x="789" y="679"/>
                      <a:pt x="788" y="680"/>
                    </a:cubicBezTo>
                    <a:cubicBezTo>
                      <a:pt x="790" y="678"/>
                      <a:pt x="789" y="677"/>
                      <a:pt x="789" y="676"/>
                    </a:cubicBezTo>
                    <a:cubicBezTo>
                      <a:pt x="790" y="676"/>
                      <a:pt x="792" y="673"/>
                      <a:pt x="793" y="673"/>
                    </a:cubicBezTo>
                    <a:cubicBezTo>
                      <a:pt x="792" y="676"/>
                      <a:pt x="791" y="677"/>
                      <a:pt x="790" y="679"/>
                    </a:cubicBezTo>
                    <a:cubicBezTo>
                      <a:pt x="794" y="675"/>
                      <a:pt x="794" y="673"/>
                      <a:pt x="793" y="672"/>
                    </a:cubicBezTo>
                    <a:cubicBezTo>
                      <a:pt x="794" y="670"/>
                      <a:pt x="796" y="667"/>
                      <a:pt x="797" y="665"/>
                    </a:cubicBezTo>
                    <a:cubicBezTo>
                      <a:pt x="798" y="663"/>
                      <a:pt x="799" y="661"/>
                      <a:pt x="799" y="658"/>
                    </a:cubicBezTo>
                    <a:cubicBezTo>
                      <a:pt x="802" y="655"/>
                      <a:pt x="800" y="660"/>
                      <a:pt x="802" y="658"/>
                    </a:cubicBezTo>
                    <a:cubicBezTo>
                      <a:pt x="800" y="661"/>
                      <a:pt x="798" y="664"/>
                      <a:pt x="797" y="667"/>
                    </a:cubicBezTo>
                    <a:cubicBezTo>
                      <a:pt x="799" y="665"/>
                      <a:pt x="800" y="666"/>
                      <a:pt x="799" y="669"/>
                    </a:cubicBezTo>
                    <a:cubicBezTo>
                      <a:pt x="800" y="668"/>
                      <a:pt x="801" y="666"/>
                      <a:pt x="801" y="665"/>
                    </a:cubicBezTo>
                    <a:cubicBezTo>
                      <a:pt x="801" y="665"/>
                      <a:pt x="802" y="665"/>
                      <a:pt x="802" y="664"/>
                    </a:cubicBezTo>
                    <a:cubicBezTo>
                      <a:pt x="803" y="663"/>
                      <a:pt x="804" y="662"/>
                      <a:pt x="804" y="662"/>
                    </a:cubicBezTo>
                    <a:cubicBezTo>
                      <a:pt x="806" y="657"/>
                      <a:pt x="808" y="654"/>
                      <a:pt x="811" y="648"/>
                    </a:cubicBezTo>
                    <a:cubicBezTo>
                      <a:pt x="812" y="648"/>
                      <a:pt x="810" y="653"/>
                      <a:pt x="808" y="653"/>
                    </a:cubicBezTo>
                    <a:cubicBezTo>
                      <a:pt x="808" y="654"/>
                      <a:pt x="808" y="654"/>
                      <a:pt x="809" y="654"/>
                    </a:cubicBezTo>
                    <a:cubicBezTo>
                      <a:pt x="809" y="654"/>
                      <a:pt x="808" y="655"/>
                      <a:pt x="808" y="655"/>
                    </a:cubicBezTo>
                    <a:cubicBezTo>
                      <a:pt x="811" y="653"/>
                      <a:pt x="812" y="650"/>
                      <a:pt x="813" y="647"/>
                    </a:cubicBezTo>
                    <a:cubicBezTo>
                      <a:pt x="815" y="646"/>
                      <a:pt x="814" y="648"/>
                      <a:pt x="816" y="647"/>
                    </a:cubicBezTo>
                    <a:cubicBezTo>
                      <a:pt x="816" y="645"/>
                      <a:pt x="817" y="645"/>
                      <a:pt x="817" y="642"/>
                    </a:cubicBezTo>
                    <a:cubicBezTo>
                      <a:pt x="819" y="639"/>
                      <a:pt x="819" y="641"/>
                      <a:pt x="821" y="639"/>
                    </a:cubicBezTo>
                    <a:cubicBezTo>
                      <a:pt x="821" y="637"/>
                      <a:pt x="821" y="637"/>
                      <a:pt x="821" y="636"/>
                    </a:cubicBezTo>
                    <a:cubicBezTo>
                      <a:pt x="823" y="635"/>
                      <a:pt x="822" y="637"/>
                      <a:pt x="824" y="634"/>
                    </a:cubicBezTo>
                    <a:cubicBezTo>
                      <a:pt x="825" y="632"/>
                      <a:pt x="826" y="630"/>
                      <a:pt x="827" y="627"/>
                    </a:cubicBezTo>
                    <a:cubicBezTo>
                      <a:pt x="828" y="625"/>
                      <a:pt x="829" y="623"/>
                      <a:pt x="830" y="621"/>
                    </a:cubicBezTo>
                    <a:cubicBezTo>
                      <a:pt x="832" y="619"/>
                      <a:pt x="830" y="623"/>
                      <a:pt x="830" y="625"/>
                    </a:cubicBezTo>
                    <a:cubicBezTo>
                      <a:pt x="831" y="623"/>
                      <a:pt x="831" y="620"/>
                      <a:pt x="833" y="619"/>
                    </a:cubicBezTo>
                    <a:cubicBezTo>
                      <a:pt x="833" y="619"/>
                      <a:pt x="833" y="617"/>
                      <a:pt x="833" y="617"/>
                    </a:cubicBezTo>
                    <a:cubicBezTo>
                      <a:pt x="834" y="615"/>
                      <a:pt x="836" y="612"/>
                      <a:pt x="837" y="609"/>
                    </a:cubicBezTo>
                    <a:cubicBezTo>
                      <a:pt x="838" y="606"/>
                      <a:pt x="839" y="603"/>
                      <a:pt x="840" y="600"/>
                    </a:cubicBezTo>
                    <a:cubicBezTo>
                      <a:pt x="842" y="595"/>
                      <a:pt x="844" y="589"/>
                      <a:pt x="847" y="583"/>
                    </a:cubicBezTo>
                    <a:cubicBezTo>
                      <a:pt x="847" y="582"/>
                      <a:pt x="846" y="584"/>
                      <a:pt x="845" y="584"/>
                    </a:cubicBezTo>
                    <a:cubicBezTo>
                      <a:pt x="846" y="582"/>
                      <a:pt x="846" y="580"/>
                      <a:pt x="846" y="578"/>
                    </a:cubicBezTo>
                    <a:cubicBezTo>
                      <a:pt x="849" y="578"/>
                      <a:pt x="850" y="574"/>
                      <a:pt x="851" y="569"/>
                    </a:cubicBezTo>
                    <a:cubicBezTo>
                      <a:pt x="852" y="565"/>
                      <a:pt x="852" y="559"/>
                      <a:pt x="854" y="556"/>
                    </a:cubicBezTo>
                    <a:cubicBezTo>
                      <a:pt x="855" y="558"/>
                      <a:pt x="855" y="561"/>
                      <a:pt x="854" y="564"/>
                    </a:cubicBezTo>
                    <a:cubicBezTo>
                      <a:pt x="854" y="566"/>
                      <a:pt x="853" y="567"/>
                      <a:pt x="853" y="569"/>
                    </a:cubicBezTo>
                    <a:cubicBezTo>
                      <a:pt x="852" y="571"/>
                      <a:pt x="852" y="573"/>
                      <a:pt x="852" y="575"/>
                    </a:cubicBezTo>
                    <a:cubicBezTo>
                      <a:pt x="852" y="573"/>
                      <a:pt x="853" y="571"/>
                      <a:pt x="853" y="569"/>
                    </a:cubicBezTo>
                    <a:cubicBezTo>
                      <a:pt x="854" y="568"/>
                      <a:pt x="854" y="566"/>
                      <a:pt x="855" y="566"/>
                    </a:cubicBezTo>
                    <a:cubicBezTo>
                      <a:pt x="855" y="564"/>
                      <a:pt x="855" y="563"/>
                      <a:pt x="856" y="561"/>
                    </a:cubicBezTo>
                    <a:cubicBezTo>
                      <a:pt x="857" y="559"/>
                      <a:pt x="857" y="560"/>
                      <a:pt x="857" y="559"/>
                    </a:cubicBezTo>
                    <a:cubicBezTo>
                      <a:pt x="857" y="561"/>
                      <a:pt x="857" y="564"/>
                      <a:pt x="856" y="566"/>
                    </a:cubicBezTo>
                    <a:cubicBezTo>
                      <a:pt x="857" y="565"/>
                      <a:pt x="856" y="568"/>
                      <a:pt x="856" y="569"/>
                    </a:cubicBezTo>
                    <a:cubicBezTo>
                      <a:pt x="859" y="566"/>
                      <a:pt x="857" y="560"/>
                      <a:pt x="860" y="557"/>
                    </a:cubicBezTo>
                    <a:cubicBezTo>
                      <a:pt x="860" y="555"/>
                      <a:pt x="860" y="553"/>
                      <a:pt x="860" y="551"/>
                    </a:cubicBezTo>
                    <a:cubicBezTo>
                      <a:pt x="860" y="549"/>
                      <a:pt x="859" y="547"/>
                      <a:pt x="859" y="545"/>
                    </a:cubicBezTo>
                    <a:cubicBezTo>
                      <a:pt x="861" y="542"/>
                      <a:pt x="861" y="544"/>
                      <a:pt x="861" y="546"/>
                    </a:cubicBezTo>
                    <a:cubicBezTo>
                      <a:pt x="863" y="544"/>
                      <a:pt x="863" y="541"/>
                      <a:pt x="864" y="538"/>
                    </a:cubicBezTo>
                    <a:cubicBezTo>
                      <a:pt x="863" y="538"/>
                      <a:pt x="862" y="537"/>
                      <a:pt x="863" y="534"/>
                    </a:cubicBezTo>
                    <a:cubicBezTo>
                      <a:pt x="862" y="536"/>
                      <a:pt x="862" y="538"/>
                      <a:pt x="861" y="539"/>
                    </a:cubicBezTo>
                    <a:cubicBezTo>
                      <a:pt x="861" y="536"/>
                      <a:pt x="862" y="533"/>
                      <a:pt x="863" y="531"/>
                    </a:cubicBezTo>
                    <a:cubicBezTo>
                      <a:pt x="863" y="528"/>
                      <a:pt x="863" y="525"/>
                      <a:pt x="863" y="523"/>
                    </a:cubicBezTo>
                    <a:cubicBezTo>
                      <a:pt x="865" y="522"/>
                      <a:pt x="864" y="524"/>
                      <a:pt x="865" y="519"/>
                    </a:cubicBezTo>
                    <a:cubicBezTo>
                      <a:pt x="866" y="515"/>
                      <a:pt x="866" y="521"/>
                      <a:pt x="867" y="518"/>
                    </a:cubicBezTo>
                    <a:cubicBezTo>
                      <a:pt x="865" y="516"/>
                      <a:pt x="867" y="512"/>
                      <a:pt x="866" y="506"/>
                    </a:cubicBezTo>
                    <a:cubicBezTo>
                      <a:pt x="867" y="501"/>
                      <a:pt x="868" y="496"/>
                      <a:pt x="870" y="492"/>
                    </a:cubicBezTo>
                    <a:cubicBezTo>
                      <a:pt x="868" y="487"/>
                      <a:pt x="868" y="482"/>
                      <a:pt x="868" y="477"/>
                    </a:cubicBezTo>
                    <a:cubicBezTo>
                      <a:pt x="869" y="473"/>
                      <a:pt x="869" y="480"/>
                      <a:pt x="869" y="479"/>
                    </a:cubicBezTo>
                    <a:cubicBezTo>
                      <a:pt x="870" y="475"/>
                      <a:pt x="869" y="471"/>
                      <a:pt x="869" y="468"/>
                    </a:cubicBezTo>
                    <a:cubicBezTo>
                      <a:pt x="868" y="464"/>
                      <a:pt x="867" y="461"/>
                      <a:pt x="867" y="459"/>
                    </a:cubicBezTo>
                    <a:cubicBezTo>
                      <a:pt x="866" y="467"/>
                      <a:pt x="868" y="470"/>
                      <a:pt x="868" y="475"/>
                    </a:cubicBezTo>
                    <a:cubicBezTo>
                      <a:pt x="867" y="476"/>
                      <a:pt x="867" y="476"/>
                      <a:pt x="867" y="475"/>
                    </a:cubicBezTo>
                    <a:cubicBezTo>
                      <a:pt x="866" y="477"/>
                      <a:pt x="867" y="481"/>
                      <a:pt x="868" y="479"/>
                    </a:cubicBezTo>
                    <a:cubicBezTo>
                      <a:pt x="867" y="481"/>
                      <a:pt x="867" y="483"/>
                      <a:pt x="867" y="485"/>
                    </a:cubicBezTo>
                    <a:cubicBezTo>
                      <a:pt x="867" y="488"/>
                      <a:pt x="867" y="490"/>
                      <a:pt x="867" y="493"/>
                    </a:cubicBezTo>
                    <a:cubicBezTo>
                      <a:pt x="866" y="499"/>
                      <a:pt x="866" y="505"/>
                      <a:pt x="864" y="509"/>
                    </a:cubicBezTo>
                    <a:cubicBezTo>
                      <a:pt x="864" y="506"/>
                      <a:pt x="864" y="501"/>
                      <a:pt x="864" y="496"/>
                    </a:cubicBezTo>
                    <a:cubicBezTo>
                      <a:pt x="865" y="491"/>
                      <a:pt x="865" y="486"/>
                      <a:pt x="866" y="482"/>
                    </a:cubicBezTo>
                    <a:cubicBezTo>
                      <a:pt x="865" y="479"/>
                      <a:pt x="865" y="475"/>
                      <a:pt x="865" y="470"/>
                    </a:cubicBezTo>
                    <a:cubicBezTo>
                      <a:pt x="865" y="469"/>
                      <a:pt x="865" y="467"/>
                      <a:pt x="865" y="466"/>
                    </a:cubicBezTo>
                    <a:cubicBezTo>
                      <a:pt x="865" y="465"/>
                      <a:pt x="865" y="463"/>
                      <a:pt x="865" y="462"/>
                    </a:cubicBezTo>
                    <a:cubicBezTo>
                      <a:pt x="865" y="459"/>
                      <a:pt x="865" y="457"/>
                      <a:pt x="866" y="454"/>
                    </a:cubicBezTo>
                    <a:cubicBezTo>
                      <a:pt x="867" y="457"/>
                      <a:pt x="868" y="459"/>
                      <a:pt x="869" y="460"/>
                    </a:cubicBezTo>
                    <a:cubicBezTo>
                      <a:pt x="868" y="458"/>
                      <a:pt x="869" y="456"/>
                      <a:pt x="868" y="453"/>
                    </a:cubicBezTo>
                    <a:cubicBezTo>
                      <a:pt x="870" y="450"/>
                      <a:pt x="870" y="447"/>
                      <a:pt x="869" y="445"/>
                    </a:cubicBezTo>
                    <a:cubicBezTo>
                      <a:pt x="869" y="442"/>
                      <a:pt x="869" y="439"/>
                      <a:pt x="870" y="436"/>
                    </a:cubicBezTo>
                    <a:cubicBezTo>
                      <a:pt x="869" y="428"/>
                      <a:pt x="869" y="431"/>
                      <a:pt x="869" y="423"/>
                    </a:cubicBezTo>
                    <a:cubicBezTo>
                      <a:pt x="868" y="426"/>
                      <a:pt x="868" y="423"/>
                      <a:pt x="868" y="424"/>
                    </a:cubicBezTo>
                    <a:cubicBezTo>
                      <a:pt x="867" y="422"/>
                      <a:pt x="867" y="420"/>
                      <a:pt x="867" y="417"/>
                    </a:cubicBezTo>
                    <a:cubicBezTo>
                      <a:pt x="867" y="414"/>
                      <a:pt x="868" y="418"/>
                      <a:pt x="868" y="421"/>
                    </a:cubicBezTo>
                    <a:cubicBezTo>
                      <a:pt x="869" y="420"/>
                      <a:pt x="867" y="411"/>
                      <a:pt x="866" y="411"/>
                    </a:cubicBezTo>
                    <a:cubicBezTo>
                      <a:pt x="866" y="409"/>
                      <a:pt x="866" y="407"/>
                      <a:pt x="866" y="406"/>
                    </a:cubicBezTo>
                    <a:cubicBezTo>
                      <a:pt x="866" y="404"/>
                      <a:pt x="866" y="403"/>
                      <a:pt x="867" y="401"/>
                    </a:cubicBezTo>
                    <a:cubicBezTo>
                      <a:pt x="866" y="396"/>
                      <a:pt x="864" y="392"/>
                      <a:pt x="864" y="387"/>
                    </a:cubicBezTo>
                    <a:cubicBezTo>
                      <a:pt x="865" y="384"/>
                      <a:pt x="867" y="389"/>
                      <a:pt x="868" y="391"/>
                    </a:cubicBezTo>
                    <a:cubicBezTo>
                      <a:pt x="868" y="385"/>
                      <a:pt x="866" y="383"/>
                      <a:pt x="865" y="375"/>
                    </a:cubicBezTo>
                    <a:cubicBezTo>
                      <a:pt x="865" y="372"/>
                      <a:pt x="866" y="374"/>
                      <a:pt x="865" y="370"/>
                    </a:cubicBezTo>
                    <a:cubicBezTo>
                      <a:pt x="864" y="367"/>
                      <a:pt x="866" y="375"/>
                      <a:pt x="864" y="372"/>
                    </a:cubicBezTo>
                    <a:cubicBezTo>
                      <a:pt x="865" y="375"/>
                      <a:pt x="865" y="377"/>
                      <a:pt x="865" y="380"/>
                    </a:cubicBezTo>
                    <a:cubicBezTo>
                      <a:pt x="865" y="380"/>
                      <a:pt x="865" y="381"/>
                      <a:pt x="865" y="381"/>
                    </a:cubicBezTo>
                    <a:cubicBezTo>
                      <a:pt x="865" y="382"/>
                      <a:pt x="865" y="382"/>
                      <a:pt x="865" y="385"/>
                    </a:cubicBezTo>
                    <a:cubicBezTo>
                      <a:pt x="865" y="385"/>
                      <a:pt x="864" y="384"/>
                      <a:pt x="864" y="383"/>
                    </a:cubicBezTo>
                    <a:cubicBezTo>
                      <a:pt x="863" y="381"/>
                      <a:pt x="865" y="379"/>
                      <a:pt x="864" y="376"/>
                    </a:cubicBezTo>
                    <a:cubicBezTo>
                      <a:pt x="864" y="376"/>
                      <a:pt x="863" y="375"/>
                      <a:pt x="863" y="376"/>
                    </a:cubicBezTo>
                    <a:cubicBezTo>
                      <a:pt x="862" y="373"/>
                      <a:pt x="862" y="370"/>
                      <a:pt x="862" y="367"/>
                    </a:cubicBezTo>
                    <a:cubicBezTo>
                      <a:pt x="862" y="366"/>
                      <a:pt x="863" y="367"/>
                      <a:pt x="863" y="369"/>
                    </a:cubicBezTo>
                    <a:cubicBezTo>
                      <a:pt x="864" y="371"/>
                      <a:pt x="863" y="370"/>
                      <a:pt x="863" y="372"/>
                    </a:cubicBezTo>
                    <a:cubicBezTo>
                      <a:pt x="863" y="372"/>
                      <a:pt x="864" y="373"/>
                      <a:pt x="865" y="371"/>
                    </a:cubicBezTo>
                    <a:cubicBezTo>
                      <a:pt x="863" y="368"/>
                      <a:pt x="862" y="365"/>
                      <a:pt x="862" y="363"/>
                    </a:cubicBezTo>
                    <a:cubicBezTo>
                      <a:pt x="861" y="360"/>
                      <a:pt x="860" y="357"/>
                      <a:pt x="859" y="354"/>
                    </a:cubicBezTo>
                    <a:cubicBezTo>
                      <a:pt x="858" y="352"/>
                      <a:pt x="857" y="349"/>
                      <a:pt x="857" y="346"/>
                    </a:cubicBezTo>
                    <a:cubicBezTo>
                      <a:pt x="856" y="344"/>
                      <a:pt x="855" y="341"/>
                      <a:pt x="854" y="338"/>
                    </a:cubicBezTo>
                    <a:cubicBezTo>
                      <a:pt x="854" y="337"/>
                      <a:pt x="854" y="336"/>
                      <a:pt x="855" y="337"/>
                    </a:cubicBezTo>
                    <a:cubicBezTo>
                      <a:pt x="854" y="336"/>
                      <a:pt x="851" y="328"/>
                      <a:pt x="849" y="323"/>
                    </a:cubicBezTo>
                    <a:cubicBezTo>
                      <a:pt x="850" y="322"/>
                      <a:pt x="853" y="330"/>
                      <a:pt x="853" y="330"/>
                    </a:cubicBezTo>
                    <a:cubicBezTo>
                      <a:pt x="853" y="332"/>
                      <a:pt x="854" y="334"/>
                      <a:pt x="854" y="330"/>
                    </a:cubicBezTo>
                    <a:cubicBezTo>
                      <a:pt x="853" y="328"/>
                      <a:pt x="852" y="326"/>
                      <a:pt x="852" y="324"/>
                    </a:cubicBezTo>
                    <a:cubicBezTo>
                      <a:pt x="851" y="323"/>
                      <a:pt x="851" y="322"/>
                      <a:pt x="851" y="321"/>
                    </a:cubicBezTo>
                    <a:cubicBezTo>
                      <a:pt x="850" y="320"/>
                      <a:pt x="850" y="319"/>
                      <a:pt x="850" y="318"/>
                    </a:cubicBezTo>
                    <a:cubicBezTo>
                      <a:pt x="848" y="314"/>
                      <a:pt x="847" y="310"/>
                      <a:pt x="846" y="307"/>
                    </a:cubicBezTo>
                    <a:cubicBezTo>
                      <a:pt x="847" y="304"/>
                      <a:pt x="849" y="315"/>
                      <a:pt x="851" y="315"/>
                    </a:cubicBezTo>
                    <a:cubicBezTo>
                      <a:pt x="850" y="311"/>
                      <a:pt x="850" y="310"/>
                      <a:pt x="849" y="309"/>
                    </a:cubicBezTo>
                    <a:cubicBezTo>
                      <a:pt x="848" y="306"/>
                      <a:pt x="847" y="303"/>
                      <a:pt x="846" y="300"/>
                    </a:cubicBezTo>
                    <a:cubicBezTo>
                      <a:pt x="845" y="297"/>
                      <a:pt x="844" y="293"/>
                      <a:pt x="842" y="290"/>
                    </a:cubicBezTo>
                    <a:cubicBezTo>
                      <a:pt x="840" y="286"/>
                      <a:pt x="839" y="283"/>
                      <a:pt x="837" y="280"/>
                    </a:cubicBezTo>
                    <a:cubicBezTo>
                      <a:pt x="836" y="276"/>
                      <a:pt x="834" y="273"/>
                      <a:pt x="833" y="271"/>
                    </a:cubicBezTo>
                    <a:cubicBezTo>
                      <a:pt x="833" y="268"/>
                      <a:pt x="836" y="276"/>
                      <a:pt x="835" y="272"/>
                    </a:cubicBezTo>
                    <a:cubicBezTo>
                      <a:pt x="834" y="271"/>
                      <a:pt x="832" y="267"/>
                      <a:pt x="830" y="264"/>
                    </a:cubicBezTo>
                    <a:cubicBezTo>
                      <a:pt x="831" y="266"/>
                      <a:pt x="831" y="269"/>
                      <a:pt x="833" y="271"/>
                    </a:cubicBezTo>
                    <a:cubicBezTo>
                      <a:pt x="833" y="271"/>
                      <a:pt x="832" y="271"/>
                      <a:pt x="832" y="272"/>
                    </a:cubicBezTo>
                    <a:cubicBezTo>
                      <a:pt x="831" y="270"/>
                      <a:pt x="830" y="267"/>
                      <a:pt x="829" y="265"/>
                    </a:cubicBezTo>
                    <a:cubicBezTo>
                      <a:pt x="829" y="264"/>
                      <a:pt x="829" y="263"/>
                      <a:pt x="828" y="262"/>
                    </a:cubicBezTo>
                    <a:cubicBezTo>
                      <a:pt x="828" y="261"/>
                      <a:pt x="827" y="259"/>
                      <a:pt x="826" y="258"/>
                    </a:cubicBezTo>
                    <a:cubicBezTo>
                      <a:pt x="826" y="257"/>
                      <a:pt x="826" y="258"/>
                      <a:pt x="826" y="256"/>
                    </a:cubicBezTo>
                    <a:cubicBezTo>
                      <a:pt x="824" y="253"/>
                      <a:pt x="823" y="249"/>
                      <a:pt x="821" y="246"/>
                    </a:cubicBezTo>
                    <a:cubicBezTo>
                      <a:pt x="820" y="244"/>
                      <a:pt x="821" y="244"/>
                      <a:pt x="821" y="245"/>
                    </a:cubicBezTo>
                    <a:cubicBezTo>
                      <a:pt x="821" y="243"/>
                      <a:pt x="819" y="241"/>
                      <a:pt x="819" y="240"/>
                    </a:cubicBezTo>
                    <a:cubicBezTo>
                      <a:pt x="818" y="238"/>
                      <a:pt x="818" y="239"/>
                      <a:pt x="818" y="240"/>
                    </a:cubicBezTo>
                    <a:cubicBezTo>
                      <a:pt x="815" y="233"/>
                      <a:pt x="812" y="228"/>
                      <a:pt x="809" y="222"/>
                    </a:cubicBezTo>
                    <a:cubicBezTo>
                      <a:pt x="806" y="217"/>
                      <a:pt x="803" y="211"/>
                      <a:pt x="799" y="205"/>
                    </a:cubicBezTo>
                    <a:cubicBezTo>
                      <a:pt x="799" y="204"/>
                      <a:pt x="799" y="204"/>
                      <a:pt x="801" y="206"/>
                    </a:cubicBezTo>
                    <a:cubicBezTo>
                      <a:pt x="800" y="205"/>
                      <a:pt x="800" y="204"/>
                      <a:pt x="799" y="203"/>
                    </a:cubicBezTo>
                    <a:cubicBezTo>
                      <a:pt x="798" y="202"/>
                      <a:pt x="797" y="201"/>
                      <a:pt x="797" y="200"/>
                    </a:cubicBezTo>
                    <a:cubicBezTo>
                      <a:pt x="794" y="197"/>
                      <a:pt x="797" y="202"/>
                      <a:pt x="794" y="199"/>
                    </a:cubicBezTo>
                    <a:cubicBezTo>
                      <a:pt x="793" y="196"/>
                      <a:pt x="791" y="193"/>
                      <a:pt x="788" y="190"/>
                    </a:cubicBezTo>
                    <a:cubicBezTo>
                      <a:pt x="787" y="188"/>
                      <a:pt x="789" y="189"/>
                      <a:pt x="787" y="187"/>
                    </a:cubicBezTo>
                    <a:cubicBezTo>
                      <a:pt x="786" y="186"/>
                      <a:pt x="787" y="188"/>
                      <a:pt x="785" y="187"/>
                    </a:cubicBezTo>
                    <a:cubicBezTo>
                      <a:pt x="784" y="182"/>
                      <a:pt x="783" y="184"/>
                      <a:pt x="780" y="179"/>
                    </a:cubicBezTo>
                    <a:cubicBezTo>
                      <a:pt x="779" y="177"/>
                      <a:pt x="780" y="178"/>
                      <a:pt x="779" y="176"/>
                    </a:cubicBezTo>
                    <a:cubicBezTo>
                      <a:pt x="778" y="175"/>
                      <a:pt x="778" y="176"/>
                      <a:pt x="778" y="177"/>
                    </a:cubicBezTo>
                    <a:cubicBezTo>
                      <a:pt x="777" y="175"/>
                      <a:pt x="774" y="172"/>
                      <a:pt x="773" y="169"/>
                    </a:cubicBezTo>
                    <a:cubicBezTo>
                      <a:pt x="771" y="166"/>
                      <a:pt x="770" y="163"/>
                      <a:pt x="771" y="163"/>
                    </a:cubicBezTo>
                    <a:cubicBezTo>
                      <a:pt x="765" y="157"/>
                      <a:pt x="773" y="168"/>
                      <a:pt x="769" y="165"/>
                    </a:cubicBezTo>
                    <a:cubicBezTo>
                      <a:pt x="768" y="163"/>
                      <a:pt x="769" y="163"/>
                      <a:pt x="767" y="160"/>
                    </a:cubicBezTo>
                    <a:cubicBezTo>
                      <a:pt x="764" y="158"/>
                      <a:pt x="762" y="154"/>
                      <a:pt x="759" y="154"/>
                    </a:cubicBezTo>
                    <a:cubicBezTo>
                      <a:pt x="758" y="152"/>
                      <a:pt x="757" y="151"/>
                      <a:pt x="756" y="150"/>
                    </a:cubicBezTo>
                    <a:cubicBezTo>
                      <a:pt x="755" y="148"/>
                      <a:pt x="754" y="147"/>
                      <a:pt x="755" y="146"/>
                    </a:cubicBezTo>
                    <a:cubicBezTo>
                      <a:pt x="753" y="145"/>
                      <a:pt x="752" y="145"/>
                      <a:pt x="751" y="144"/>
                    </a:cubicBezTo>
                    <a:cubicBezTo>
                      <a:pt x="752" y="147"/>
                      <a:pt x="752" y="144"/>
                      <a:pt x="753" y="147"/>
                    </a:cubicBezTo>
                    <a:cubicBezTo>
                      <a:pt x="752" y="147"/>
                      <a:pt x="750" y="144"/>
                      <a:pt x="747" y="141"/>
                    </a:cubicBezTo>
                    <a:cubicBezTo>
                      <a:pt x="745" y="140"/>
                      <a:pt x="744" y="138"/>
                      <a:pt x="742" y="136"/>
                    </a:cubicBezTo>
                    <a:cubicBezTo>
                      <a:pt x="741" y="135"/>
                      <a:pt x="739" y="134"/>
                      <a:pt x="738" y="132"/>
                    </a:cubicBezTo>
                    <a:cubicBezTo>
                      <a:pt x="739" y="133"/>
                      <a:pt x="740" y="132"/>
                      <a:pt x="742" y="134"/>
                    </a:cubicBezTo>
                    <a:cubicBezTo>
                      <a:pt x="740" y="129"/>
                      <a:pt x="737" y="131"/>
                      <a:pt x="732" y="127"/>
                    </a:cubicBezTo>
                    <a:cubicBezTo>
                      <a:pt x="732" y="125"/>
                      <a:pt x="730" y="124"/>
                      <a:pt x="729" y="122"/>
                    </a:cubicBezTo>
                    <a:cubicBezTo>
                      <a:pt x="727" y="121"/>
                      <a:pt x="726" y="120"/>
                      <a:pt x="724" y="119"/>
                    </a:cubicBezTo>
                    <a:cubicBezTo>
                      <a:pt x="722" y="115"/>
                      <a:pt x="718" y="112"/>
                      <a:pt x="714" y="110"/>
                    </a:cubicBezTo>
                    <a:cubicBezTo>
                      <a:pt x="714" y="108"/>
                      <a:pt x="718" y="112"/>
                      <a:pt x="719" y="113"/>
                    </a:cubicBezTo>
                    <a:cubicBezTo>
                      <a:pt x="719" y="111"/>
                      <a:pt x="722" y="113"/>
                      <a:pt x="722" y="112"/>
                    </a:cubicBezTo>
                    <a:cubicBezTo>
                      <a:pt x="719" y="111"/>
                      <a:pt x="717" y="109"/>
                      <a:pt x="715" y="108"/>
                    </a:cubicBezTo>
                    <a:cubicBezTo>
                      <a:pt x="713" y="106"/>
                      <a:pt x="710" y="105"/>
                      <a:pt x="708" y="104"/>
                    </a:cubicBezTo>
                    <a:cubicBezTo>
                      <a:pt x="708" y="103"/>
                      <a:pt x="706" y="102"/>
                      <a:pt x="704" y="100"/>
                    </a:cubicBezTo>
                    <a:cubicBezTo>
                      <a:pt x="703" y="98"/>
                      <a:pt x="711" y="106"/>
                      <a:pt x="708" y="101"/>
                    </a:cubicBezTo>
                    <a:cubicBezTo>
                      <a:pt x="710" y="102"/>
                      <a:pt x="711" y="104"/>
                      <a:pt x="714" y="105"/>
                    </a:cubicBezTo>
                    <a:cubicBezTo>
                      <a:pt x="713" y="103"/>
                      <a:pt x="706" y="100"/>
                      <a:pt x="707" y="99"/>
                    </a:cubicBezTo>
                    <a:cubicBezTo>
                      <a:pt x="705" y="98"/>
                      <a:pt x="703" y="96"/>
                      <a:pt x="699" y="93"/>
                    </a:cubicBezTo>
                    <a:cubicBezTo>
                      <a:pt x="700" y="92"/>
                      <a:pt x="695" y="90"/>
                      <a:pt x="693" y="87"/>
                    </a:cubicBezTo>
                    <a:cubicBezTo>
                      <a:pt x="688" y="85"/>
                      <a:pt x="684" y="82"/>
                      <a:pt x="680" y="80"/>
                    </a:cubicBezTo>
                    <a:cubicBezTo>
                      <a:pt x="680" y="80"/>
                      <a:pt x="680" y="81"/>
                      <a:pt x="681" y="82"/>
                    </a:cubicBezTo>
                    <a:cubicBezTo>
                      <a:pt x="682" y="83"/>
                      <a:pt x="683" y="84"/>
                      <a:pt x="684" y="84"/>
                    </a:cubicBezTo>
                    <a:cubicBezTo>
                      <a:pt x="684" y="85"/>
                      <a:pt x="682" y="84"/>
                      <a:pt x="680" y="82"/>
                    </a:cubicBezTo>
                    <a:cubicBezTo>
                      <a:pt x="679" y="81"/>
                      <a:pt x="677" y="79"/>
                      <a:pt x="675" y="78"/>
                    </a:cubicBezTo>
                    <a:cubicBezTo>
                      <a:pt x="675" y="77"/>
                      <a:pt x="678" y="78"/>
                      <a:pt x="679" y="79"/>
                    </a:cubicBezTo>
                    <a:cubicBezTo>
                      <a:pt x="679" y="78"/>
                      <a:pt x="677" y="76"/>
                      <a:pt x="677" y="75"/>
                    </a:cubicBezTo>
                    <a:cubicBezTo>
                      <a:pt x="676" y="77"/>
                      <a:pt x="673" y="73"/>
                      <a:pt x="668" y="72"/>
                    </a:cubicBezTo>
                    <a:cubicBezTo>
                      <a:pt x="669" y="74"/>
                      <a:pt x="672" y="74"/>
                      <a:pt x="673" y="76"/>
                    </a:cubicBezTo>
                    <a:cubicBezTo>
                      <a:pt x="670" y="74"/>
                      <a:pt x="668" y="73"/>
                      <a:pt x="666" y="71"/>
                    </a:cubicBezTo>
                    <a:cubicBezTo>
                      <a:pt x="666" y="70"/>
                      <a:pt x="667" y="72"/>
                      <a:pt x="668" y="72"/>
                    </a:cubicBezTo>
                    <a:cubicBezTo>
                      <a:pt x="668" y="71"/>
                      <a:pt x="666" y="70"/>
                      <a:pt x="667" y="70"/>
                    </a:cubicBezTo>
                    <a:cubicBezTo>
                      <a:pt x="665" y="68"/>
                      <a:pt x="665" y="71"/>
                      <a:pt x="663" y="68"/>
                    </a:cubicBezTo>
                    <a:cubicBezTo>
                      <a:pt x="664" y="69"/>
                      <a:pt x="665" y="70"/>
                      <a:pt x="662" y="70"/>
                    </a:cubicBezTo>
                    <a:cubicBezTo>
                      <a:pt x="659" y="68"/>
                      <a:pt x="662" y="69"/>
                      <a:pt x="660" y="67"/>
                    </a:cubicBezTo>
                    <a:cubicBezTo>
                      <a:pt x="658" y="66"/>
                      <a:pt x="658" y="67"/>
                      <a:pt x="658" y="68"/>
                    </a:cubicBezTo>
                    <a:cubicBezTo>
                      <a:pt x="657" y="67"/>
                      <a:pt x="656" y="66"/>
                      <a:pt x="655" y="66"/>
                    </a:cubicBezTo>
                    <a:cubicBezTo>
                      <a:pt x="652" y="63"/>
                      <a:pt x="658" y="65"/>
                      <a:pt x="656" y="63"/>
                    </a:cubicBezTo>
                    <a:cubicBezTo>
                      <a:pt x="655" y="63"/>
                      <a:pt x="653" y="63"/>
                      <a:pt x="653" y="64"/>
                    </a:cubicBezTo>
                    <a:cubicBezTo>
                      <a:pt x="651" y="63"/>
                      <a:pt x="650" y="60"/>
                      <a:pt x="646" y="60"/>
                    </a:cubicBezTo>
                    <a:cubicBezTo>
                      <a:pt x="644" y="58"/>
                      <a:pt x="645" y="58"/>
                      <a:pt x="644" y="56"/>
                    </a:cubicBezTo>
                    <a:cubicBezTo>
                      <a:pt x="640" y="55"/>
                      <a:pt x="638" y="53"/>
                      <a:pt x="635" y="51"/>
                    </a:cubicBezTo>
                    <a:cubicBezTo>
                      <a:pt x="632" y="52"/>
                      <a:pt x="627" y="49"/>
                      <a:pt x="623" y="47"/>
                    </a:cubicBezTo>
                    <a:cubicBezTo>
                      <a:pt x="621" y="45"/>
                      <a:pt x="627" y="48"/>
                      <a:pt x="624" y="46"/>
                    </a:cubicBezTo>
                    <a:cubicBezTo>
                      <a:pt x="620" y="45"/>
                      <a:pt x="617" y="43"/>
                      <a:pt x="612" y="41"/>
                    </a:cubicBezTo>
                    <a:cubicBezTo>
                      <a:pt x="609" y="40"/>
                      <a:pt x="613" y="42"/>
                      <a:pt x="610" y="42"/>
                    </a:cubicBezTo>
                    <a:cubicBezTo>
                      <a:pt x="608" y="41"/>
                      <a:pt x="608" y="40"/>
                      <a:pt x="608" y="40"/>
                    </a:cubicBezTo>
                    <a:cubicBezTo>
                      <a:pt x="608" y="39"/>
                      <a:pt x="609" y="39"/>
                      <a:pt x="607" y="38"/>
                    </a:cubicBezTo>
                    <a:cubicBezTo>
                      <a:pt x="605" y="37"/>
                      <a:pt x="604" y="37"/>
                      <a:pt x="603" y="37"/>
                    </a:cubicBezTo>
                    <a:cubicBezTo>
                      <a:pt x="600" y="35"/>
                      <a:pt x="597" y="33"/>
                      <a:pt x="593" y="32"/>
                    </a:cubicBezTo>
                    <a:cubicBezTo>
                      <a:pt x="591" y="32"/>
                      <a:pt x="589" y="31"/>
                      <a:pt x="587" y="31"/>
                    </a:cubicBezTo>
                    <a:cubicBezTo>
                      <a:pt x="585" y="30"/>
                      <a:pt x="583" y="29"/>
                      <a:pt x="581" y="28"/>
                    </a:cubicBezTo>
                    <a:cubicBezTo>
                      <a:pt x="578" y="29"/>
                      <a:pt x="576" y="28"/>
                      <a:pt x="571" y="27"/>
                    </a:cubicBezTo>
                    <a:cubicBezTo>
                      <a:pt x="570" y="26"/>
                      <a:pt x="569" y="25"/>
                      <a:pt x="566" y="24"/>
                    </a:cubicBezTo>
                    <a:cubicBezTo>
                      <a:pt x="566" y="24"/>
                      <a:pt x="567" y="24"/>
                      <a:pt x="569" y="24"/>
                    </a:cubicBezTo>
                    <a:cubicBezTo>
                      <a:pt x="569" y="25"/>
                      <a:pt x="570" y="25"/>
                      <a:pt x="571" y="25"/>
                    </a:cubicBezTo>
                    <a:cubicBezTo>
                      <a:pt x="572" y="25"/>
                      <a:pt x="572" y="25"/>
                      <a:pt x="573" y="25"/>
                    </a:cubicBezTo>
                    <a:cubicBezTo>
                      <a:pt x="571" y="24"/>
                      <a:pt x="568" y="24"/>
                      <a:pt x="566" y="23"/>
                    </a:cubicBezTo>
                    <a:cubicBezTo>
                      <a:pt x="564" y="23"/>
                      <a:pt x="563" y="23"/>
                      <a:pt x="561" y="22"/>
                    </a:cubicBezTo>
                    <a:cubicBezTo>
                      <a:pt x="557" y="21"/>
                      <a:pt x="559" y="21"/>
                      <a:pt x="557" y="19"/>
                    </a:cubicBezTo>
                    <a:cubicBezTo>
                      <a:pt x="554" y="19"/>
                      <a:pt x="552" y="17"/>
                      <a:pt x="550" y="18"/>
                    </a:cubicBezTo>
                    <a:cubicBezTo>
                      <a:pt x="550" y="18"/>
                      <a:pt x="549" y="17"/>
                      <a:pt x="548" y="16"/>
                    </a:cubicBezTo>
                    <a:cubicBezTo>
                      <a:pt x="549" y="18"/>
                      <a:pt x="540" y="16"/>
                      <a:pt x="538" y="14"/>
                    </a:cubicBezTo>
                    <a:cubicBezTo>
                      <a:pt x="535" y="15"/>
                      <a:pt x="533" y="13"/>
                      <a:pt x="529" y="12"/>
                    </a:cubicBezTo>
                    <a:cubicBezTo>
                      <a:pt x="525" y="12"/>
                      <a:pt x="529" y="13"/>
                      <a:pt x="530" y="14"/>
                    </a:cubicBezTo>
                    <a:cubicBezTo>
                      <a:pt x="528" y="14"/>
                      <a:pt x="526" y="13"/>
                      <a:pt x="524" y="13"/>
                    </a:cubicBezTo>
                    <a:cubicBezTo>
                      <a:pt x="522" y="11"/>
                      <a:pt x="524" y="11"/>
                      <a:pt x="525" y="11"/>
                    </a:cubicBezTo>
                    <a:cubicBezTo>
                      <a:pt x="522" y="10"/>
                      <a:pt x="518" y="9"/>
                      <a:pt x="515" y="7"/>
                    </a:cubicBezTo>
                    <a:cubicBezTo>
                      <a:pt x="516" y="7"/>
                      <a:pt x="517" y="7"/>
                      <a:pt x="518" y="7"/>
                    </a:cubicBezTo>
                    <a:cubicBezTo>
                      <a:pt x="518" y="7"/>
                      <a:pt x="516" y="6"/>
                      <a:pt x="513" y="6"/>
                    </a:cubicBezTo>
                    <a:cubicBezTo>
                      <a:pt x="511" y="5"/>
                      <a:pt x="508" y="5"/>
                      <a:pt x="507" y="5"/>
                    </a:cubicBezTo>
                    <a:cubicBezTo>
                      <a:pt x="511" y="6"/>
                      <a:pt x="512" y="7"/>
                      <a:pt x="514" y="7"/>
                    </a:cubicBezTo>
                    <a:cubicBezTo>
                      <a:pt x="516" y="8"/>
                      <a:pt x="517" y="9"/>
                      <a:pt x="521" y="10"/>
                    </a:cubicBezTo>
                    <a:cubicBezTo>
                      <a:pt x="513" y="10"/>
                      <a:pt x="513" y="7"/>
                      <a:pt x="507" y="6"/>
                    </a:cubicBezTo>
                    <a:cubicBezTo>
                      <a:pt x="507" y="7"/>
                      <a:pt x="513" y="9"/>
                      <a:pt x="512" y="10"/>
                    </a:cubicBezTo>
                    <a:cubicBezTo>
                      <a:pt x="510" y="9"/>
                      <a:pt x="504" y="8"/>
                      <a:pt x="503" y="7"/>
                    </a:cubicBezTo>
                    <a:cubicBezTo>
                      <a:pt x="500" y="7"/>
                      <a:pt x="500" y="8"/>
                      <a:pt x="498" y="9"/>
                    </a:cubicBezTo>
                    <a:cubicBezTo>
                      <a:pt x="499" y="7"/>
                      <a:pt x="495" y="7"/>
                      <a:pt x="492" y="6"/>
                    </a:cubicBezTo>
                    <a:cubicBezTo>
                      <a:pt x="491" y="5"/>
                      <a:pt x="496" y="5"/>
                      <a:pt x="493" y="4"/>
                    </a:cubicBezTo>
                    <a:cubicBezTo>
                      <a:pt x="491" y="4"/>
                      <a:pt x="490" y="4"/>
                      <a:pt x="491" y="5"/>
                    </a:cubicBezTo>
                    <a:cubicBezTo>
                      <a:pt x="488" y="5"/>
                      <a:pt x="486" y="4"/>
                      <a:pt x="487" y="5"/>
                    </a:cubicBezTo>
                    <a:cubicBezTo>
                      <a:pt x="485" y="5"/>
                      <a:pt x="483" y="4"/>
                      <a:pt x="480" y="3"/>
                    </a:cubicBezTo>
                    <a:cubicBezTo>
                      <a:pt x="480" y="3"/>
                      <a:pt x="488" y="4"/>
                      <a:pt x="486" y="3"/>
                    </a:cubicBezTo>
                    <a:cubicBezTo>
                      <a:pt x="484" y="3"/>
                      <a:pt x="478" y="3"/>
                      <a:pt x="473" y="2"/>
                    </a:cubicBezTo>
                    <a:cubicBezTo>
                      <a:pt x="468" y="2"/>
                      <a:pt x="464" y="2"/>
                      <a:pt x="466" y="1"/>
                    </a:cubicBezTo>
                    <a:cubicBezTo>
                      <a:pt x="464" y="0"/>
                      <a:pt x="461" y="1"/>
                      <a:pt x="459" y="0"/>
                    </a:cubicBezTo>
                    <a:cubicBezTo>
                      <a:pt x="457" y="1"/>
                      <a:pt x="454" y="1"/>
                      <a:pt x="451" y="1"/>
                    </a:cubicBezTo>
                    <a:cubicBezTo>
                      <a:pt x="447" y="1"/>
                      <a:pt x="444" y="1"/>
                      <a:pt x="441" y="2"/>
                    </a:cubicBezTo>
                    <a:cubicBezTo>
                      <a:pt x="439" y="0"/>
                      <a:pt x="434" y="1"/>
                      <a:pt x="436" y="0"/>
                    </a:cubicBezTo>
                    <a:cubicBezTo>
                      <a:pt x="433" y="0"/>
                      <a:pt x="434" y="1"/>
                      <a:pt x="430" y="1"/>
                    </a:cubicBezTo>
                    <a:cubicBezTo>
                      <a:pt x="424" y="1"/>
                      <a:pt x="418" y="1"/>
                      <a:pt x="411" y="2"/>
                    </a:cubicBezTo>
                    <a:cubicBezTo>
                      <a:pt x="411" y="1"/>
                      <a:pt x="406" y="2"/>
                      <a:pt x="405" y="3"/>
                    </a:cubicBezTo>
                    <a:cubicBezTo>
                      <a:pt x="403" y="2"/>
                      <a:pt x="400" y="3"/>
                      <a:pt x="398" y="2"/>
                    </a:cubicBezTo>
                    <a:cubicBezTo>
                      <a:pt x="399" y="3"/>
                      <a:pt x="400" y="3"/>
                      <a:pt x="401" y="4"/>
                    </a:cubicBezTo>
                    <a:cubicBezTo>
                      <a:pt x="398" y="4"/>
                      <a:pt x="394" y="3"/>
                      <a:pt x="393" y="3"/>
                    </a:cubicBezTo>
                    <a:cubicBezTo>
                      <a:pt x="389" y="3"/>
                      <a:pt x="391" y="4"/>
                      <a:pt x="385" y="4"/>
                    </a:cubicBezTo>
                    <a:cubicBezTo>
                      <a:pt x="385" y="4"/>
                      <a:pt x="386" y="4"/>
                      <a:pt x="384" y="5"/>
                    </a:cubicBezTo>
                    <a:cubicBezTo>
                      <a:pt x="386" y="5"/>
                      <a:pt x="388" y="4"/>
                      <a:pt x="389" y="4"/>
                    </a:cubicBezTo>
                    <a:cubicBezTo>
                      <a:pt x="391" y="4"/>
                      <a:pt x="393" y="4"/>
                      <a:pt x="394" y="5"/>
                    </a:cubicBezTo>
                    <a:cubicBezTo>
                      <a:pt x="390" y="5"/>
                      <a:pt x="390" y="5"/>
                      <a:pt x="390" y="5"/>
                    </a:cubicBezTo>
                    <a:cubicBezTo>
                      <a:pt x="389" y="5"/>
                      <a:pt x="387" y="5"/>
                      <a:pt x="386" y="5"/>
                    </a:cubicBezTo>
                    <a:cubicBezTo>
                      <a:pt x="383" y="6"/>
                      <a:pt x="380" y="6"/>
                      <a:pt x="377" y="6"/>
                    </a:cubicBezTo>
                    <a:cubicBezTo>
                      <a:pt x="376" y="6"/>
                      <a:pt x="377" y="6"/>
                      <a:pt x="376" y="6"/>
                    </a:cubicBezTo>
                    <a:cubicBezTo>
                      <a:pt x="379" y="5"/>
                      <a:pt x="384" y="5"/>
                      <a:pt x="384" y="4"/>
                    </a:cubicBezTo>
                    <a:cubicBezTo>
                      <a:pt x="380" y="4"/>
                      <a:pt x="376" y="6"/>
                      <a:pt x="371" y="5"/>
                    </a:cubicBezTo>
                    <a:cubicBezTo>
                      <a:pt x="369" y="6"/>
                      <a:pt x="368" y="6"/>
                      <a:pt x="367" y="6"/>
                    </a:cubicBezTo>
                    <a:cubicBezTo>
                      <a:pt x="367" y="7"/>
                      <a:pt x="367" y="7"/>
                      <a:pt x="368" y="7"/>
                    </a:cubicBezTo>
                    <a:cubicBezTo>
                      <a:pt x="365" y="9"/>
                      <a:pt x="361" y="8"/>
                      <a:pt x="358" y="10"/>
                    </a:cubicBezTo>
                    <a:cubicBezTo>
                      <a:pt x="355" y="10"/>
                      <a:pt x="357" y="9"/>
                      <a:pt x="355" y="9"/>
                    </a:cubicBezTo>
                    <a:cubicBezTo>
                      <a:pt x="352" y="10"/>
                      <a:pt x="356" y="10"/>
                      <a:pt x="352" y="10"/>
                    </a:cubicBezTo>
                    <a:cubicBezTo>
                      <a:pt x="349" y="10"/>
                      <a:pt x="354" y="9"/>
                      <a:pt x="350" y="10"/>
                    </a:cubicBezTo>
                    <a:cubicBezTo>
                      <a:pt x="348" y="10"/>
                      <a:pt x="350" y="10"/>
                      <a:pt x="349" y="11"/>
                    </a:cubicBezTo>
                    <a:cubicBezTo>
                      <a:pt x="343" y="11"/>
                      <a:pt x="336" y="12"/>
                      <a:pt x="330" y="14"/>
                    </a:cubicBezTo>
                    <a:cubicBezTo>
                      <a:pt x="323" y="16"/>
                      <a:pt x="317" y="18"/>
                      <a:pt x="312" y="19"/>
                    </a:cubicBezTo>
                    <a:cubicBezTo>
                      <a:pt x="311" y="18"/>
                      <a:pt x="314" y="17"/>
                      <a:pt x="313" y="17"/>
                    </a:cubicBezTo>
                    <a:cubicBezTo>
                      <a:pt x="311" y="17"/>
                      <a:pt x="309" y="18"/>
                      <a:pt x="307" y="19"/>
                    </a:cubicBezTo>
                    <a:cubicBezTo>
                      <a:pt x="305" y="20"/>
                      <a:pt x="302" y="21"/>
                      <a:pt x="300" y="20"/>
                    </a:cubicBezTo>
                    <a:cubicBezTo>
                      <a:pt x="300" y="21"/>
                      <a:pt x="300" y="21"/>
                      <a:pt x="301" y="21"/>
                    </a:cubicBezTo>
                    <a:cubicBezTo>
                      <a:pt x="300" y="23"/>
                      <a:pt x="298" y="23"/>
                      <a:pt x="297" y="24"/>
                    </a:cubicBezTo>
                    <a:cubicBezTo>
                      <a:pt x="295" y="24"/>
                      <a:pt x="296" y="23"/>
                      <a:pt x="297" y="22"/>
                    </a:cubicBezTo>
                    <a:cubicBezTo>
                      <a:pt x="295" y="23"/>
                      <a:pt x="293" y="24"/>
                      <a:pt x="290" y="24"/>
                    </a:cubicBezTo>
                    <a:cubicBezTo>
                      <a:pt x="290" y="25"/>
                      <a:pt x="291" y="25"/>
                      <a:pt x="292" y="25"/>
                    </a:cubicBezTo>
                    <a:cubicBezTo>
                      <a:pt x="291" y="26"/>
                      <a:pt x="289" y="26"/>
                      <a:pt x="287" y="27"/>
                    </a:cubicBezTo>
                    <a:cubicBezTo>
                      <a:pt x="287" y="27"/>
                      <a:pt x="288" y="26"/>
                      <a:pt x="286" y="26"/>
                    </a:cubicBezTo>
                    <a:cubicBezTo>
                      <a:pt x="285" y="27"/>
                      <a:pt x="285" y="27"/>
                      <a:pt x="284" y="28"/>
                    </a:cubicBezTo>
                    <a:cubicBezTo>
                      <a:pt x="281" y="28"/>
                      <a:pt x="283" y="27"/>
                      <a:pt x="280" y="28"/>
                    </a:cubicBezTo>
                    <a:cubicBezTo>
                      <a:pt x="277" y="29"/>
                      <a:pt x="273" y="31"/>
                      <a:pt x="269" y="32"/>
                    </a:cubicBezTo>
                    <a:cubicBezTo>
                      <a:pt x="268" y="33"/>
                      <a:pt x="266" y="34"/>
                      <a:pt x="264" y="35"/>
                    </a:cubicBezTo>
                    <a:cubicBezTo>
                      <a:pt x="262" y="36"/>
                      <a:pt x="260" y="36"/>
                      <a:pt x="259" y="37"/>
                    </a:cubicBezTo>
                    <a:cubicBezTo>
                      <a:pt x="259" y="37"/>
                      <a:pt x="260" y="37"/>
                      <a:pt x="261" y="37"/>
                    </a:cubicBezTo>
                    <a:cubicBezTo>
                      <a:pt x="259" y="38"/>
                      <a:pt x="257" y="40"/>
                      <a:pt x="255" y="40"/>
                    </a:cubicBezTo>
                    <a:cubicBezTo>
                      <a:pt x="253" y="40"/>
                      <a:pt x="255" y="39"/>
                      <a:pt x="256" y="39"/>
                    </a:cubicBezTo>
                    <a:cubicBezTo>
                      <a:pt x="253" y="39"/>
                      <a:pt x="250" y="41"/>
                      <a:pt x="248" y="42"/>
                    </a:cubicBezTo>
                    <a:cubicBezTo>
                      <a:pt x="245" y="44"/>
                      <a:pt x="243" y="45"/>
                      <a:pt x="242" y="46"/>
                    </a:cubicBezTo>
                    <a:cubicBezTo>
                      <a:pt x="241" y="46"/>
                      <a:pt x="239" y="46"/>
                      <a:pt x="236" y="49"/>
                    </a:cubicBezTo>
                    <a:cubicBezTo>
                      <a:pt x="240" y="48"/>
                      <a:pt x="237" y="49"/>
                      <a:pt x="235" y="51"/>
                    </a:cubicBezTo>
                    <a:cubicBezTo>
                      <a:pt x="238" y="49"/>
                      <a:pt x="241" y="48"/>
                      <a:pt x="243" y="47"/>
                    </a:cubicBezTo>
                    <a:cubicBezTo>
                      <a:pt x="244" y="46"/>
                      <a:pt x="246" y="46"/>
                      <a:pt x="247" y="45"/>
                    </a:cubicBezTo>
                    <a:cubicBezTo>
                      <a:pt x="248" y="44"/>
                      <a:pt x="250" y="44"/>
                      <a:pt x="252" y="43"/>
                    </a:cubicBezTo>
                    <a:cubicBezTo>
                      <a:pt x="252" y="42"/>
                      <a:pt x="251" y="43"/>
                      <a:pt x="250" y="43"/>
                    </a:cubicBezTo>
                    <a:cubicBezTo>
                      <a:pt x="251" y="41"/>
                      <a:pt x="253" y="42"/>
                      <a:pt x="255" y="40"/>
                    </a:cubicBezTo>
                    <a:cubicBezTo>
                      <a:pt x="257" y="41"/>
                      <a:pt x="257" y="40"/>
                      <a:pt x="261" y="40"/>
                    </a:cubicBezTo>
                    <a:cubicBezTo>
                      <a:pt x="259" y="40"/>
                      <a:pt x="256" y="41"/>
                      <a:pt x="254" y="42"/>
                    </a:cubicBezTo>
                    <a:cubicBezTo>
                      <a:pt x="252" y="44"/>
                      <a:pt x="249" y="45"/>
                      <a:pt x="247" y="46"/>
                    </a:cubicBezTo>
                    <a:cubicBezTo>
                      <a:pt x="242" y="48"/>
                      <a:pt x="238" y="51"/>
                      <a:pt x="235" y="52"/>
                    </a:cubicBezTo>
                    <a:cubicBezTo>
                      <a:pt x="234" y="52"/>
                      <a:pt x="235" y="52"/>
                      <a:pt x="234" y="53"/>
                    </a:cubicBezTo>
                    <a:cubicBezTo>
                      <a:pt x="231" y="54"/>
                      <a:pt x="234" y="51"/>
                      <a:pt x="232" y="53"/>
                    </a:cubicBezTo>
                    <a:cubicBezTo>
                      <a:pt x="230" y="55"/>
                      <a:pt x="228" y="56"/>
                      <a:pt x="225" y="57"/>
                    </a:cubicBezTo>
                    <a:cubicBezTo>
                      <a:pt x="223" y="58"/>
                      <a:pt x="221" y="59"/>
                      <a:pt x="219" y="60"/>
                    </a:cubicBezTo>
                    <a:cubicBezTo>
                      <a:pt x="218" y="62"/>
                      <a:pt x="215" y="63"/>
                      <a:pt x="212" y="65"/>
                    </a:cubicBezTo>
                    <a:cubicBezTo>
                      <a:pt x="213" y="64"/>
                      <a:pt x="215" y="61"/>
                      <a:pt x="213" y="62"/>
                    </a:cubicBezTo>
                    <a:cubicBezTo>
                      <a:pt x="215" y="60"/>
                      <a:pt x="218" y="58"/>
                      <a:pt x="218" y="58"/>
                    </a:cubicBezTo>
                    <a:cubicBezTo>
                      <a:pt x="215" y="59"/>
                      <a:pt x="215" y="59"/>
                      <a:pt x="213" y="59"/>
                    </a:cubicBezTo>
                    <a:cubicBezTo>
                      <a:pt x="213" y="61"/>
                      <a:pt x="211" y="61"/>
                      <a:pt x="210" y="63"/>
                    </a:cubicBezTo>
                    <a:cubicBezTo>
                      <a:pt x="208" y="64"/>
                      <a:pt x="206" y="65"/>
                      <a:pt x="204" y="67"/>
                    </a:cubicBezTo>
                    <a:cubicBezTo>
                      <a:pt x="200" y="68"/>
                      <a:pt x="195" y="72"/>
                      <a:pt x="190" y="76"/>
                    </a:cubicBezTo>
                    <a:cubicBezTo>
                      <a:pt x="189" y="75"/>
                      <a:pt x="187" y="77"/>
                      <a:pt x="184" y="80"/>
                    </a:cubicBezTo>
                    <a:cubicBezTo>
                      <a:pt x="183" y="80"/>
                      <a:pt x="183" y="80"/>
                      <a:pt x="184" y="78"/>
                    </a:cubicBezTo>
                    <a:cubicBezTo>
                      <a:pt x="182" y="80"/>
                      <a:pt x="180" y="82"/>
                      <a:pt x="178" y="83"/>
                    </a:cubicBezTo>
                    <a:cubicBezTo>
                      <a:pt x="176" y="85"/>
                      <a:pt x="173" y="87"/>
                      <a:pt x="171" y="88"/>
                    </a:cubicBezTo>
                    <a:cubicBezTo>
                      <a:pt x="170" y="90"/>
                      <a:pt x="173" y="88"/>
                      <a:pt x="172" y="90"/>
                    </a:cubicBezTo>
                    <a:cubicBezTo>
                      <a:pt x="171" y="91"/>
                      <a:pt x="169" y="90"/>
                      <a:pt x="168" y="93"/>
                    </a:cubicBezTo>
                    <a:cubicBezTo>
                      <a:pt x="167" y="93"/>
                      <a:pt x="167" y="93"/>
                      <a:pt x="167" y="92"/>
                    </a:cubicBezTo>
                    <a:cubicBezTo>
                      <a:pt x="165" y="93"/>
                      <a:pt x="168" y="93"/>
                      <a:pt x="164" y="95"/>
                    </a:cubicBezTo>
                    <a:cubicBezTo>
                      <a:pt x="162" y="96"/>
                      <a:pt x="161" y="96"/>
                      <a:pt x="162" y="95"/>
                    </a:cubicBezTo>
                    <a:cubicBezTo>
                      <a:pt x="161" y="96"/>
                      <a:pt x="158" y="98"/>
                      <a:pt x="156" y="100"/>
                    </a:cubicBezTo>
                    <a:cubicBezTo>
                      <a:pt x="154" y="101"/>
                      <a:pt x="153" y="103"/>
                      <a:pt x="152" y="104"/>
                    </a:cubicBezTo>
                    <a:cubicBezTo>
                      <a:pt x="150" y="105"/>
                      <a:pt x="152" y="103"/>
                      <a:pt x="149" y="105"/>
                    </a:cubicBezTo>
                    <a:cubicBezTo>
                      <a:pt x="150" y="106"/>
                      <a:pt x="146" y="108"/>
                      <a:pt x="146" y="108"/>
                    </a:cubicBezTo>
                    <a:cubicBezTo>
                      <a:pt x="144" y="110"/>
                      <a:pt x="143" y="111"/>
                      <a:pt x="142" y="113"/>
                    </a:cubicBezTo>
                    <a:cubicBezTo>
                      <a:pt x="141" y="114"/>
                      <a:pt x="140" y="114"/>
                      <a:pt x="140" y="115"/>
                    </a:cubicBezTo>
                    <a:cubicBezTo>
                      <a:pt x="139" y="116"/>
                      <a:pt x="138" y="117"/>
                      <a:pt x="136" y="118"/>
                    </a:cubicBezTo>
                    <a:cubicBezTo>
                      <a:pt x="136" y="119"/>
                      <a:pt x="131" y="124"/>
                      <a:pt x="129" y="126"/>
                    </a:cubicBezTo>
                    <a:cubicBezTo>
                      <a:pt x="128" y="126"/>
                      <a:pt x="129" y="125"/>
                      <a:pt x="127" y="126"/>
                    </a:cubicBezTo>
                    <a:cubicBezTo>
                      <a:pt x="127" y="127"/>
                      <a:pt x="126" y="128"/>
                      <a:pt x="125" y="130"/>
                    </a:cubicBezTo>
                    <a:cubicBezTo>
                      <a:pt x="123" y="131"/>
                      <a:pt x="122" y="133"/>
                      <a:pt x="121" y="135"/>
                    </a:cubicBezTo>
                    <a:cubicBezTo>
                      <a:pt x="121" y="136"/>
                      <a:pt x="125" y="133"/>
                      <a:pt x="125" y="131"/>
                    </a:cubicBezTo>
                    <a:cubicBezTo>
                      <a:pt x="126" y="130"/>
                      <a:pt x="123" y="135"/>
                      <a:pt x="122" y="135"/>
                    </a:cubicBezTo>
                    <a:cubicBezTo>
                      <a:pt x="122" y="137"/>
                      <a:pt x="125" y="133"/>
                      <a:pt x="126" y="132"/>
                    </a:cubicBezTo>
                    <a:cubicBezTo>
                      <a:pt x="127" y="132"/>
                      <a:pt x="126" y="134"/>
                      <a:pt x="125" y="135"/>
                    </a:cubicBezTo>
                    <a:cubicBezTo>
                      <a:pt x="124" y="136"/>
                      <a:pt x="121" y="137"/>
                      <a:pt x="120" y="141"/>
                    </a:cubicBezTo>
                    <a:cubicBezTo>
                      <a:pt x="118" y="142"/>
                      <a:pt x="116" y="143"/>
                      <a:pt x="117" y="141"/>
                    </a:cubicBezTo>
                    <a:cubicBezTo>
                      <a:pt x="114" y="143"/>
                      <a:pt x="113" y="146"/>
                      <a:pt x="110" y="147"/>
                    </a:cubicBezTo>
                    <a:cubicBezTo>
                      <a:pt x="110" y="148"/>
                      <a:pt x="111" y="148"/>
                      <a:pt x="109" y="151"/>
                    </a:cubicBezTo>
                    <a:cubicBezTo>
                      <a:pt x="109" y="149"/>
                      <a:pt x="110" y="147"/>
                      <a:pt x="111" y="145"/>
                    </a:cubicBezTo>
                    <a:cubicBezTo>
                      <a:pt x="113" y="143"/>
                      <a:pt x="114" y="140"/>
                      <a:pt x="116" y="138"/>
                    </a:cubicBezTo>
                    <a:cubicBezTo>
                      <a:pt x="114" y="139"/>
                      <a:pt x="112" y="141"/>
                      <a:pt x="110" y="143"/>
                    </a:cubicBezTo>
                    <a:cubicBezTo>
                      <a:pt x="109" y="144"/>
                      <a:pt x="110" y="145"/>
                      <a:pt x="108" y="146"/>
                    </a:cubicBezTo>
                    <a:cubicBezTo>
                      <a:pt x="107" y="147"/>
                      <a:pt x="108" y="147"/>
                      <a:pt x="108" y="148"/>
                    </a:cubicBezTo>
                    <a:cubicBezTo>
                      <a:pt x="106" y="151"/>
                      <a:pt x="106" y="149"/>
                      <a:pt x="103" y="151"/>
                    </a:cubicBezTo>
                    <a:cubicBezTo>
                      <a:pt x="104" y="152"/>
                      <a:pt x="102" y="155"/>
                      <a:pt x="100" y="158"/>
                    </a:cubicBezTo>
                    <a:cubicBezTo>
                      <a:pt x="99" y="159"/>
                      <a:pt x="98" y="161"/>
                      <a:pt x="96" y="162"/>
                    </a:cubicBezTo>
                    <a:cubicBezTo>
                      <a:pt x="95" y="163"/>
                      <a:pt x="94" y="163"/>
                      <a:pt x="94" y="163"/>
                    </a:cubicBezTo>
                    <a:cubicBezTo>
                      <a:pt x="94" y="164"/>
                      <a:pt x="91" y="166"/>
                      <a:pt x="91" y="169"/>
                    </a:cubicBezTo>
                    <a:cubicBezTo>
                      <a:pt x="93" y="167"/>
                      <a:pt x="94" y="164"/>
                      <a:pt x="96" y="163"/>
                    </a:cubicBezTo>
                    <a:cubicBezTo>
                      <a:pt x="97" y="163"/>
                      <a:pt x="92" y="168"/>
                      <a:pt x="90" y="170"/>
                    </a:cubicBezTo>
                    <a:cubicBezTo>
                      <a:pt x="90" y="171"/>
                      <a:pt x="90" y="172"/>
                      <a:pt x="89" y="174"/>
                    </a:cubicBezTo>
                    <a:cubicBezTo>
                      <a:pt x="88" y="176"/>
                      <a:pt x="88" y="175"/>
                      <a:pt x="89" y="173"/>
                    </a:cubicBezTo>
                    <a:cubicBezTo>
                      <a:pt x="87" y="175"/>
                      <a:pt x="88" y="177"/>
                      <a:pt x="89" y="175"/>
                    </a:cubicBezTo>
                    <a:cubicBezTo>
                      <a:pt x="90" y="173"/>
                      <a:pt x="92" y="172"/>
                      <a:pt x="92" y="170"/>
                    </a:cubicBezTo>
                    <a:cubicBezTo>
                      <a:pt x="93" y="170"/>
                      <a:pt x="93" y="170"/>
                      <a:pt x="94" y="170"/>
                    </a:cubicBezTo>
                    <a:cubicBezTo>
                      <a:pt x="92" y="173"/>
                      <a:pt x="89" y="175"/>
                      <a:pt x="87" y="179"/>
                    </a:cubicBezTo>
                    <a:cubicBezTo>
                      <a:pt x="86" y="179"/>
                      <a:pt x="89" y="173"/>
                      <a:pt x="85" y="177"/>
                    </a:cubicBezTo>
                    <a:cubicBezTo>
                      <a:pt x="87" y="177"/>
                      <a:pt x="85" y="178"/>
                      <a:pt x="84" y="181"/>
                    </a:cubicBezTo>
                    <a:cubicBezTo>
                      <a:pt x="82" y="180"/>
                      <a:pt x="85" y="178"/>
                      <a:pt x="81" y="183"/>
                    </a:cubicBezTo>
                    <a:cubicBezTo>
                      <a:pt x="81" y="183"/>
                      <a:pt x="81" y="184"/>
                      <a:pt x="80" y="187"/>
                    </a:cubicBezTo>
                    <a:cubicBezTo>
                      <a:pt x="78" y="187"/>
                      <a:pt x="77" y="192"/>
                      <a:pt x="73" y="194"/>
                    </a:cubicBezTo>
                    <a:cubicBezTo>
                      <a:pt x="79" y="186"/>
                      <a:pt x="82" y="179"/>
                      <a:pt x="90" y="171"/>
                    </a:cubicBezTo>
                    <a:cubicBezTo>
                      <a:pt x="86" y="173"/>
                      <a:pt x="94" y="164"/>
                      <a:pt x="91" y="164"/>
                    </a:cubicBezTo>
                    <a:cubicBezTo>
                      <a:pt x="90" y="165"/>
                      <a:pt x="90" y="167"/>
                      <a:pt x="88" y="167"/>
                    </a:cubicBezTo>
                    <a:cubicBezTo>
                      <a:pt x="89" y="169"/>
                      <a:pt x="84" y="174"/>
                      <a:pt x="82" y="175"/>
                    </a:cubicBezTo>
                    <a:cubicBezTo>
                      <a:pt x="84" y="174"/>
                      <a:pt x="81" y="179"/>
                      <a:pt x="83" y="177"/>
                    </a:cubicBezTo>
                    <a:cubicBezTo>
                      <a:pt x="82" y="179"/>
                      <a:pt x="81" y="181"/>
                      <a:pt x="80" y="183"/>
                    </a:cubicBezTo>
                    <a:cubicBezTo>
                      <a:pt x="78" y="183"/>
                      <a:pt x="83" y="177"/>
                      <a:pt x="79" y="181"/>
                    </a:cubicBezTo>
                    <a:cubicBezTo>
                      <a:pt x="79" y="179"/>
                      <a:pt x="81" y="179"/>
                      <a:pt x="82" y="177"/>
                    </a:cubicBezTo>
                    <a:cubicBezTo>
                      <a:pt x="80" y="178"/>
                      <a:pt x="81" y="177"/>
                      <a:pt x="79" y="178"/>
                    </a:cubicBezTo>
                    <a:cubicBezTo>
                      <a:pt x="78" y="183"/>
                      <a:pt x="76" y="183"/>
                      <a:pt x="75" y="183"/>
                    </a:cubicBezTo>
                    <a:cubicBezTo>
                      <a:pt x="75" y="184"/>
                      <a:pt x="74" y="186"/>
                      <a:pt x="72" y="189"/>
                    </a:cubicBezTo>
                    <a:cubicBezTo>
                      <a:pt x="70" y="192"/>
                      <a:pt x="68" y="195"/>
                      <a:pt x="67" y="197"/>
                    </a:cubicBezTo>
                    <a:cubicBezTo>
                      <a:pt x="67" y="199"/>
                      <a:pt x="67" y="197"/>
                      <a:pt x="69" y="196"/>
                    </a:cubicBezTo>
                    <a:cubicBezTo>
                      <a:pt x="67" y="201"/>
                      <a:pt x="61" y="208"/>
                      <a:pt x="61" y="211"/>
                    </a:cubicBezTo>
                    <a:cubicBezTo>
                      <a:pt x="59" y="214"/>
                      <a:pt x="61" y="210"/>
                      <a:pt x="59" y="211"/>
                    </a:cubicBezTo>
                    <a:cubicBezTo>
                      <a:pt x="62" y="207"/>
                      <a:pt x="64" y="203"/>
                      <a:pt x="66" y="200"/>
                    </a:cubicBezTo>
                    <a:cubicBezTo>
                      <a:pt x="67" y="198"/>
                      <a:pt x="66" y="198"/>
                      <a:pt x="65" y="199"/>
                    </a:cubicBezTo>
                    <a:cubicBezTo>
                      <a:pt x="65" y="200"/>
                      <a:pt x="64" y="201"/>
                      <a:pt x="63" y="202"/>
                    </a:cubicBezTo>
                    <a:cubicBezTo>
                      <a:pt x="63" y="202"/>
                      <a:pt x="63" y="203"/>
                      <a:pt x="64" y="202"/>
                    </a:cubicBezTo>
                    <a:cubicBezTo>
                      <a:pt x="62" y="204"/>
                      <a:pt x="60" y="207"/>
                      <a:pt x="58" y="211"/>
                    </a:cubicBezTo>
                    <a:cubicBezTo>
                      <a:pt x="56" y="215"/>
                      <a:pt x="55" y="218"/>
                      <a:pt x="55" y="220"/>
                    </a:cubicBezTo>
                    <a:cubicBezTo>
                      <a:pt x="54" y="217"/>
                      <a:pt x="51" y="225"/>
                      <a:pt x="49" y="225"/>
                    </a:cubicBezTo>
                    <a:cubicBezTo>
                      <a:pt x="48" y="227"/>
                      <a:pt x="48" y="228"/>
                      <a:pt x="47" y="229"/>
                    </a:cubicBezTo>
                    <a:cubicBezTo>
                      <a:pt x="47" y="231"/>
                      <a:pt x="49" y="226"/>
                      <a:pt x="50" y="225"/>
                    </a:cubicBezTo>
                    <a:cubicBezTo>
                      <a:pt x="51" y="225"/>
                      <a:pt x="51" y="226"/>
                      <a:pt x="50" y="228"/>
                    </a:cubicBezTo>
                    <a:cubicBezTo>
                      <a:pt x="50" y="229"/>
                      <a:pt x="49" y="231"/>
                      <a:pt x="49" y="234"/>
                    </a:cubicBezTo>
                    <a:cubicBezTo>
                      <a:pt x="46" y="236"/>
                      <a:pt x="49" y="230"/>
                      <a:pt x="49" y="229"/>
                    </a:cubicBezTo>
                    <a:cubicBezTo>
                      <a:pt x="46" y="233"/>
                      <a:pt x="47" y="232"/>
                      <a:pt x="46" y="236"/>
                    </a:cubicBezTo>
                    <a:cubicBezTo>
                      <a:pt x="47" y="235"/>
                      <a:pt x="47" y="237"/>
                      <a:pt x="47" y="237"/>
                    </a:cubicBezTo>
                    <a:cubicBezTo>
                      <a:pt x="47" y="239"/>
                      <a:pt x="45" y="240"/>
                      <a:pt x="45" y="242"/>
                    </a:cubicBezTo>
                    <a:cubicBezTo>
                      <a:pt x="47" y="239"/>
                      <a:pt x="47" y="235"/>
                      <a:pt x="50" y="233"/>
                    </a:cubicBezTo>
                    <a:cubicBezTo>
                      <a:pt x="52" y="229"/>
                      <a:pt x="53" y="225"/>
                      <a:pt x="55" y="221"/>
                    </a:cubicBezTo>
                    <a:cubicBezTo>
                      <a:pt x="56" y="220"/>
                      <a:pt x="54" y="225"/>
                      <a:pt x="53" y="226"/>
                    </a:cubicBezTo>
                    <a:cubicBezTo>
                      <a:pt x="53" y="227"/>
                      <a:pt x="56" y="222"/>
                      <a:pt x="55" y="223"/>
                    </a:cubicBezTo>
                    <a:cubicBezTo>
                      <a:pt x="56" y="223"/>
                      <a:pt x="56" y="225"/>
                      <a:pt x="55" y="227"/>
                    </a:cubicBezTo>
                    <a:cubicBezTo>
                      <a:pt x="54" y="228"/>
                      <a:pt x="54" y="229"/>
                      <a:pt x="53" y="231"/>
                    </a:cubicBezTo>
                    <a:cubicBezTo>
                      <a:pt x="52" y="231"/>
                      <a:pt x="52" y="232"/>
                      <a:pt x="52" y="233"/>
                    </a:cubicBezTo>
                    <a:cubicBezTo>
                      <a:pt x="51" y="234"/>
                      <a:pt x="51" y="235"/>
                      <a:pt x="50" y="235"/>
                    </a:cubicBezTo>
                    <a:cubicBezTo>
                      <a:pt x="49" y="239"/>
                      <a:pt x="47" y="242"/>
                      <a:pt x="45" y="246"/>
                    </a:cubicBezTo>
                    <a:cubicBezTo>
                      <a:pt x="44" y="248"/>
                      <a:pt x="43" y="250"/>
                      <a:pt x="42" y="251"/>
                    </a:cubicBezTo>
                    <a:cubicBezTo>
                      <a:pt x="41" y="253"/>
                      <a:pt x="41" y="255"/>
                      <a:pt x="40" y="256"/>
                    </a:cubicBezTo>
                    <a:cubicBezTo>
                      <a:pt x="41" y="255"/>
                      <a:pt x="42" y="254"/>
                      <a:pt x="42" y="255"/>
                    </a:cubicBezTo>
                    <a:cubicBezTo>
                      <a:pt x="43" y="254"/>
                      <a:pt x="43" y="251"/>
                      <a:pt x="44" y="250"/>
                    </a:cubicBezTo>
                    <a:cubicBezTo>
                      <a:pt x="45" y="250"/>
                      <a:pt x="44" y="252"/>
                      <a:pt x="44" y="253"/>
                    </a:cubicBezTo>
                    <a:cubicBezTo>
                      <a:pt x="43" y="255"/>
                      <a:pt x="42" y="257"/>
                      <a:pt x="41" y="258"/>
                    </a:cubicBezTo>
                    <a:cubicBezTo>
                      <a:pt x="43" y="257"/>
                      <a:pt x="41" y="264"/>
                      <a:pt x="39" y="266"/>
                    </a:cubicBezTo>
                    <a:cubicBezTo>
                      <a:pt x="39" y="267"/>
                      <a:pt x="40" y="261"/>
                      <a:pt x="41" y="260"/>
                    </a:cubicBezTo>
                    <a:cubicBezTo>
                      <a:pt x="40" y="260"/>
                      <a:pt x="41" y="258"/>
                      <a:pt x="40" y="256"/>
                    </a:cubicBezTo>
                    <a:cubicBezTo>
                      <a:pt x="38" y="259"/>
                      <a:pt x="39" y="258"/>
                      <a:pt x="37" y="261"/>
                    </a:cubicBezTo>
                    <a:cubicBezTo>
                      <a:pt x="38" y="259"/>
                      <a:pt x="39" y="257"/>
                      <a:pt x="39" y="254"/>
                    </a:cubicBezTo>
                    <a:cubicBezTo>
                      <a:pt x="40" y="253"/>
                      <a:pt x="40" y="252"/>
                      <a:pt x="41" y="251"/>
                    </a:cubicBezTo>
                    <a:cubicBezTo>
                      <a:pt x="41" y="249"/>
                      <a:pt x="42" y="248"/>
                      <a:pt x="42" y="246"/>
                    </a:cubicBezTo>
                    <a:cubicBezTo>
                      <a:pt x="40" y="248"/>
                      <a:pt x="41" y="245"/>
                      <a:pt x="39" y="249"/>
                    </a:cubicBezTo>
                    <a:cubicBezTo>
                      <a:pt x="39" y="249"/>
                      <a:pt x="41" y="247"/>
                      <a:pt x="40" y="252"/>
                    </a:cubicBezTo>
                    <a:cubicBezTo>
                      <a:pt x="38" y="257"/>
                      <a:pt x="35" y="262"/>
                      <a:pt x="33" y="267"/>
                    </a:cubicBezTo>
                    <a:cubicBezTo>
                      <a:pt x="34" y="265"/>
                      <a:pt x="35" y="265"/>
                      <a:pt x="35" y="266"/>
                    </a:cubicBezTo>
                    <a:cubicBezTo>
                      <a:pt x="36" y="264"/>
                      <a:pt x="37" y="262"/>
                      <a:pt x="38" y="260"/>
                    </a:cubicBezTo>
                    <a:cubicBezTo>
                      <a:pt x="39" y="260"/>
                      <a:pt x="38" y="263"/>
                      <a:pt x="37" y="265"/>
                    </a:cubicBezTo>
                    <a:cubicBezTo>
                      <a:pt x="36" y="266"/>
                      <a:pt x="36" y="265"/>
                      <a:pt x="37" y="264"/>
                    </a:cubicBezTo>
                    <a:cubicBezTo>
                      <a:pt x="34" y="268"/>
                      <a:pt x="37" y="266"/>
                      <a:pt x="35" y="271"/>
                    </a:cubicBezTo>
                    <a:cubicBezTo>
                      <a:pt x="34" y="271"/>
                      <a:pt x="34" y="269"/>
                      <a:pt x="33" y="269"/>
                    </a:cubicBezTo>
                    <a:cubicBezTo>
                      <a:pt x="33" y="272"/>
                      <a:pt x="32" y="276"/>
                      <a:pt x="30" y="280"/>
                    </a:cubicBezTo>
                    <a:cubicBezTo>
                      <a:pt x="29" y="284"/>
                      <a:pt x="27" y="288"/>
                      <a:pt x="27" y="291"/>
                    </a:cubicBezTo>
                    <a:cubicBezTo>
                      <a:pt x="26" y="292"/>
                      <a:pt x="26" y="290"/>
                      <a:pt x="25" y="293"/>
                    </a:cubicBezTo>
                    <a:cubicBezTo>
                      <a:pt x="24" y="296"/>
                      <a:pt x="23" y="298"/>
                      <a:pt x="23" y="302"/>
                    </a:cubicBezTo>
                    <a:cubicBezTo>
                      <a:pt x="24" y="300"/>
                      <a:pt x="25" y="299"/>
                      <a:pt x="25" y="299"/>
                    </a:cubicBezTo>
                    <a:cubicBezTo>
                      <a:pt x="24" y="303"/>
                      <a:pt x="23" y="307"/>
                      <a:pt x="22" y="310"/>
                    </a:cubicBezTo>
                    <a:cubicBezTo>
                      <a:pt x="22" y="311"/>
                      <a:pt x="21" y="310"/>
                      <a:pt x="21" y="309"/>
                    </a:cubicBezTo>
                    <a:cubicBezTo>
                      <a:pt x="21" y="307"/>
                      <a:pt x="22" y="305"/>
                      <a:pt x="23" y="304"/>
                    </a:cubicBezTo>
                    <a:cubicBezTo>
                      <a:pt x="22" y="305"/>
                      <a:pt x="22" y="302"/>
                      <a:pt x="21" y="304"/>
                    </a:cubicBezTo>
                    <a:cubicBezTo>
                      <a:pt x="21" y="305"/>
                      <a:pt x="21" y="307"/>
                      <a:pt x="20" y="309"/>
                    </a:cubicBezTo>
                    <a:cubicBezTo>
                      <a:pt x="20" y="312"/>
                      <a:pt x="19" y="314"/>
                      <a:pt x="19" y="318"/>
                    </a:cubicBezTo>
                    <a:cubicBezTo>
                      <a:pt x="20" y="316"/>
                      <a:pt x="20" y="314"/>
                      <a:pt x="21" y="312"/>
                    </a:cubicBezTo>
                    <a:cubicBezTo>
                      <a:pt x="22" y="313"/>
                      <a:pt x="20" y="317"/>
                      <a:pt x="20" y="320"/>
                    </a:cubicBezTo>
                    <a:cubicBezTo>
                      <a:pt x="19" y="321"/>
                      <a:pt x="19" y="320"/>
                      <a:pt x="18" y="322"/>
                    </a:cubicBezTo>
                    <a:cubicBezTo>
                      <a:pt x="19" y="323"/>
                      <a:pt x="18" y="325"/>
                      <a:pt x="18" y="328"/>
                    </a:cubicBezTo>
                    <a:cubicBezTo>
                      <a:pt x="17" y="328"/>
                      <a:pt x="17" y="329"/>
                      <a:pt x="17" y="330"/>
                    </a:cubicBezTo>
                    <a:cubicBezTo>
                      <a:pt x="17" y="330"/>
                      <a:pt x="16" y="331"/>
                      <a:pt x="16" y="332"/>
                    </a:cubicBezTo>
                    <a:cubicBezTo>
                      <a:pt x="16" y="333"/>
                      <a:pt x="16" y="334"/>
                      <a:pt x="16" y="336"/>
                    </a:cubicBezTo>
                    <a:cubicBezTo>
                      <a:pt x="14" y="337"/>
                      <a:pt x="16" y="329"/>
                      <a:pt x="15" y="328"/>
                    </a:cubicBezTo>
                    <a:cubicBezTo>
                      <a:pt x="15" y="329"/>
                      <a:pt x="15" y="330"/>
                      <a:pt x="15" y="331"/>
                    </a:cubicBezTo>
                    <a:cubicBezTo>
                      <a:pt x="14" y="334"/>
                      <a:pt x="14" y="328"/>
                      <a:pt x="13" y="332"/>
                    </a:cubicBezTo>
                    <a:cubicBezTo>
                      <a:pt x="13" y="335"/>
                      <a:pt x="12" y="339"/>
                      <a:pt x="13" y="338"/>
                    </a:cubicBezTo>
                    <a:cubicBezTo>
                      <a:pt x="13" y="341"/>
                      <a:pt x="11" y="343"/>
                      <a:pt x="11" y="346"/>
                    </a:cubicBezTo>
                    <a:cubicBezTo>
                      <a:pt x="11" y="346"/>
                      <a:pt x="10" y="345"/>
                      <a:pt x="11" y="342"/>
                    </a:cubicBezTo>
                    <a:cubicBezTo>
                      <a:pt x="10" y="342"/>
                      <a:pt x="10" y="345"/>
                      <a:pt x="10" y="348"/>
                    </a:cubicBezTo>
                    <a:cubicBezTo>
                      <a:pt x="9" y="350"/>
                      <a:pt x="9" y="353"/>
                      <a:pt x="8" y="353"/>
                    </a:cubicBezTo>
                    <a:cubicBezTo>
                      <a:pt x="8" y="355"/>
                      <a:pt x="8" y="357"/>
                      <a:pt x="8" y="358"/>
                    </a:cubicBezTo>
                    <a:cubicBezTo>
                      <a:pt x="9" y="357"/>
                      <a:pt x="9" y="357"/>
                      <a:pt x="10" y="356"/>
                    </a:cubicBezTo>
                    <a:cubicBezTo>
                      <a:pt x="10" y="360"/>
                      <a:pt x="9" y="360"/>
                      <a:pt x="8" y="361"/>
                    </a:cubicBezTo>
                    <a:cubicBezTo>
                      <a:pt x="9" y="364"/>
                      <a:pt x="8" y="366"/>
                      <a:pt x="7" y="369"/>
                    </a:cubicBezTo>
                    <a:cubicBezTo>
                      <a:pt x="7" y="372"/>
                      <a:pt x="6" y="375"/>
                      <a:pt x="5" y="379"/>
                    </a:cubicBezTo>
                    <a:cubicBezTo>
                      <a:pt x="5" y="382"/>
                      <a:pt x="4" y="386"/>
                      <a:pt x="4" y="390"/>
                    </a:cubicBezTo>
                    <a:cubicBezTo>
                      <a:pt x="3" y="394"/>
                      <a:pt x="3" y="398"/>
                      <a:pt x="3" y="402"/>
                    </a:cubicBezTo>
                    <a:cubicBezTo>
                      <a:pt x="4" y="403"/>
                      <a:pt x="3" y="399"/>
                      <a:pt x="4" y="397"/>
                    </a:cubicBezTo>
                    <a:cubicBezTo>
                      <a:pt x="5" y="398"/>
                      <a:pt x="4" y="406"/>
                      <a:pt x="4" y="410"/>
                    </a:cubicBezTo>
                    <a:cubicBezTo>
                      <a:pt x="3" y="411"/>
                      <a:pt x="4" y="405"/>
                      <a:pt x="3" y="406"/>
                    </a:cubicBezTo>
                    <a:cubicBezTo>
                      <a:pt x="2" y="408"/>
                      <a:pt x="2" y="410"/>
                      <a:pt x="1" y="410"/>
                    </a:cubicBezTo>
                    <a:cubicBezTo>
                      <a:pt x="2" y="412"/>
                      <a:pt x="3" y="416"/>
                      <a:pt x="4" y="419"/>
                    </a:cubicBezTo>
                    <a:cubicBezTo>
                      <a:pt x="4" y="423"/>
                      <a:pt x="3" y="422"/>
                      <a:pt x="2" y="424"/>
                    </a:cubicBezTo>
                    <a:cubicBezTo>
                      <a:pt x="2" y="426"/>
                      <a:pt x="3" y="433"/>
                      <a:pt x="2" y="432"/>
                    </a:cubicBezTo>
                    <a:cubicBezTo>
                      <a:pt x="3" y="438"/>
                      <a:pt x="3" y="444"/>
                      <a:pt x="3" y="451"/>
                    </a:cubicBezTo>
                    <a:cubicBezTo>
                      <a:pt x="2" y="454"/>
                      <a:pt x="1" y="447"/>
                      <a:pt x="1" y="451"/>
                    </a:cubicBezTo>
                    <a:cubicBezTo>
                      <a:pt x="1" y="456"/>
                      <a:pt x="2" y="450"/>
                      <a:pt x="3" y="454"/>
                    </a:cubicBezTo>
                    <a:cubicBezTo>
                      <a:pt x="4" y="458"/>
                      <a:pt x="2" y="458"/>
                      <a:pt x="1" y="460"/>
                    </a:cubicBezTo>
                    <a:cubicBezTo>
                      <a:pt x="2" y="462"/>
                      <a:pt x="1" y="465"/>
                      <a:pt x="2" y="467"/>
                    </a:cubicBezTo>
                    <a:cubicBezTo>
                      <a:pt x="1" y="466"/>
                      <a:pt x="1" y="467"/>
                      <a:pt x="0" y="470"/>
                    </a:cubicBezTo>
                    <a:cubicBezTo>
                      <a:pt x="1" y="470"/>
                      <a:pt x="1" y="471"/>
                      <a:pt x="1" y="472"/>
                    </a:cubicBezTo>
                    <a:cubicBezTo>
                      <a:pt x="2" y="474"/>
                      <a:pt x="1" y="470"/>
                      <a:pt x="2" y="469"/>
                    </a:cubicBezTo>
                    <a:cubicBezTo>
                      <a:pt x="3" y="471"/>
                      <a:pt x="2" y="474"/>
                      <a:pt x="2" y="476"/>
                    </a:cubicBezTo>
                    <a:cubicBezTo>
                      <a:pt x="3" y="477"/>
                      <a:pt x="3" y="473"/>
                      <a:pt x="3" y="472"/>
                    </a:cubicBezTo>
                    <a:cubicBezTo>
                      <a:pt x="3" y="471"/>
                      <a:pt x="4" y="472"/>
                      <a:pt x="4" y="473"/>
                    </a:cubicBezTo>
                    <a:cubicBezTo>
                      <a:pt x="5" y="476"/>
                      <a:pt x="4" y="476"/>
                      <a:pt x="5" y="478"/>
                    </a:cubicBezTo>
                    <a:cubicBezTo>
                      <a:pt x="5" y="481"/>
                      <a:pt x="4" y="477"/>
                      <a:pt x="4" y="477"/>
                    </a:cubicBezTo>
                    <a:cubicBezTo>
                      <a:pt x="3" y="480"/>
                      <a:pt x="4" y="480"/>
                      <a:pt x="5" y="481"/>
                    </a:cubicBezTo>
                    <a:cubicBezTo>
                      <a:pt x="6" y="485"/>
                      <a:pt x="6" y="488"/>
                      <a:pt x="6" y="492"/>
                    </a:cubicBezTo>
                    <a:cubicBezTo>
                      <a:pt x="6" y="492"/>
                      <a:pt x="5" y="490"/>
                      <a:pt x="4" y="490"/>
                    </a:cubicBezTo>
                    <a:cubicBezTo>
                      <a:pt x="4" y="491"/>
                      <a:pt x="4" y="493"/>
                      <a:pt x="4" y="495"/>
                    </a:cubicBezTo>
                    <a:cubicBezTo>
                      <a:pt x="4" y="497"/>
                      <a:pt x="4" y="499"/>
                      <a:pt x="4" y="501"/>
                    </a:cubicBezTo>
                    <a:cubicBezTo>
                      <a:pt x="4" y="504"/>
                      <a:pt x="3" y="505"/>
                      <a:pt x="4" y="512"/>
                    </a:cubicBezTo>
                    <a:cubicBezTo>
                      <a:pt x="4" y="510"/>
                      <a:pt x="4" y="507"/>
                      <a:pt x="5" y="508"/>
                    </a:cubicBezTo>
                    <a:cubicBezTo>
                      <a:pt x="6" y="510"/>
                      <a:pt x="6" y="512"/>
                      <a:pt x="6" y="515"/>
                    </a:cubicBezTo>
                    <a:cubicBezTo>
                      <a:pt x="7" y="516"/>
                      <a:pt x="7" y="514"/>
                      <a:pt x="8" y="516"/>
                    </a:cubicBezTo>
                    <a:cubicBezTo>
                      <a:pt x="7" y="513"/>
                      <a:pt x="7" y="507"/>
                      <a:pt x="6" y="507"/>
                    </a:cubicBezTo>
                    <a:cubicBezTo>
                      <a:pt x="6" y="506"/>
                      <a:pt x="7" y="505"/>
                      <a:pt x="8" y="507"/>
                    </a:cubicBezTo>
                    <a:cubicBezTo>
                      <a:pt x="8" y="510"/>
                      <a:pt x="7" y="510"/>
                      <a:pt x="9" y="513"/>
                    </a:cubicBezTo>
                    <a:cubicBezTo>
                      <a:pt x="9" y="517"/>
                      <a:pt x="8" y="511"/>
                      <a:pt x="8" y="515"/>
                    </a:cubicBezTo>
                    <a:cubicBezTo>
                      <a:pt x="9" y="514"/>
                      <a:pt x="10" y="518"/>
                      <a:pt x="10" y="522"/>
                    </a:cubicBezTo>
                    <a:cubicBezTo>
                      <a:pt x="11" y="524"/>
                      <a:pt x="11" y="521"/>
                      <a:pt x="10" y="519"/>
                    </a:cubicBezTo>
                    <a:cubicBezTo>
                      <a:pt x="11" y="520"/>
                      <a:pt x="11" y="521"/>
                      <a:pt x="12" y="523"/>
                    </a:cubicBezTo>
                    <a:cubicBezTo>
                      <a:pt x="12" y="524"/>
                      <a:pt x="12" y="529"/>
                      <a:pt x="11" y="527"/>
                    </a:cubicBezTo>
                    <a:cubicBezTo>
                      <a:pt x="11" y="528"/>
                      <a:pt x="14" y="534"/>
                      <a:pt x="12" y="533"/>
                    </a:cubicBezTo>
                    <a:cubicBezTo>
                      <a:pt x="12" y="534"/>
                      <a:pt x="13" y="535"/>
                      <a:pt x="14" y="536"/>
                    </a:cubicBezTo>
                    <a:cubicBezTo>
                      <a:pt x="14" y="537"/>
                      <a:pt x="15" y="538"/>
                      <a:pt x="15" y="540"/>
                    </a:cubicBezTo>
                    <a:cubicBezTo>
                      <a:pt x="15" y="541"/>
                      <a:pt x="14" y="539"/>
                      <a:pt x="14" y="538"/>
                    </a:cubicBezTo>
                    <a:cubicBezTo>
                      <a:pt x="15" y="542"/>
                      <a:pt x="15" y="550"/>
                      <a:pt x="17" y="551"/>
                    </a:cubicBezTo>
                    <a:cubicBezTo>
                      <a:pt x="18" y="552"/>
                      <a:pt x="19" y="558"/>
                      <a:pt x="17" y="554"/>
                    </a:cubicBezTo>
                    <a:cubicBezTo>
                      <a:pt x="17" y="555"/>
                      <a:pt x="18" y="556"/>
                      <a:pt x="18" y="557"/>
                    </a:cubicBezTo>
                    <a:cubicBezTo>
                      <a:pt x="18" y="558"/>
                      <a:pt x="19" y="559"/>
                      <a:pt x="19" y="560"/>
                    </a:cubicBezTo>
                    <a:cubicBezTo>
                      <a:pt x="20" y="561"/>
                      <a:pt x="21" y="563"/>
                      <a:pt x="22" y="565"/>
                    </a:cubicBezTo>
                    <a:cubicBezTo>
                      <a:pt x="23" y="568"/>
                      <a:pt x="25" y="571"/>
                      <a:pt x="27" y="572"/>
                    </a:cubicBezTo>
                    <a:cubicBezTo>
                      <a:pt x="28" y="573"/>
                      <a:pt x="28" y="575"/>
                      <a:pt x="29" y="577"/>
                    </a:cubicBezTo>
                    <a:cubicBezTo>
                      <a:pt x="29" y="580"/>
                      <a:pt x="27" y="575"/>
                      <a:pt x="27" y="579"/>
                    </a:cubicBezTo>
                    <a:cubicBezTo>
                      <a:pt x="26" y="577"/>
                      <a:pt x="26" y="576"/>
                      <a:pt x="26" y="575"/>
                    </a:cubicBezTo>
                    <a:cubicBezTo>
                      <a:pt x="26" y="575"/>
                      <a:pt x="26" y="574"/>
                      <a:pt x="25" y="573"/>
                    </a:cubicBezTo>
                    <a:cubicBezTo>
                      <a:pt x="23" y="569"/>
                      <a:pt x="22" y="569"/>
                      <a:pt x="22" y="571"/>
                    </a:cubicBezTo>
                    <a:cubicBezTo>
                      <a:pt x="23" y="572"/>
                      <a:pt x="23" y="571"/>
                      <a:pt x="23" y="571"/>
                    </a:cubicBezTo>
                    <a:cubicBezTo>
                      <a:pt x="24" y="573"/>
                      <a:pt x="25" y="575"/>
                      <a:pt x="25" y="578"/>
                    </a:cubicBezTo>
                    <a:cubicBezTo>
                      <a:pt x="25" y="578"/>
                      <a:pt x="25" y="578"/>
                      <a:pt x="25" y="577"/>
                    </a:cubicBezTo>
                    <a:cubicBezTo>
                      <a:pt x="25" y="576"/>
                      <a:pt x="24" y="575"/>
                      <a:pt x="24" y="575"/>
                    </a:cubicBezTo>
                    <a:cubicBezTo>
                      <a:pt x="23" y="576"/>
                      <a:pt x="24" y="577"/>
                      <a:pt x="24" y="578"/>
                    </a:cubicBezTo>
                    <a:cubicBezTo>
                      <a:pt x="25" y="579"/>
                      <a:pt x="25" y="580"/>
                      <a:pt x="25" y="581"/>
                    </a:cubicBezTo>
                    <a:cubicBezTo>
                      <a:pt x="28" y="582"/>
                      <a:pt x="30" y="591"/>
                      <a:pt x="31" y="596"/>
                    </a:cubicBezTo>
                    <a:cubicBezTo>
                      <a:pt x="32" y="598"/>
                      <a:pt x="33" y="599"/>
                      <a:pt x="33" y="599"/>
                    </a:cubicBezTo>
                    <a:cubicBezTo>
                      <a:pt x="34" y="599"/>
                      <a:pt x="34" y="598"/>
                      <a:pt x="33" y="595"/>
                    </a:cubicBezTo>
                    <a:cubicBezTo>
                      <a:pt x="32" y="597"/>
                      <a:pt x="31" y="593"/>
                      <a:pt x="31" y="591"/>
                    </a:cubicBezTo>
                    <a:cubicBezTo>
                      <a:pt x="31" y="590"/>
                      <a:pt x="32" y="592"/>
                      <a:pt x="32" y="593"/>
                    </a:cubicBezTo>
                    <a:cubicBezTo>
                      <a:pt x="32" y="591"/>
                      <a:pt x="28" y="584"/>
                      <a:pt x="27" y="580"/>
                    </a:cubicBezTo>
                    <a:cubicBezTo>
                      <a:pt x="29" y="583"/>
                      <a:pt x="31" y="586"/>
                      <a:pt x="32" y="590"/>
                    </a:cubicBezTo>
                    <a:cubicBezTo>
                      <a:pt x="33" y="592"/>
                      <a:pt x="34" y="594"/>
                      <a:pt x="34" y="596"/>
                    </a:cubicBezTo>
                    <a:cubicBezTo>
                      <a:pt x="35" y="598"/>
                      <a:pt x="36" y="599"/>
                      <a:pt x="37" y="601"/>
                    </a:cubicBezTo>
                    <a:cubicBezTo>
                      <a:pt x="39" y="605"/>
                      <a:pt x="41" y="609"/>
                      <a:pt x="42" y="613"/>
                    </a:cubicBezTo>
                    <a:cubicBezTo>
                      <a:pt x="43" y="614"/>
                      <a:pt x="43" y="615"/>
                      <a:pt x="44" y="616"/>
                    </a:cubicBezTo>
                    <a:cubicBezTo>
                      <a:pt x="44" y="617"/>
                      <a:pt x="45" y="618"/>
                      <a:pt x="45" y="619"/>
                    </a:cubicBezTo>
                    <a:cubicBezTo>
                      <a:pt x="46" y="621"/>
                      <a:pt x="47" y="623"/>
                      <a:pt x="48" y="625"/>
                    </a:cubicBezTo>
                    <a:cubicBezTo>
                      <a:pt x="48" y="625"/>
                      <a:pt x="47" y="624"/>
                      <a:pt x="46" y="623"/>
                    </a:cubicBezTo>
                    <a:cubicBezTo>
                      <a:pt x="47" y="625"/>
                      <a:pt x="48" y="628"/>
                      <a:pt x="50" y="629"/>
                    </a:cubicBezTo>
                    <a:cubicBezTo>
                      <a:pt x="49" y="631"/>
                      <a:pt x="51" y="632"/>
                      <a:pt x="52" y="635"/>
                    </a:cubicBezTo>
                    <a:cubicBezTo>
                      <a:pt x="53" y="638"/>
                      <a:pt x="49" y="631"/>
                      <a:pt x="50" y="635"/>
                    </a:cubicBezTo>
                    <a:cubicBezTo>
                      <a:pt x="53" y="637"/>
                      <a:pt x="53" y="639"/>
                      <a:pt x="55" y="644"/>
                    </a:cubicBezTo>
                    <a:cubicBezTo>
                      <a:pt x="58" y="646"/>
                      <a:pt x="60" y="649"/>
                      <a:pt x="61" y="653"/>
                    </a:cubicBezTo>
                    <a:cubicBezTo>
                      <a:pt x="62" y="654"/>
                      <a:pt x="63" y="655"/>
                      <a:pt x="63" y="656"/>
                    </a:cubicBezTo>
                    <a:cubicBezTo>
                      <a:pt x="64" y="657"/>
                      <a:pt x="65" y="658"/>
                      <a:pt x="66" y="659"/>
                    </a:cubicBezTo>
                    <a:cubicBezTo>
                      <a:pt x="67" y="664"/>
                      <a:pt x="70" y="669"/>
                      <a:pt x="74" y="675"/>
                    </a:cubicBezTo>
                    <a:cubicBezTo>
                      <a:pt x="78" y="681"/>
                      <a:pt x="83" y="687"/>
                      <a:pt x="86" y="693"/>
                    </a:cubicBezTo>
                    <a:cubicBezTo>
                      <a:pt x="87" y="692"/>
                      <a:pt x="90" y="695"/>
                      <a:pt x="90" y="697"/>
                    </a:cubicBezTo>
                    <a:cubicBezTo>
                      <a:pt x="92" y="699"/>
                      <a:pt x="92" y="698"/>
                      <a:pt x="93" y="698"/>
                    </a:cubicBezTo>
                    <a:cubicBezTo>
                      <a:pt x="93" y="699"/>
                      <a:pt x="94" y="700"/>
                      <a:pt x="95" y="701"/>
                    </a:cubicBezTo>
                    <a:cubicBezTo>
                      <a:pt x="94" y="701"/>
                      <a:pt x="94" y="702"/>
                      <a:pt x="91" y="700"/>
                    </a:cubicBezTo>
                    <a:cubicBezTo>
                      <a:pt x="93" y="704"/>
                      <a:pt x="94" y="700"/>
                      <a:pt x="96" y="705"/>
                    </a:cubicBezTo>
                    <a:cubicBezTo>
                      <a:pt x="98" y="705"/>
                      <a:pt x="98" y="706"/>
                      <a:pt x="101" y="710"/>
                    </a:cubicBezTo>
                    <a:cubicBezTo>
                      <a:pt x="102" y="712"/>
                      <a:pt x="100" y="710"/>
                      <a:pt x="98" y="709"/>
                    </a:cubicBezTo>
                    <a:cubicBezTo>
                      <a:pt x="99" y="710"/>
                      <a:pt x="100" y="710"/>
                      <a:pt x="101" y="711"/>
                    </a:cubicBezTo>
                    <a:cubicBezTo>
                      <a:pt x="101" y="712"/>
                      <a:pt x="102" y="713"/>
                      <a:pt x="103" y="714"/>
                    </a:cubicBezTo>
                    <a:cubicBezTo>
                      <a:pt x="105" y="715"/>
                      <a:pt x="106" y="717"/>
                      <a:pt x="108" y="719"/>
                    </a:cubicBezTo>
                    <a:cubicBezTo>
                      <a:pt x="111" y="722"/>
                      <a:pt x="115" y="725"/>
                      <a:pt x="118" y="727"/>
                    </a:cubicBezTo>
                    <a:cubicBezTo>
                      <a:pt x="121" y="729"/>
                      <a:pt x="120" y="730"/>
                      <a:pt x="122" y="732"/>
                    </a:cubicBezTo>
                    <a:cubicBezTo>
                      <a:pt x="123" y="734"/>
                      <a:pt x="119" y="731"/>
                      <a:pt x="121" y="734"/>
                    </a:cubicBezTo>
                    <a:cubicBezTo>
                      <a:pt x="123" y="735"/>
                      <a:pt x="123" y="735"/>
                      <a:pt x="123" y="734"/>
                    </a:cubicBezTo>
                    <a:cubicBezTo>
                      <a:pt x="126" y="737"/>
                      <a:pt x="126" y="736"/>
                      <a:pt x="129" y="738"/>
                    </a:cubicBezTo>
                    <a:cubicBezTo>
                      <a:pt x="129" y="740"/>
                      <a:pt x="124" y="737"/>
                      <a:pt x="122" y="735"/>
                    </a:cubicBezTo>
                    <a:cubicBezTo>
                      <a:pt x="123" y="736"/>
                      <a:pt x="122" y="736"/>
                      <a:pt x="121" y="735"/>
                    </a:cubicBezTo>
                    <a:cubicBezTo>
                      <a:pt x="123" y="737"/>
                      <a:pt x="125" y="740"/>
                      <a:pt x="127" y="743"/>
                    </a:cubicBezTo>
                    <a:cubicBezTo>
                      <a:pt x="128" y="744"/>
                      <a:pt x="129" y="745"/>
                      <a:pt x="129" y="745"/>
                    </a:cubicBezTo>
                    <a:cubicBezTo>
                      <a:pt x="130" y="746"/>
                      <a:pt x="131" y="747"/>
                      <a:pt x="132" y="747"/>
                    </a:cubicBezTo>
                    <a:cubicBezTo>
                      <a:pt x="133" y="749"/>
                      <a:pt x="135" y="750"/>
                      <a:pt x="137" y="751"/>
                    </a:cubicBezTo>
                    <a:cubicBezTo>
                      <a:pt x="139" y="753"/>
                      <a:pt x="133" y="749"/>
                      <a:pt x="136" y="752"/>
                    </a:cubicBezTo>
                    <a:cubicBezTo>
                      <a:pt x="137" y="753"/>
                      <a:pt x="139" y="755"/>
                      <a:pt x="141" y="757"/>
                    </a:cubicBezTo>
                    <a:cubicBezTo>
                      <a:pt x="142" y="758"/>
                      <a:pt x="144" y="759"/>
                      <a:pt x="145" y="760"/>
                    </a:cubicBezTo>
                    <a:cubicBezTo>
                      <a:pt x="146" y="761"/>
                      <a:pt x="147" y="762"/>
                      <a:pt x="148" y="763"/>
                    </a:cubicBezTo>
                    <a:cubicBezTo>
                      <a:pt x="150" y="764"/>
                      <a:pt x="149" y="763"/>
                      <a:pt x="151" y="764"/>
                    </a:cubicBezTo>
                    <a:cubicBezTo>
                      <a:pt x="151" y="765"/>
                      <a:pt x="149" y="764"/>
                      <a:pt x="151" y="765"/>
                    </a:cubicBezTo>
                    <a:cubicBezTo>
                      <a:pt x="153" y="767"/>
                      <a:pt x="152" y="766"/>
                      <a:pt x="154" y="767"/>
                    </a:cubicBezTo>
                    <a:cubicBezTo>
                      <a:pt x="154" y="768"/>
                      <a:pt x="153" y="767"/>
                      <a:pt x="153" y="768"/>
                    </a:cubicBezTo>
                    <a:cubicBezTo>
                      <a:pt x="155" y="771"/>
                      <a:pt x="159" y="772"/>
                      <a:pt x="159" y="771"/>
                    </a:cubicBezTo>
                    <a:cubicBezTo>
                      <a:pt x="159" y="772"/>
                      <a:pt x="160" y="773"/>
                      <a:pt x="161" y="773"/>
                    </a:cubicBezTo>
                    <a:cubicBezTo>
                      <a:pt x="161" y="774"/>
                      <a:pt x="160" y="773"/>
                      <a:pt x="159" y="773"/>
                    </a:cubicBezTo>
                    <a:cubicBezTo>
                      <a:pt x="159" y="773"/>
                      <a:pt x="160" y="774"/>
                      <a:pt x="161" y="775"/>
                    </a:cubicBezTo>
                    <a:cubicBezTo>
                      <a:pt x="162" y="775"/>
                      <a:pt x="163" y="776"/>
                      <a:pt x="164" y="777"/>
                    </a:cubicBezTo>
                    <a:cubicBezTo>
                      <a:pt x="165" y="778"/>
                      <a:pt x="167" y="780"/>
                      <a:pt x="169" y="781"/>
                    </a:cubicBezTo>
                    <a:cubicBezTo>
                      <a:pt x="172" y="784"/>
                      <a:pt x="176" y="787"/>
                      <a:pt x="178" y="788"/>
                    </a:cubicBezTo>
                    <a:cubicBezTo>
                      <a:pt x="184" y="793"/>
                      <a:pt x="183" y="791"/>
                      <a:pt x="186" y="794"/>
                    </a:cubicBezTo>
                    <a:cubicBezTo>
                      <a:pt x="191" y="795"/>
                      <a:pt x="193" y="797"/>
                      <a:pt x="198" y="799"/>
                    </a:cubicBezTo>
                    <a:cubicBezTo>
                      <a:pt x="197" y="798"/>
                      <a:pt x="195" y="797"/>
                      <a:pt x="194" y="796"/>
                    </a:cubicBezTo>
                    <a:cubicBezTo>
                      <a:pt x="195" y="796"/>
                      <a:pt x="196" y="797"/>
                      <a:pt x="197" y="798"/>
                    </a:cubicBezTo>
                    <a:cubicBezTo>
                      <a:pt x="198" y="798"/>
                      <a:pt x="199" y="799"/>
                      <a:pt x="200" y="800"/>
                    </a:cubicBezTo>
                    <a:cubicBezTo>
                      <a:pt x="201" y="800"/>
                      <a:pt x="199" y="800"/>
                      <a:pt x="198" y="799"/>
                    </a:cubicBezTo>
                    <a:cubicBezTo>
                      <a:pt x="203" y="802"/>
                      <a:pt x="207" y="806"/>
                      <a:pt x="211" y="809"/>
                    </a:cubicBezTo>
                    <a:cubicBezTo>
                      <a:pt x="212" y="809"/>
                      <a:pt x="210" y="809"/>
                      <a:pt x="209" y="808"/>
                    </a:cubicBezTo>
                    <a:cubicBezTo>
                      <a:pt x="211" y="810"/>
                      <a:pt x="213" y="811"/>
                      <a:pt x="216" y="812"/>
                    </a:cubicBezTo>
                    <a:cubicBezTo>
                      <a:pt x="218" y="812"/>
                      <a:pt x="222" y="814"/>
                      <a:pt x="226" y="817"/>
                    </a:cubicBezTo>
                    <a:cubicBezTo>
                      <a:pt x="229" y="819"/>
                      <a:pt x="231" y="820"/>
                      <a:pt x="234" y="822"/>
                    </a:cubicBezTo>
                    <a:cubicBezTo>
                      <a:pt x="236" y="823"/>
                      <a:pt x="238" y="824"/>
                      <a:pt x="240" y="825"/>
                    </a:cubicBezTo>
                    <a:cubicBezTo>
                      <a:pt x="234" y="821"/>
                      <a:pt x="234" y="821"/>
                      <a:pt x="234" y="821"/>
                    </a:cubicBezTo>
                    <a:cubicBezTo>
                      <a:pt x="232" y="820"/>
                      <a:pt x="230" y="819"/>
                      <a:pt x="228" y="818"/>
                    </a:cubicBezTo>
                    <a:cubicBezTo>
                      <a:pt x="224" y="815"/>
                      <a:pt x="219" y="813"/>
                      <a:pt x="215" y="810"/>
                    </a:cubicBezTo>
                    <a:cubicBezTo>
                      <a:pt x="219" y="811"/>
                      <a:pt x="221" y="813"/>
                      <a:pt x="224" y="815"/>
                    </a:cubicBezTo>
                    <a:cubicBezTo>
                      <a:pt x="226" y="815"/>
                      <a:pt x="221" y="812"/>
                      <a:pt x="220" y="811"/>
                    </a:cubicBezTo>
                    <a:cubicBezTo>
                      <a:pt x="221" y="812"/>
                      <a:pt x="223" y="812"/>
                      <a:pt x="225" y="813"/>
                    </a:cubicBezTo>
                    <a:cubicBezTo>
                      <a:pt x="226" y="814"/>
                      <a:pt x="225" y="814"/>
                      <a:pt x="226" y="815"/>
                    </a:cubicBezTo>
                    <a:cubicBezTo>
                      <a:pt x="229" y="816"/>
                      <a:pt x="231" y="817"/>
                      <a:pt x="233" y="817"/>
                    </a:cubicBezTo>
                    <a:cubicBezTo>
                      <a:pt x="235" y="818"/>
                      <a:pt x="237" y="818"/>
                      <a:pt x="240" y="820"/>
                    </a:cubicBezTo>
                    <a:cubicBezTo>
                      <a:pt x="241" y="821"/>
                      <a:pt x="239" y="821"/>
                      <a:pt x="238" y="820"/>
                    </a:cubicBezTo>
                    <a:cubicBezTo>
                      <a:pt x="237" y="820"/>
                      <a:pt x="236" y="819"/>
                      <a:pt x="235" y="819"/>
                    </a:cubicBezTo>
                    <a:cubicBezTo>
                      <a:pt x="234" y="819"/>
                      <a:pt x="233" y="818"/>
                      <a:pt x="233" y="818"/>
                    </a:cubicBezTo>
                    <a:cubicBezTo>
                      <a:pt x="233" y="819"/>
                      <a:pt x="234" y="820"/>
                      <a:pt x="233" y="820"/>
                    </a:cubicBezTo>
                    <a:cubicBezTo>
                      <a:pt x="234" y="821"/>
                      <a:pt x="240" y="820"/>
                      <a:pt x="245" y="824"/>
                    </a:cubicBezTo>
                    <a:cubicBezTo>
                      <a:pt x="246" y="825"/>
                      <a:pt x="245" y="825"/>
                      <a:pt x="243" y="824"/>
                    </a:cubicBezTo>
                    <a:cubicBezTo>
                      <a:pt x="245" y="827"/>
                      <a:pt x="250" y="826"/>
                      <a:pt x="254" y="828"/>
                    </a:cubicBezTo>
                    <a:cubicBezTo>
                      <a:pt x="257" y="830"/>
                      <a:pt x="251" y="828"/>
                      <a:pt x="254" y="831"/>
                    </a:cubicBezTo>
                    <a:cubicBezTo>
                      <a:pt x="255" y="831"/>
                      <a:pt x="255" y="830"/>
                      <a:pt x="255" y="830"/>
                    </a:cubicBezTo>
                    <a:cubicBezTo>
                      <a:pt x="255" y="830"/>
                      <a:pt x="259" y="832"/>
                      <a:pt x="259" y="830"/>
                    </a:cubicBezTo>
                    <a:cubicBezTo>
                      <a:pt x="260" y="831"/>
                      <a:pt x="265" y="834"/>
                      <a:pt x="264" y="832"/>
                    </a:cubicBezTo>
                    <a:cubicBezTo>
                      <a:pt x="266" y="833"/>
                      <a:pt x="268" y="833"/>
                      <a:pt x="269" y="835"/>
                    </a:cubicBezTo>
                    <a:cubicBezTo>
                      <a:pt x="269" y="835"/>
                      <a:pt x="263" y="834"/>
                      <a:pt x="264" y="835"/>
                    </a:cubicBezTo>
                    <a:cubicBezTo>
                      <a:pt x="266" y="836"/>
                      <a:pt x="269" y="837"/>
                      <a:pt x="272" y="837"/>
                    </a:cubicBezTo>
                    <a:cubicBezTo>
                      <a:pt x="274" y="838"/>
                      <a:pt x="272" y="838"/>
                      <a:pt x="274" y="840"/>
                    </a:cubicBezTo>
                    <a:cubicBezTo>
                      <a:pt x="279" y="841"/>
                      <a:pt x="284" y="843"/>
                      <a:pt x="288" y="845"/>
                    </a:cubicBezTo>
                    <a:cubicBezTo>
                      <a:pt x="290" y="846"/>
                      <a:pt x="285" y="844"/>
                      <a:pt x="284" y="844"/>
                    </a:cubicBezTo>
                    <a:cubicBezTo>
                      <a:pt x="289" y="847"/>
                      <a:pt x="292" y="845"/>
                      <a:pt x="297" y="849"/>
                    </a:cubicBezTo>
                    <a:cubicBezTo>
                      <a:pt x="299" y="849"/>
                      <a:pt x="301" y="848"/>
                      <a:pt x="303" y="849"/>
                    </a:cubicBezTo>
                    <a:cubicBezTo>
                      <a:pt x="305" y="849"/>
                      <a:pt x="300" y="848"/>
                      <a:pt x="300" y="848"/>
                    </a:cubicBezTo>
                    <a:cubicBezTo>
                      <a:pt x="301" y="848"/>
                      <a:pt x="302" y="848"/>
                      <a:pt x="303" y="848"/>
                    </a:cubicBezTo>
                    <a:cubicBezTo>
                      <a:pt x="305" y="849"/>
                      <a:pt x="307" y="850"/>
                      <a:pt x="310" y="850"/>
                    </a:cubicBezTo>
                    <a:cubicBezTo>
                      <a:pt x="311" y="851"/>
                      <a:pt x="312" y="851"/>
                      <a:pt x="313" y="852"/>
                    </a:cubicBezTo>
                    <a:cubicBezTo>
                      <a:pt x="314" y="852"/>
                      <a:pt x="315" y="852"/>
                      <a:pt x="317" y="853"/>
                    </a:cubicBezTo>
                    <a:cubicBezTo>
                      <a:pt x="316" y="854"/>
                      <a:pt x="315" y="853"/>
                      <a:pt x="313" y="853"/>
                    </a:cubicBezTo>
                    <a:cubicBezTo>
                      <a:pt x="311" y="852"/>
                      <a:pt x="309" y="851"/>
                      <a:pt x="308" y="850"/>
                    </a:cubicBezTo>
                    <a:cubicBezTo>
                      <a:pt x="305" y="850"/>
                      <a:pt x="303" y="850"/>
                      <a:pt x="301" y="849"/>
                    </a:cubicBezTo>
                    <a:cubicBezTo>
                      <a:pt x="303" y="850"/>
                      <a:pt x="309" y="854"/>
                      <a:pt x="314" y="853"/>
                    </a:cubicBezTo>
                    <a:cubicBezTo>
                      <a:pt x="317" y="855"/>
                      <a:pt x="312" y="854"/>
                      <a:pt x="315" y="856"/>
                    </a:cubicBezTo>
                    <a:cubicBezTo>
                      <a:pt x="317" y="856"/>
                      <a:pt x="320" y="856"/>
                      <a:pt x="324" y="857"/>
                    </a:cubicBezTo>
                    <a:cubicBezTo>
                      <a:pt x="326" y="857"/>
                      <a:pt x="328" y="858"/>
                      <a:pt x="330" y="858"/>
                    </a:cubicBezTo>
                    <a:cubicBezTo>
                      <a:pt x="331" y="859"/>
                      <a:pt x="332" y="859"/>
                      <a:pt x="333" y="859"/>
                    </a:cubicBezTo>
                    <a:cubicBezTo>
                      <a:pt x="334" y="859"/>
                      <a:pt x="335" y="860"/>
                      <a:pt x="336" y="860"/>
                    </a:cubicBezTo>
                    <a:cubicBezTo>
                      <a:pt x="338" y="861"/>
                      <a:pt x="333" y="859"/>
                      <a:pt x="332" y="860"/>
                    </a:cubicBezTo>
                    <a:cubicBezTo>
                      <a:pt x="336" y="861"/>
                      <a:pt x="334" y="861"/>
                      <a:pt x="337" y="862"/>
                    </a:cubicBezTo>
                    <a:cubicBezTo>
                      <a:pt x="341" y="863"/>
                      <a:pt x="346" y="864"/>
                      <a:pt x="350" y="864"/>
                    </a:cubicBezTo>
                    <a:cubicBezTo>
                      <a:pt x="353" y="866"/>
                      <a:pt x="355" y="866"/>
                      <a:pt x="357" y="866"/>
                    </a:cubicBezTo>
                    <a:cubicBezTo>
                      <a:pt x="359" y="866"/>
                      <a:pt x="361" y="865"/>
                      <a:pt x="366" y="865"/>
                    </a:cubicBezTo>
                    <a:cubicBezTo>
                      <a:pt x="362" y="865"/>
                      <a:pt x="358" y="865"/>
                      <a:pt x="355" y="864"/>
                    </a:cubicBezTo>
                    <a:cubicBezTo>
                      <a:pt x="353" y="864"/>
                      <a:pt x="354" y="864"/>
                      <a:pt x="355" y="865"/>
                    </a:cubicBezTo>
                    <a:cubicBezTo>
                      <a:pt x="352" y="864"/>
                      <a:pt x="350" y="864"/>
                      <a:pt x="348" y="863"/>
                    </a:cubicBezTo>
                    <a:cubicBezTo>
                      <a:pt x="346" y="862"/>
                      <a:pt x="351" y="863"/>
                      <a:pt x="351" y="863"/>
                    </a:cubicBezTo>
                    <a:cubicBezTo>
                      <a:pt x="351" y="863"/>
                      <a:pt x="343" y="859"/>
                      <a:pt x="339" y="859"/>
                    </a:cubicBezTo>
                    <a:cubicBezTo>
                      <a:pt x="338" y="858"/>
                      <a:pt x="335" y="857"/>
                      <a:pt x="332" y="857"/>
                    </a:cubicBezTo>
                    <a:cubicBezTo>
                      <a:pt x="329" y="856"/>
                      <a:pt x="325" y="855"/>
                      <a:pt x="322" y="854"/>
                    </a:cubicBezTo>
                    <a:cubicBezTo>
                      <a:pt x="321" y="853"/>
                      <a:pt x="322" y="853"/>
                      <a:pt x="318" y="853"/>
                    </a:cubicBezTo>
                    <a:cubicBezTo>
                      <a:pt x="316" y="852"/>
                      <a:pt x="314" y="851"/>
                      <a:pt x="313" y="850"/>
                    </a:cubicBezTo>
                    <a:cubicBezTo>
                      <a:pt x="311" y="850"/>
                      <a:pt x="309" y="849"/>
                      <a:pt x="307" y="848"/>
                    </a:cubicBezTo>
                    <a:cubicBezTo>
                      <a:pt x="303" y="847"/>
                      <a:pt x="298" y="845"/>
                      <a:pt x="294" y="844"/>
                    </a:cubicBezTo>
                    <a:cubicBezTo>
                      <a:pt x="295" y="843"/>
                      <a:pt x="286" y="841"/>
                      <a:pt x="289" y="840"/>
                    </a:cubicBezTo>
                    <a:cubicBezTo>
                      <a:pt x="287" y="840"/>
                      <a:pt x="285" y="839"/>
                      <a:pt x="282" y="838"/>
                    </a:cubicBezTo>
                    <a:cubicBezTo>
                      <a:pt x="283" y="839"/>
                      <a:pt x="284" y="839"/>
                      <a:pt x="285" y="840"/>
                    </a:cubicBezTo>
                    <a:cubicBezTo>
                      <a:pt x="283" y="840"/>
                      <a:pt x="282" y="839"/>
                      <a:pt x="280" y="839"/>
                    </a:cubicBezTo>
                    <a:cubicBezTo>
                      <a:pt x="280" y="838"/>
                      <a:pt x="280" y="838"/>
                      <a:pt x="282" y="838"/>
                    </a:cubicBezTo>
                    <a:cubicBezTo>
                      <a:pt x="280" y="837"/>
                      <a:pt x="278" y="837"/>
                      <a:pt x="276" y="835"/>
                    </a:cubicBezTo>
                    <a:cubicBezTo>
                      <a:pt x="274" y="835"/>
                      <a:pt x="275" y="835"/>
                      <a:pt x="274" y="835"/>
                    </a:cubicBezTo>
                    <a:cubicBezTo>
                      <a:pt x="272" y="834"/>
                      <a:pt x="271" y="833"/>
                      <a:pt x="269" y="833"/>
                    </a:cubicBezTo>
                    <a:cubicBezTo>
                      <a:pt x="268" y="832"/>
                      <a:pt x="267" y="831"/>
                      <a:pt x="265" y="831"/>
                    </a:cubicBezTo>
                    <a:cubicBezTo>
                      <a:pt x="263" y="829"/>
                      <a:pt x="270" y="832"/>
                      <a:pt x="266" y="829"/>
                    </a:cubicBezTo>
                    <a:cubicBezTo>
                      <a:pt x="264" y="830"/>
                      <a:pt x="260" y="828"/>
                      <a:pt x="256" y="826"/>
                    </a:cubicBezTo>
                    <a:cubicBezTo>
                      <a:pt x="252" y="824"/>
                      <a:pt x="248" y="822"/>
                      <a:pt x="247" y="821"/>
                    </a:cubicBezTo>
                    <a:cubicBezTo>
                      <a:pt x="245" y="819"/>
                      <a:pt x="246" y="821"/>
                      <a:pt x="244" y="820"/>
                    </a:cubicBezTo>
                    <a:cubicBezTo>
                      <a:pt x="243" y="820"/>
                      <a:pt x="242" y="819"/>
                      <a:pt x="242" y="819"/>
                    </a:cubicBezTo>
                    <a:cubicBezTo>
                      <a:pt x="239" y="817"/>
                      <a:pt x="241" y="818"/>
                      <a:pt x="239" y="816"/>
                    </a:cubicBezTo>
                    <a:cubicBezTo>
                      <a:pt x="238" y="816"/>
                      <a:pt x="237" y="815"/>
                      <a:pt x="237" y="815"/>
                    </a:cubicBezTo>
                    <a:cubicBezTo>
                      <a:pt x="236" y="815"/>
                      <a:pt x="235" y="815"/>
                      <a:pt x="234" y="814"/>
                    </a:cubicBezTo>
                    <a:cubicBezTo>
                      <a:pt x="232" y="813"/>
                      <a:pt x="231" y="812"/>
                      <a:pt x="229" y="811"/>
                    </a:cubicBezTo>
                    <a:cubicBezTo>
                      <a:pt x="225" y="809"/>
                      <a:pt x="221" y="806"/>
                      <a:pt x="218" y="804"/>
                    </a:cubicBezTo>
                    <a:cubicBezTo>
                      <a:pt x="216" y="804"/>
                      <a:pt x="214" y="803"/>
                      <a:pt x="212" y="802"/>
                    </a:cubicBezTo>
                    <a:cubicBezTo>
                      <a:pt x="215" y="805"/>
                      <a:pt x="216" y="803"/>
                      <a:pt x="219" y="806"/>
                    </a:cubicBezTo>
                    <a:cubicBezTo>
                      <a:pt x="217" y="805"/>
                      <a:pt x="217" y="805"/>
                      <a:pt x="219" y="807"/>
                    </a:cubicBezTo>
                    <a:cubicBezTo>
                      <a:pt x="213" y="806"/>
                      <a:pt x="210" y="803"/>
                      <a:pt x="209" y="801"/>
                    </a:cubicBezTo>
                    <a:cubicBezTo>
                      <a:pt x="211" y="801"/>
                      <a:pt x="212" y="804"/>
                      <a:pt x="215" y="804"/>
                    </a:cubicBezTo>
                    <a:cubicBezTo>
                      <a:pt x="212" y="802"/>
                      <a:pt x="211" y="801"/>
                      <a:pt x="214" y="802"/>
                    </a:cubicBezTo>
                    <a:cubicBezTo>
                      <a:pt x="210" y="799"/>
                      <a:pt x="206" y="796"/>
                      <a:pt x="201" y="793"/>
                    </a:cubicBezTo>
                    <a:cubicBezTo>
                      <a:pt x="203" y="793"/>
                      <a:pt x="202" y="793"/>
                      <a:pt x="199" y="790"/>
                    </a:cubicBezTo>
                    <a:cubicBezTo>
                      <a:pt x="202" y="791"/>
                      <a:pt x="204" y="793"/>
                      <a:pt x="206" y="795"/>
                    </a:cubicBezTo>
                    <a:cubicBezTo>
                      <a:pt x="207" y="795"/>
                      <a:pt x="204" y="793"/>
                      <a:pt x="207" y="794"/>
                    </a:cubicBezTo>
                    <a:cubicBezTo>
                      <a:pt x="204" y="793"/>
                      <a:pt x="202" y="791"/>
                      <a:pt x="199" y="789"/>
                    </a:cubicBezTo>
                    <a:cubicBezTo>
                      <a:pt x="197" y="788"/>
                      <a:pt x="199" y="790"/>
                      <a:pt x="201" y="792"/>
                    </a:cubicBezTo>
                    <a:cubicBezTo>
                      <a:pt x="197" y="790"/>
                      <a:pt x="193" y="787"/>
                      <a:pt x="189" y="785"/>
                    </a:cubicBezTo>
                    <a:cubicBezTo>
                      <a:pt x="188" y="785"/>
                      <a:pt x="189" y="786"/>
                      <a:pt x="187" y="786"/>
                    </a:cubicBezTo>
                    <a:cubicBezTo>
                      <a:pt x="183" y="783"/>
                      <a:pt x="188" y="785"/>
                      <a:pt x="185" y="783"/>
                    </a:cubicBezTo>
                    <a:cubicBezTo>
                      <a:pt x="185" y="782"/>
                      <a:pt x="186" y="783"/>
                      <a:pt x="188" y="783"/>
                    </a:cubicBezTo>
                    <a:cubicBezTo>
                      <a:pt x="187" y="782"/>
                      <a:pt x="186" y="781"/>
                      <a:pt x="184" y="780"/>
                    </a:cubicBezTo>
                    <a:cubicBezTo>
                      <a:pt x="183" y="779"/>
                      <a:pt x="182" y="778"/>
                      <a:pt x="180" y="777"/>
                    </a:cubicBezTo>
                    <a:cubicBezTo>
                      <a:pt x="177" y="774"/>
                      <a:pt x="174" y="771"/>
                      <a:pt x="172" y="769"/>
                    </a:cubicBezTo>
                    <a:cubicBezTo>
                      <a:pt x="171" y="768"/>
                      <a:pt x="169" y="768"/>
                      <a:pt x="168" y="767"/>
                    </a:cubicBezTo>
                    <a:cubicBezTo>
                      <a:pt x="167" y="766"/>
                      <a:pt x="165" y="765"/>
                      <a:pt x="164" y="764"/>
                    </a:cubicBezTo>
                    <a:cubicBezTo>
                      <a:pt x="162" y="761"/>
                      <a:pt x="159" y="759"/>
                      <a:pt x="157" y="757"/>
                    </a:cubicBezTo>
                    <a:cubicBezTo>
                      <a:pt x="156" y="755"/>
                      <a:pt x="161" y="759"/>
                      <a:pt x="162" y="759"/>
                    </a:cubicBezTo>
                    <a:cubicBezTo>
                      <a:pt x="159" y="755"/>
                      <a:pt x="157" y="756"/>
                      <a:pt x="157" y="753"/>
                    </a:cubicBezTo>
                    <a:cubicBezTo>
                      <a:pt x="156" y="753"/>
                      <a:pt x="155" y="754"/>
                      <a:pt x="156" y="755"/>
                    </a:cubicBezTo>
                    <a:cubicBezTo>
                      <a:pt x="154" y="754"/>
                      <a:pt x="153" y="753"/>
                      <a:pt x="152" y="752"/>
                    </a:cubicBezTo>
                    <a:cubicBezTo>
                      <a:pt x="151" y="751"/>
                      <a:pt x="150" y="750"/>
                      <a:pt x="149" y="749"/>
                    </a:cubicBezTo>
                    <a:cubicBezTo>
                      <a:pt x="147" y="747"/>
                      <a:pt x="145" y="745"/>
                      <a:pt x="143" y="743"/>
                    </a:cubicBezTo>
                    <a:cubicBezTo>
                      <a:pt x="142" y="743"/>
                      <a:pt x="140" y="742"/>
                      <a:pt x="139" y="741"/>
                    </a:cubicBezTo>
                    <a:cubicBezTo>
                      <a:pt x="138" y="740"/>
                      <a:pt x="137" y="739"/>
                      <a:pt x="136" y="738"/>
                    </a:cubicBezTo>
                    <a:cubicBezTo>
                      <a:pt x="136" y="738"/>
                      <a:pt x="135" y="737"/>
                      <a:pt x="134" y="736"/>
                    </a:cubicBezTo>
                    <a:cubicBezTo>
                      <a:pt x="134" y="735"/>
                      <a:pt x="135" y="736"/>
                      <a:pt x="136" y="737"/>
                    </a:cubicBezTo>
                    <a:cubicBezTo>
                      <a:pt x="137" y="737"/>
                      <a:pt x="138" y="739"/>
                      <a:pt x="139" y="740"/>
                    </a:cubicBezTo>
                    <a:cubicBezTo>
                      <a:pt x="139" y="740"/>
                      <a:pt x="140" y="740"/>
                      <a:pt x="140" y="740"/>
                    </a:cubicBezTo>
                    <a:cubicBezTo>
                      <a:pt x="140" y="740"/>
                      <a:pt x="141" y="740"/>
                      <a:pt x="141" y="741"/>
                    </a:cubicBezTo>
                    <a:cubicBezTo>
                      <a:pt x="140" y="738"/>
                      <a:pt x="136" y="737"/>
                      <a:pt x="135" y="734"/>
                    </a:cubicBezTo>
                    <a:cubicBezTo>
                      <a:pt x="136" y="735"/>
                      <a:pt x="137" y="735"/>
                      <a:pt x="138" y="736"/>
                    </a:cubicBezTo>
                    <a:cubicBezTo>
                      <a:pt x="138" y="737"/>
                      <a:pt x="139" y="737"/>
                      <a:pt x="140" y="738"/>
                    </a:cubicBezTo>
                    <a:cubicBezTo>
                      <a:pt x="140" y="738"/>
                      <a:pt x="140" y="737"/>
                      <a:pt x="139" y="736"/>
                    </a:cubicBezTo>
                    <a:cubicBezTo>
                      <a:pt x="138" y="735"/>
                      <a:pt x="136" y="734"/>
                      <a:pt x="136" y="733"/>
                    </a:cubicBezTo>
                    <a:cubicBezTo>
                      <a:pt x="141" y="736"/>
                      <a:pt x="132" y="728"/>
                      <a:pt x="129" y="725"/>
                    </a:cubicBezTo>
                    <a:cubicBezTo>
                      <a:pt x="129" y="725"/>
                      <a:pt x="127" y="725"/>
                      <a:pt x="125" y="723"/>
                    </a:cubicBezTo>
                    <a:cubicBezTo>
                      <a:pt x="127" y="724"/>
                      <a:pt x="124" y="721"/>
                      <a:pt x="125" y="720"/>
                    </a:cubicBezTo>
                    <a:cubicBezTo>
                      <a:pt x="125" y="719"/>
                      <a:pt x="124" y="719"/>
                      <a:pt x="124" y="718"/>
                    </a:cubicBezTo>
                    <a:cubicBezTo>
                      <a:pt x="123" y="720"/>
                      <a:pt x="120" y="716"/>
                      <a:pt x="118" y="716"/>
                    </a:cubicBezTo>
                    <a:cubicBezTo>
                      <a:pt x="117" y="714"/>
                      <a:pt x="114" y="708"/>
                      <a:pt x="110" y="705"/>
                    </a:cubicBezTo>
                    <a:cubicBezTo>
                      <a:pt x="108" y="703"/>
                      <a:pt x="111" y="704"/>
                      <a:pt x="111" y="704"/>
                    </a:cubicBezTo>
                    <a:cubicBezTo>
                      <a:pt x="109" y="700"/>
                      <a:pt x="106" y="697"/>
                      <a:pt x="105" y="695"/>
                    </a:cubicBezTo>
                    <a:cubicBezTo>
                      <a:pt x="104" y="694"/>
                      <a:pt x="104" y="693"/>
                      <a:pt x="103" y="693"/>
                    </a:cubicBezTo>
                    <a:cubicBezTo>
                      <a:pt x="104" y="696"/>
                      <a:pt x="104" y="696"/>
                      <a:pt x="104" y="696"/>
                    </a:cubicBezTo>
                    <a:cubicBezTo>
                      <a:pt x="107" y="697"/>
                      <a:pt x="107" y="700"/>
                      <a:pt x="109" y="703"/>
                    </a:cubicBezTo>
                    <a:cubicBezTo>
                      <a:pt x="106" y="700"/>
                      <a:pt x="105" y="697"/>
                      <a:pt x="102" y="694"/>
                    </a:cubicBezTo>
                    <a:cubicBezTo>
                      <a:pt x="103" y="693"/>
                      <a:pt x="102" y="692"/>
                      <a:pt x="100" y="689"/>
                    </a:cubicBezTo>
                    <a:cubicBezTo>
                      <a:pt x="99" y="688"/>
                      <a:pt x="98" y="687"/>
                      <a:pt x="97" y="685"/>
                    </a:cubicBezTo>
                    <a:cubicBezTo>
                      <a:pt x="96" y="684"/>
                      <a:pt x="95" y="682"/>
                      <a:pt x="95" y="681"/>
                    </a:cubicBezTo>
                    <a:cubicBezTo>
                      <a:pt x="96" y="683"/>
                      <a:pt x="98" y="685"/>
                      <a:pt x="99" y="687"/>
                    </a:cubicBezTo>
                    <a:cubicBezTo>
                      <a:pt x="100" y="686"/>
                      <a:pt x="96" y="681"/>
                      <a:pt x="94" y="679"/>
                    </a:cubicBezTo>
                    <a:cubicBezTo>
                      <a:pt x="93" y="679"/>
                      <a:pt x="93" y="679"/>
                      <a:pt x="92" y="679"/>
                    </a:cubicBezTo>
                    <a:cubicBezTo>
                      <a:pt x="89" y="675"/>
                      <a:pt x="91" y="676"/>
                      <a:pt x="91" y="675"/>
                    </a:cubicBezTo>
                    <a:cubicBezTo>
                      <a:pt x="90" y="674"/>
                      <a:pt x="89" y="673"/>
                      <a:pt x="89" y="672"/>
                    </a:cubicBezTo>
                    <a:cubicBezTo>
                      <a:pt x="88" y="672"/>
                      <a:pt x="87" y="672"/>
                      <a:pt x="87" y="671"/>
                    </a:cubicBezTo>
                    <a:cubicBezTo>
                      <a:pt x="86" y="669"/>
                      <a:pt x="85" y="668"/>
                      <a:pt x="84" y="666"/>
                    </a:cubicBezTo>
                    <a:cubicBezTo>
                      <a:pt x="84" y="668"/>
                      <a:pt x="83" y="665"/>
                      <a:pt x="80" y="662"/>
                    </a:cubicBezTo>
                    <a:cubicBezTo>
                      <a:pt x="79" y="658"/>
                      <a:pt x="84" y="667"/>
                      <a:pt x="82" y="661"/>
                    </a:cubicBezTo>
                    <a:cubicBezTo>
                      <a:pt x="80" y="661"/>
                      <a:pt x="79" y="658"/>
                      <a:pt x="77" y="657"/>
                    </a:cubicBezTo>
                    <a:cubicBezTo>
                      <a:pt x="76" y="653"/>
                      <a:pt x="80" y="660"/>
                      <a:pt x="80" y="659"/>
                    </a:cubicBezTo>
                    <a:cubicBezTo>
                      <a:pt x="78" y="655"/>
                      <a:pt x="78" y="655"/>
                      <a:pt x="75" y="653"/>
                    </a:cubicBezTo>
                    <a:cubicBezTo>
                      <a:pt x="74" y="650"/>
                      <a:pt x="77" y="655"/>
                      <a:pt x="77" y="654"/>
                    </a:cubicBezTo>
                    <a:cubicBezTo>
                      <a:pt x="75" y="647"/>
                      <a:pt x="72" y="646"/>
                      <a:pt x="68" y="641"/>
                    </a:cubicBezTo>
                    <a:cubicBezTo>
                      <a:pt x="68" y="639"/>
                      <a:pt x="69" y="639"/>
                      <a:pt x="68" y="636"/>
                    </a:cubicBezTo>
                    <a:cubicBezTo>
                      <a:pt x="65" y="634"/>
                      <a:pt x="64" y="631"/>
                      <a:pt x="62" y="628"/>
                    </a:cubicBezTo>
                    <a:cubicBezTo>
                      <a:pt x="63" y="626"/>
                      <a:pt x="64" y="628"/>
                      <a:pt x="64" y="627"/>
                    </a:cubicBezTo>
                    <a:cubicBezTo>
                      <a:pt x="65" y="628"/>
                      <a:pt x="65" y="629"/>
                      <a:pt x="66" y="630"/>
                    </a:cubicBezTo>
                    <a:cubicBezTo>
                      <a:pt x="67" y="632"/>
                      <a:pt x="65" y="630"/>
                      <a:pt x="65" y="630"/>
                    </a:cubicBezTo>
                    <a:cubicBezTo>
                      <a:pt x="67" y="634"/>
                      <a:pt x="69" y="635"/>
                      <a:pt x="71" y="640"/>
                    </a:cubicBezTo>
                    <a:cubicBezTo>
                      <a:pt x="70" y="637"/>
                      <a:pt x="69" y="634"/>
                      <a:pt x="67" y="631"/>
                    </a:cubicBezTo>
                    <a:cubicBezTo>
                      <a:pt x="66" y="629"/>
                      <a:pt x="69" y="635"/>
                      <a:pt x="68" y="632"/>
                    </a:cubicBezTo>
                    <a:cubicBezTo>
                      <a:pt x="70" y="636"/>
                      <a:pt x="72" y="639"/>
                      <a:pt x="73" y="642"/>
                    </a:cubicBezTo>
                    <a:cubicBezTo>
                      <a:pt x="74" y="642"/>
                      <a:pt x="74" y="641"/>
                      <a:pt x="74" y="642"/>
                    </a:cubicBezTo>
                    <a:cubicBezTo>
                      <a:pt x="76" y="644"/>
                      <a:pt x="74" y="643"/>
                      <a:pt x="75" y="646"/>
                    </a:cubicBezTo>
                    <a:cubicBezTo>
                      <a:pt x="76" y="647"/>
                      <a:pt x="77" y="648"/>
                      <a:pt x="77" y="649"/>
                    </a:cubicBezTo>
                    <a:cubicBezTo>
                      <a:pt x="80" y="648"/>
                      <a:pt x="81" y="656"/>
                      <a:pt x="85" y="658"/>
                    </a:cubicBezTo>
                    <a:cubicBezTo>
                      <a:pt x="86" y="661"/>
                      <a:pt x="83" y="659"/>
                      <a:pt x="85" y="662"/>
                    </a:cubicBezTo>
                    <a:cubicBezTo>
                      <a:pt x="87" y="663"/>
                      <a:pt x="86" y="660"/>
                      <a:pt x="89" y="662"/>
                    </a:cubicBezTo>
                    <a:cubicBezTo>
                      <a:pt x="88" y="660"/>
                      <a:pt x="86" y="658"/>
                      <a:pt x="86" y="656"/>
                    </a:cubicBezTo>
                    <a:cubicBezTo>
                      <a:pt x="85" y="656"/>
                      <a:pt x="85" y="657"/>
                      <a:pt x="86" y="658"/>
                    </a:cubicBezTo>
                    <a:cubicBezTo>
                      <a:pt x="84" y="656"/>
                      <a:pt x="83" y="654"/>
                      <a:pt x="81" y="651"/>
                    </a:cubicBezTo>
                    <a:cubicBezTo>
                      <a:pt x="82" y="651"/>
                      <a:pt x="83" y="653"/>
                      <a:pt x="84" y="654"/>
                    </a:cubicBezTo>
                    <a:cubicBezTo>
                      <a:pt x="86" y="656"/>
                      <a:pt x="88" y="659"/>
                      <a:pt x="90" y="661"/>
                    </a:cubicBezTo>
                    <a:cubicBezTo>
                      <a:pt x="91" y="664"/>
                      <a:pt x="88" y="661"/>
                      <a:pt x="90" y="665"/>
                    </a:cubicBezTo>
                    <a:cubicBezTo>
                      <a:pt x="96" y="667"/>
                      <a:pt x="104" y="682"/>
                      <a:pt x="110" y="690"/>
                    </a:cubicBezTo>
                    <a:cubicBezTo>
                      <a:pt x="110" y="691"/>
                      <a:pt x="107" y="688"/>
                      <a:pt x="108" y="690"/>
                    </a:cubicBezTo>
                    <a:cubicBezTo>
                      <a:pt x="102" y="682"/>
                      <a:pt x="98" y="674"/>
                      <a:pt x="92" y="666"/>
                    </a:cubicBezTo>
                    <a:cubicBezTo>
                      <a:pt x="90" y="666"/>
                      <a:pt x="93" y="670"/>
                      <a:pt x="95" y="670"/>
                    </a:cubicBezTo>
                    <a:cubicBezTo>
                      <a:pt x="95" y="673"/>
                      <a:pt x="97" y="675"/>
                      <a:pt x="95" y="673"/>
                    </a:cubicBezTo>
                    <a:cubicBezTo>
                      <a:pt x="96" y="675"/>
                      <a:pt x="98" y="677"/>
                      <a:pt x="99" y="679"/>
                    </a:cubicBezTo>
                    <a:cubicBezTo>
                      <a:pt x="99" y="680"/>
                      <a:pt x="97" y="678"/>
                      <a:pt x="99" y="681"/>
                    </a:cubicBezTo>
                    <a:cubicBezTo>
                      <a:pt x="101" y="683"/>
                      <a:pt x="101" y="684"/>
                      <a:pt x="104" y="687"/>
                    </a:cubicBezTo>
                    <a:cubicBezTo>
                      <a:pt x="105" y="689"/>
                      <a:pt x="102" y="687"/>
                      <a:pt x="104" y="689"/>
                    </a:cubicBezTo>
                    <a:cubicBezTo>
                      <a:pt x="107" y="694"/>
                      <a:pt x="112" y="699"/>
                      <a:pt x="115" y="701"/>
                    </a:cubicBezTo>
                    <a:cubicBezTo>
                      <a:pt x="114" y="701"/>
                      <a:pt x="115" y="703"/>
                      <a:pt x="114" y="702"/>
                    </a:cubicBezTo>
                    <a:cubicBezTo>
                      <a:pt x="112" y="701"/>
                      <a:pt x="115" y="702"/>
                      <a:pt x="112" y="700"/>
                    </a:cubicBezTo>
                    <a:cubicBezTo>
                      <a:pt x="115" y="704"/>
                      <a:pt x="118" y="707"/>
                      <a:pt x="121" y="711"/>
                    </a:cubicBezTo>
                    <a:cubicBezTo>
                      <a:pt x="123" y="712"/>
                      <a:pt x="124" y="714"/>
                      <a:pt x="126" y="715"/>
                    </a:cubicBezTo>
                    <a:cubicBezTo>
                      <a:pt x="126" y="716"/>
                      <a:pt x="126" y="717"/>
                      <a:pt x="128" y="719"/>
                    </a:cubicBezTo>
                    <a:cubicBezTo>
                      <a:pt x="131" y="721"/>
                      <a:pt x="127" y="717"/>
                      <a:pt x="127" y="716"/>
                    </a:cubicBezTo>
                    <a:cubicBezTo>
                      <a:pt x="130" y="717"/>
                      <a:pt x="130" y="721"/>
                      <a:pt x="133" y="722"/>
                    </a:cubicBezTo>
                    <a:cubicBezTo>
                      <a:pt x="135" y="725"/>
                      <a:pt x="129" y="721"/>
                      <a:pt x="132" y="725"/>
                    </a:cubicBezTo>
                    <a:cubicBezTo>
                      <a:pt x="133" y="725"/>
                      <a:pt x="132" y="724"/>
                      <a:pt x="132" y="724"/>
                    </a:cubicBezTo>
                    <a:cubicBezTo>
                      <a:pt x="137" y="728"/>
                      <a:pt x="140" y="733"/>
                      <a:pt x="145" y="737"/>
                    </a:cubicBezTo>
                    <a:cubicBezTo>
                      <a:pt x="148" y="739"/>
                      <a:pt x="145" y="735"/>
                      <a:pt x="143" y="733"/>
                    </a:cubicBezTo>
                    <a:cubicBezTo>
                      <a:pt x="145" y="734"/>
                      <a:pt x="149" y="735"/>
                      <a:pt x="150" y="738"/>
                    </a:cubicBezTo>
                    <a:cubicBezTo>
                      <a:pt x="151" y="739"/>
                      <a:pt x="148" y="736"/>
                      <a:pt x="148" y="737"/>
                    </a:cubicBezTo>
                    <a:cubicBezTo>
                      <a:pt x="148" y="738"/>
                      <a:pt x="151" y="739"/>
                      <a:pt x="151" y="740"/>
                    </a:cubicBezTo>
                    <a:cubicBezTo>
                      <a:pt x="153" y="741"/>
                      <a:pt x="152" y="739"/>
                      <a:pt x="155" y="742"/>
                    </a:cubicBezTo>
                    <a:cubicBezTo>
                      <a:pt x="156" y="744"/>
                      <a:pt x="156" y="744"/>
                      <a:pt x="154" y="743"/>
                    </a:cubicBezTo>
                    <a:cubicBezTo>
                      <a:pt x="157" y="747"/>
                      <a:pt x="158" y="744"/>
                      <a:pt x="161" y="748"/>
                    </a:cubicBezTo>
                    <a:cubicBezTo>
                      <a:pt x="161" y="749"/>
                      <a:pt x="156" y="746"/>
                      <a:pt x="158" y="748"/>
                    </a:cubicBezTo>
                    <a:cubicBezTo>
                      <a:pt x="161" y="750"/>
                      <a:pt x="161" y="749"/>
                      <a:pt x="163" y="750"/>
                    </a:cubicBezTo>
                    <a:cubicBezTo>
                      <a:pt x="164" y="751"/>
                      <a:pt x="164" y="751"/>
                      <a:pt x="165" y="752"/>
                    </a:cubicBezTo>
                    <a:cubicBezTo>
                      <a:pt x="165" y="753"/>
                      <a:pt x="161" y="750"/>
                      <a:pt x="161" y="751"/>
                    </a:cubicBezTo>
                    <a:cubicBezTo>
                      <a:pt x="164" y="754"/>
                      <a:pt x="163" y="754"/>
                      <a:pt x="166" y="757"/>
                    </a:cubicBezTo>
                    <a:cubicBezTo>
                      <a:pt x="171" y="763"/>
                      <a:pt x="178" y="766"/>
                      <a:pt x="182" y="770"/>
                    </a:cubicBezTo>
                    <a:cubicBezTo>
                      <a:pt x="180" y="769"/>
                      <a:pt x="182" y="771"/>
                      <a:pt x="186" y="774"/>
                    </a:cubicBezTo>
                    <a:cubicBezTo>
                      <a:pt x="188" y="775"/>
                      <a:pt x="190" y="777"/>
                      <a:pt x="192" y="778"/>
                    </a:cubicBezTo>
                    <a:cubicBezTo>
                      <a:pt x="193" y="779"/>
                      <a:pt x="195" y="781"/>
                      <a:pt x="196" y="782"/>
                    </a:cubicBezTo>
                    <a:cubicBezTo>
                      <a:pt x="195" y="782"/>
                      <a:pt x="190" y="777"/>
                      <a:pt x="187" y="776"/>
                    </a:cubicBezTo>
                    <a:cubicBezTo>
                      <a:pt x="191" y="781"/>
                      <a:pt x="198" y="783"/>
                      <a:pt x="201" y="786"/>
                    </a:cubicBezTo>
                    <a:cubicBezTo>
                      <a:pt x="201" y="787"/>
                      <a:pt x="200" y="785"/>
                      <a:pt x="200" y="785"/>
                    </a:cubicBezTo>
                    <a:cubicBezTo>
                      <a:pt x="202" y="785"/>
                      <a:pt x="203" y="787"/>
                      <a:pt x="206" y="788"/>
                    </a:cubicBezTo>
                    <a:cubicBezTo>
                      <a:pt x="209" y="793"/>
                      <a:pt x="218" y="795"/>
                      <a:pt x="220" y="799"/>
                    </a:cubicBezTo>
                    <a:cubicBezTo>
                      <a:pt x="221" y="799"/>
                      <a:pt x="223" y="800"/>
                      <a:pt x="224" y="801"/>
                    </a:cubicBezTo>
                    <a:cubicBezTo>
                      <a:pt x="226" y="801"/>
                      <a:pt x="227" y="802"/>
                      <a:pt x="228" y="803"/>
                    </a:cubicBezTo>
                    <a:cubicBezTo>
                      <a:pt x="231" y="804"/>
                      <a:pt x="233" y="805"/>
                      <a:pt x="236" y="806"/>
                    </a:cubicBezTo>
                    <a:cubicBezTo>
                      <a:pt x="234" y="805"/>
                      <a:pt x="235" y="805"/>
                      <a:pt x="234" y="804"/>
                    </a:cubicBezTo>
                    <a:cubicBezTo>
                      <a:pt x="242" y="807"/>
                      <a:pt x="243" y="810"/>
                      <a:pt x="243" y="812"/>
                    </a:cubicBezTo>
                    <a:cubicBezTo>
                      <a:pt x="245" y="812"/>
                      <a:pt x="244" y="811"/>
                      <a:pt x="246" y="810"/>
                    </a:cubicBezTo>
                    <a:cubicBezTo>
                      <a:pt x="249" y="812"/>
                      <a:pt x="252" y="814"/>
                      <a:pt x="255" y="816"/>
                    </a:cubicBezTo>
                    <a:cubicBezTo>
                      <a:pt x="256" y="817"/>
                      <a:pt x="251" y="814"/>
                      <a:pt x="249" y="814"/>
                    </a:cubicBezTo>
                    <a:cubicBezTo>
                      <a:pt x="249" y="813"/>
                      <a:pt x="260" y="820"/>
                      <a:pt x="262" y="821"/>
                    </a:cubicBezTo>
                    <a:cubicBezTo>
                      <a:pt x="264" y="822"/>
                      <a:pt x="263" y="823"/>
                      <a:pt x="261" y="822"/>
                    </a:cubicBezTo>
                    <a:cubicBezTo>
                      <a:pt x="261" y="823"/>
                      <a:pt x="264" y="823"/>
                      <a:pt x="266" y="824"/>
                    </a:cubicBezTo>
                    <a:cubicBezTo>
                      <a:pt x="267" y="824"/>
                      <a:pt x="266" y="823"/>
                      <a:pt x="265" y="822"/>
                    </a:cubicBezTo>
                    <a:cubicBezTo>
                      <a:pt x="268" y="823"/>
                      <a:pt x="272" y="826"/>
                      <a:pt x="275" y="828"/>
                    </a:cubicBezTo>
                    <a:cubicBezTo>
                      <a:pt x="279" y="830"/>
                      <a:pt x="284" y="832"/>
                      <a:pt x="288" y="833"/>
                    </a:cubicBezTo>
                    <a:cubicBezTo>
                      <a:pt x="289" y="834"/>
                      <a:pt x="290" y="835"/>
                      <a:pt x="292" y="836"/>
                    </a:cubicBezTo>
                    <a:cubicBezTo>
                      <a:pt x="293" y="836"/>
                      <a:pt x="294" y="837"/>
                      <a:pt x="296" y="837"/>
                    </a:cubicBezTo>
                    <a:cubicBezTo>
                      <a:pt x="302" y="841"/>
                      <a:pt x="310" y="841"/>
                      <a:pt x="316" y="845"/>
                    </a:cubicBezTo>
                    <a:cubicBezTo>
                      <a:pt x="319" y="846"/>
                      <a:pt x="323" y="847"/>
                      <a:pt x="326" y="848"/>
                    </a:cubicBezTo>
                    <a:cubicBezTo>
                      <a:pt x="328" y="849"/>
                      <a:pt x="330" y="849"/>
                      <a:pt x="332" y="850"/>
                    </a:cubicBezTo>
                    <a:cubicBezTo>
                      <a:pt x="333" y="851"/>
                      <a:pt x="335" y="852"/>
                      <a:pt x="337" y="852"/>
                    </a:cubicBezTo>
                    <a:cubicBezTo>
                      <a:pt x="334" y="852"/>
                      <a:pt x="333" y="852"/>
                      <a:pt x="332" y="852"/>
                    </a:cubicBezTo>
                    <a:cubicBezTo>
                      <a:pt x="331" y="852"/>
                      <a:pt x="330" y="852"/>
                      <a:pt x="328" y="852"/>
                    </a:cubicBezTo>
                    <a:cubicBezTo>
                      <a:pt x="330" y="852"/>
                      <a:pt x="332" y="853"/>
                      <a:pt x="334" y="853"/>
                    </a:cubicBezTo>
                    <a:cubicBezTo>
                      <a:pt x="336" y="854"/>
                      <a:pt x="338" y="854"/>
                      <a:pt x="340" y="854"/>
                    </a:cubicBezTo>
                    <a:cubicBezTo>
                      <a:pt x="343" y="855"/>
                      <a:pt x="346" y="855"/>
                      <a:pt x="348" y="856"/>
                    </a:cubicBezTo>
                    <a:cubicBezTo>
                      <a:pt x="348" y="855"/>
                      <a:pt x="355" y="855"/>
                      <a:pt x="353" y="853"/>
                    </a:cubicBezTo>
                    <a:cubicBezTo>
                      <a:pt x="355" y="853"/>
                      <a:pt x="357" y="854"/>
                      <a:pt x="359" y="854"/>
                    </a:cubicBezTo>
                    <a:cubicBezTo>
                      <a:pt x="361" y="855"/>
                      <a:pt x="363" y="855"/>
                      <a:pt x="365" y="856"/>
                    </a:cubicBezTo>
                    <a:cubicBezTo>
                      <a:pt x="365" y="855"/>
                      <a:pt x="361" y="854"/>
                      <a:pt x="358" y="853"/>
                    </a:cubicBezTo>
                    <a:cubicBezTo>
                      <a:pt x="356" y="853"/>
                      <a:pt x="354" y="852"/>
                      <a:pt x="353" y="852"/>
                    </a:cubicBezTo>
                    <a:cubicBezTo>
                      <a:pt x="352" y="851"/>
                      <a:pt x="351" y="851"/>
                      <a:pt x="351" y="850"/>
                    </a:cubicBezTo>
                    <a:cubicBezTo>
                      <a:pt x="353" y="850"/>
                      <a:pt x="354" y="851"/>
                      <a:pt x="356" y="852"/>
                    </a:cubicBezTo>
                    <a:cubicBezTo>
                      <a:pt x="357" y="851"/>
                      <a:pt x="362" y="853"/>
                      <a:pt x="366" y="852"/>
                    </a:cubicBezTo>
                    <a:cubicBezTo>
                      <a:pt x="365" y="853"/>
                      <a:pt x="365" y="854"/>
                      <a:pt x="368" y="855"/>
                    </a:cubicBezTo>
                    <a:cubicBezTo>
                      <a:pt x="368" y="854"/>
                      <a:pt x="371" y="854"/>
                      <a:pt x="375" y="854"/>
                    </a:cubicBezTo>
                    <a:cubicBezTo>
                      <a:pt x="377" y="855"/>
                      <a:pt x="381" y="857"/>
                      <a:pt x="382" y="856"/>
                    </a:cubicBezTo>
                    <a:cubicBezTo>
                      <a:pt x="385" y="857"/>
                      <a:pt x="383" y="857"/>
                      <a:pt x="386" y="858"/>
                    </a:cubicBezTo>
                    <a:cubicBezTo>
                      <a:pt x="388" y="859"/>
                      <a:pt x="386" y="858"/>
                      <a:pt x="383" y="858"/>
                    </a:cubicBezTo>
                    <a:cubicBezTo>
                      <a:pt x="387" y="859"/>
                      <a:pt x="390" y="860"/>
                      <a:pt x="394" y="860"/>
                    </a:cubicBezTo>
                    <a:cubicBezTo>
                      <a:pt x="397" y="861"/>
                      <a:pt x="391" y="861"/>
                      <a:pt x="394" y="862"/>
                    </a:cubicBezTo>
                    <a:cubicBezTo>
                      <a:pt x="395" y="862"/>
                      <a:pt x="397" y="860"/>
                      <a:pt x="400" y="861"/>
                    </a:cubicBezTo>
                    <a:cubicBezTo>
                      <a:pt x="400" y="861"/>
                      <a:pt x="402" y="860"/>
                      <a:pt x="399" y="860"/>
                    </a:cubicBezTo>
                    <a:cubicBezTo>
                      <a:pt x="404" y="859"/>
                      <a:pt x="403" y="860"/>
                      <a:pt x="405" y="859"/>
                    </a:cubicBezTo>
                    <a:cubicBezTo>
                      <a:pt x="407" y="858"/>
                      <a:pt x="408" y="860"/>
                      <a:pt x="410" y="859"/>
                    </a:cubicBezTo>
                    <a:cubicBezTo>
                      <a:pt x="414" y="859"/>
                      <a:pt x="408" y="858"/>
                      <a:pt x="407" y="858"/>
                    </a:cubicBezTo>
                    <a:cubicBezTo>
                      <a:pt x="409" y="858"/>
                      <a:pt x="411" y="859"/>
                      <a:pt x="414" y="858"/>
                    </a:cubicBezTo>
                    <a:cubicBezTo>
                      <a:pt x="415" y="859"/>
                      <a:pt x="410" y="859"/>
                      <a:pt x="413" y="860"/>
                    </a:cubicBezTo>
                    <a:cubicBezTo>
                      <a:pt x="414" y="859"/>
                      <a:pt x="419" y="860"/>
                      <a:pt x="417" y="861"/>
                    </a:cubicBezTo>
                    <a:cubicBezTo>
                      <a:pt x="422" y="859"/>
                      <a:pt x="431" y="860"/>
                      <a:pt x="438" y="862"/>
                    </a:cubicBezTo>
                    <a:cubicBezTo>
                      <a:pt x="438" y="861"/>
                      <a:pt x="440" y="861"/>
                      <a:pt x="440" y="860"/>
                    </a:cubicBezTo>
                    <a:cubicBezTo>
                      <a:pt x="437" y="860"/>
                      <a:pt x="438" y="860"/>
                      <a:pt x="436" y="859"/>
                    </a:cubicBezTo>
                    <a:cubicBezTo>
                      <a:pt x="433" y="859"/>
                      <a:pt x="435" y="860"/>
                      <a:pt x="436" y="860"/>
                    </a:cubicBezTo>
                    <a:cubicBezTo>
                      <a:pt x="429" y="860"/>
                      <a:pt x="423" y="859"/>
                      <a:pt x="416" y="858"/>
                    </a:cubicBezTo>
                    <a:cubicBezTo>
                      <a:pt x="422" y="857"/>
                      <a:pt x="427" y="859"/>
                      <a:pt x="433" y="859"/>
                    </a:cubicBezTo>
                    <a:cubicBezTo>
                      <a:pt x="430" y="858"/>
                      <a:pt x="427" y="858"/>
                      <a:pt x="424" y="857"/>
                    </a:cubicBezTo>
                    <a:cubicBezTo>
                      <a:pt x="428" y="857"/>
                      <a:pt x="431" y="858"/>
                      <a:pt x="434" y="857"/>
                    </a:cubicBezTo>
                    <a:cubicBezTo>
                      <a:pt x="436" y="857"/>
                      <a:pt x="433" y="858"/>
                      <a:pt x="436" y="858"/>
                    </a:cubicBezTo>
                    <a:cubicBezTo>
                      <a:pt x="437" y="858"/>
                      <a:pt x="438" y="858"/>
                      <a:pt x="440" y="858"/>
                    </a:cubicBezTo>
                    <a:cubicBezTo>
                      <a:pt x="442" y="858"/>
                      <a:pt x="440" y="859"/>
                      <a:pt x="439" y="859"/>
                    </a:cubicBezTo>
                    <a:cubicBezTo>
                      <a:pt x="440" y="859"/>
                      <a:pt x="442" y="859"/>
                      <a:pt x="444" y="859"/>
                    </a:cubicBezTo>
                    <a:cubicBezTo>
                      <a:pt x="445" y="858"/>
                      <a:pt x="450" y="859"/>
                      <a:pt x="450" y="857"/>
                    </a:cubicBezTo>
                    <a:cubicBezTo>
                      <a:pt x="455" y="858"/>
                      <a:pt x="450" y="859"/>
                      <a:pt x="453" y="860"/>
                    </a:cubicBezTo>
                    <a:cubicBezTo>
                      <a:pt x="455" y="859"/>
                      <a:pt x="458" y="859"/>
                      <a:pt x="460" y="859"/>
                    </a:cubicBezTo>
                    <a:cubicBezTo>
                      <a:pt x="463" y="859"/>
                      <a:pt x="465" y="860"/>
                      <a:pt x="465" y="860"/>
                    </a:cubicBezTo>
                    <a:cubicBezTo>
                      <a:pt x="470" y="859"/>
                      <a:pt x="470" y="860"/>
                      <a:pt x="475" y="859"/>
                    </a:cubicBezTo>
                    <a:cubicBezTo>
                      <a:pt x="476" y="860"/>
                      <a:pt x="472" y="860"/>
                      <a:pt x="471" y="860"/>
                    </a:cubicBezTo>
                    <a:cubicBezTo>
                      <a:pt x="476" y="861"/>
                      <a:pt x="481" y="860"/>
                      <a:pt x="485" y="860"/>
                    </a:cubicBezTo>
                    <a:cubicBezTo>
                      <a:pt x="487" y="859"/>
                      <a:pt x="487" y="859"/>
                      <a:pt x="488" y="858"/>
                    </a:cubicBezTo>
                    <a:cubicBezTo>
                      <a:pt x="490" y="857"/>
                      <a:pt x="496" y="856"/>
                      <a:pt x="496" y="855"/>
                    </a:cubicBezTo>
                    <a:cubicBezTo>
                      <a:pt x="499" y="855"/>
                      <a:pt x="494" y="856"/>
                      <a:pt x="497" y="856"/>
                    </a:cubicBezTo>
                    <a:cubicBezTo>
                      <a:pt x="499" y="856"/>
                      <a:pt x="500" y="856"/>
                      <a:pt x="501" y="856"/>
                    </a:cubicBezTo>
                    <a:cubicBezTo>
                      <a:pt x="502" y="856"/>
                      <a:pt x="504" y="855"/>
                      <a:pt x="505" y="856"/>
                    </a:cubicBezTo>
                    <a:cubicBezTo>
                      <a:pt x="508" y="854"/>
                      <a:pt x="506" y="854"/>
                      <a:pt x="509" y="854"/>
                    </a:cubicBezTo>
                    <a:cubicBezTo>
                      <a:pt x="511" y="854"/>
                      <a:pt x="505" y="856"/>
                      <a:pt x="506" y="857"/>
                    </a:cubicBezTo>
                    <a:cubicBezTo>
                      <a:pt x="504" y="858"/>
                      <a:pt x="502" y="856"/>
                      <a:pt x="500" y="857"/>
                    </a:cubicBezTo>
                    <a:cubicBezTo>
                      <a:pt x="501" y="858"/>
                      <a:pt x="507" y="857"/>
                      <a:pt x="510" y="856"/>
                    </a:cubicBezTo>
                    <a:cubicBezTo>
                      <a:pt x="513" y="856"/>
                      <a:pt x="511" y="857"/>
                      <a:pt x="514" y="857"/>
                    </a:cubicBezTo>
                    <a:cubicBezTo>
                      <a:pt x="516" y="856"/>
                      <a:pt x="519" y="855"/>
                      <a:pt x="522" y="854"/>
                    </a:cubicBezTo>
                    <a:cubicBezTo>
                      <a:pt x="524" y="854"/>
                      <a:pt x="527" y="853"/>
                      <a:pt x="527" y="853"/>
                    </a:cubicBezTo>
                    <a:cubicBezTo>
                      <a:pt x="529" y="853"/>
                      <a:pt x="529" y="853"/>
                      <a:pt x="528" y="853"/>
                    </a:cubicBezTo>
                    <a:cubicBezTo>
                      <a:pt x="531" y="852"/>
                      <a:pt x="534" y="851"/>
                      <a:pt x="537" y="851"/>
                    </a:cubicBezTo>
                    <a:cubicBezTo>
                      <a:pt x="539" y="850"/>
                      <a:pt x="541" y="850"/>
                      <a:pt x="543" y="849"/>
                    </a:cubicBezTo>
                    <a:cubicBezTo>
                      <a:pt x="539" y="850"/>
                      <a:pt x="536" y="849"/>
                      <a:pt x="532" y="851"/>
                    </a:cubicBezTo>
                    <a:cubicBezTo>
                      <a:pt x="530" y="850"/>
                      <a:pt x="533" y="849"/>
                      <a:pt x="527" y="850"/>
                    </a:cubicBezTo>
                    <a:cubicBezTo>
                      <a:pt x="532" y="847"/>
                      <a:pt x="533" y="849"/>
                      <a:pt x="535" y="848"/>
                    </a:cubicBezTo>
                    <a:cubicBezTo>
                      <a:pt x="538" y="847"/>
                      <a:pt x="531" y="848"/>
                      <a:pt x="531" y="847"/>
                    </a:cubicBezTo>
                    <a:cubicBezTo>
                      <a:pt x="530" y="848"/>
                      <a:pt x="528" y="849"/>
                      <a:pt x="526" y="848"/>
                    </a:cubicBezTo>
                    <a:cubicBezTo>
                      <a:pt x="524" y="850"/>
                      <a:pt x="522" y="849"/>
                      <a:pt x="522" y="850"/>
                    </a:cubicBezTo>
                    <a:cubicBezTo>
                      <a:pt x="525" y="850"/>
                      <a:pt x="527" y="849"/>
                      <a:pt x="527" y="851"/>
                    </a:cubicBezTo>
                    <a:cubicBezTo>
                      <a:pt x="525" y="851"/>
                      <a:pt x="523" y="850"/>
                      <a:pt x="521" y="852"/>
                    </a:cubicBezTo>
                    <a:cubicBezTo>
                      <a:pt x="519" y="851"/>
                      <a:pt x="523" y="850"/>
                      <a:pt x="518" y="850"/>
                    </a:cubicBezTo>
                    <a:cubicBezTo>
                      <a:pt x="520" y="852"/>
                      <a:pt x="515" y="851"/>
                      <a:pt x="512" y="851"/>
                    </a:cubicBezTo>
                    <a:cubicBezTo>
                      <a:pt x="512" y="851"/>
                      <a:pt x="512" y="850"/>
                      <a:pt x="514" y="850"/>
                    </a:cubicBezTo>
                    <a:cubicBezTo>
                      <a:pt x="512" y="850"/>
                      <a:pt x="507" y="850"/>
                      <a:pt x="503" y="851"/>
                    </a:cubicBezTo>
                    <a:cubicBezTo>
                      <a:pt x="500" y="849"/>
                      <a:pt x="495" y="851"/>
                      <a:pt x="493" y="850"/>
                    </a:cubicBezTo>
                    <a:cubicBezTo>
                      <a:pt x="489" y="851"/>
                      <a:pt x="489" y="852"/>
                      <a:pt x="485" y="852"/>
                    </a:cubicBezTo>
                    <a:cubicBezTo>
                      <a:pt x="484" y="852"/>
                      <a:pt x="486" y="851"/>
                      <a:pt x="487" y="851"/>
                    </a:cubicBezTo>
                    <a:cubicBezTo>
                      <a:pt x="486" y="850"/>
                      <a:pt x="484" y="850"/>
                      <a:pt x="482" y="850"/>
                    </a:cubicBezTo>
                    <a:cubicBezTo>
                      <a:pt x="480" y="850"/>
                      <a:pt x="479" y="851"/>
                      <a:pt x="477" y="851"/>
                    </a:cubicBezTo>
                    <a:cubicBezTo>
                      <a:pt x="476" y="851"/>
                      <a:pt x="476" y="851"/>
                      <a:pt x="478" y="851"/>
                    </a:cubicBezTo>
                    <a:cubicBezTo>
                      <a:pt x="476" y="853"/>
                      <a:pt x="473" y="852"/>
                      <a:pt x="473" y="853"/>
                    </a:cubicBezTo>
                    <a:cubicBezTo>
                      <a:pt x="472" y="853"/>
                      <a:pt x="472" y="851"/>
                      <a:pt x="470" y="852"/>
                    </a:cubicBezTo>
                    <a:cubicBezTo>
                      <a:pt x="468" y="851"/>
                      <a:pt x="470" y="852"/>
                      <a:pt x="472" y="851"/>
                    </a:cubicBezTo>
                    <a:cubicBezTo>
                      <a:pt x="468" y="850"/>
                      <a:pt x="463" y="852"/>
                      <a:pt x="459" y="850"/>
                    </a:cubicBezTo>
                    <a:cubicBezTo>
                      <a:pt x="458" y="853"/>
                      <a:pt x="454" y="849"/>
                      <a:pt x="450" y="851"/>
                    </a:cubicBezTo>
                    <a:cubicBezTo>
                      <a:pt x="451" y="850"/>
                      <a:pt x="446" y="851"/>
                      <a:pt x="446" y="850"/>
                    </a:cubicBezTo>
                    <a:cubicBezTo>
                      <a:pt x="449" y="850"/>
                      <a:pt x="452" y="849"/>
                      <a:pt x="455" y="850"/>
                    </a:cubicBezTo>
                    <a:cubicBezTo>
                      <a:pt x="457" y="849"/>
                      <a:pt x="465" y="850"/>
                      <a:pt x="470" y="850"/>
                    </a:cubicBezTo>
                    <a:cubicBezTo>
                      <a:pt x="470" y="850"/>
                      <a:pt x="470" y="849"/>
                      <a:pt x="474" y="848"/>
                    </a:cubicBezTo>
                    <a:cubicBezTo>
                      <a:pt x="470" y="849"/>
                      <a:pt x="464" y="849"/>
                      <a:pt x="459" y="849"/>
                    </a:cubicBezTo>
                    <a:cubicBezTo>
                      <a:pt x="453" y="848"/>
                      <a:pt x="447" y="848"/>
                      <a:pt x="443" y="850"/>
                    </a:cubicBezTo>
                    <a:cubicBezTo>
                      <a:pt x="438" y="850"/>
                      <a:pt x="433" y="850"/>
                      <a:pt x="428" y="849"/>
                    </a:cubicBezTo>
                    <a:cubicBezTo>
                      <a:pt x="427" y="850"/>
                      <a:pt x="428" y="850"/>
                      <a:pt x="430" y="850"/>
                    </a:cubicBezTo>
                    <a:cubicBezTo>
                      <a:pt x="428" y="851"/>
                      <a:pt x="426" y="851"/>
                      <a:pt x="425" y="852"/>
                    </a:cubicBezTo>
                    <a:cubicBezTo>
                      <a:pt x="423" y="852"/>
                      <a:pt x="422" y="851"/>
                      <a:pt x="420" y="851"/>
                    </a:cubicBezTo>
                    <a:cubicBezTo>
                      <a:pt x="423" y="850"/>
                      <a:pt x="425" y="851"/>
                      <a:pt x="427" y="850"/>
                    </a:cubicBezTo>
                    <a:cubicBezTo>
                      <a:pt x="425" y="849"/>
                      <a:pt x="423" y="849"/>
                      <a:pt x="421" y="849"/>
                    </a:cubicBezTo>
                    <a:cubicBezTo>
                      <a:pt x="419" y="849"/>
                      <a:pt x="418" y="849"/>
                      <a:pt x="417" y="849"/>
                    </a:cubicBezTo>
                    <a:cubicBezTo>
                      <a:pt x="416" y="849"/>
                      <a:pt x="414" y="849"/>
                      <a:pt x="413" y="849"/>
                    </a:cubicBezTo>
                    <a:cubicBezTo>
                      <a:pt x="412" y="848"/>
                      <a:pt x="414" y="848"/>
                      <a:pt x="416" y="848"/>
                    </a:cubicBezTo>
                    <a:cubicBezTo>
                      <a:pt x="410" y="847"/>
                      <a:pt x="412" y="850"/>
                      <a:pt x="406" y="848"/>
                    </a:cubicBezTo>
                    <a:cubicBezTo>
                      <a:pt x="405" y="849"/>
                      <a:pt x="405" y="849"/>
                      <a:pt x="407" y="849"/>
                    </a:cubicBezTo>
                    <a:cubicBezTo>
                      <a:pt x="405" y="850"/>
                      <a:pt x="403" y="850"/>
                      <a:pt x="402" y="849"/>
                    </a:cubicBezTo>
                    <a:cubicBezTo>
                      <a:pt x="404" y="849"/>
                      <a:pt x="401" y="848"/>
                      <a:pt x="398" y="847"/>
                    </a:cubicBezTo>
                    <a:cubicBezTo>
                      <a:pt x="395" y="846"/>
                      <a:pt x="391" y="845"/>
                      <a:pt x="389" y="845"/>
                    </a:cubicBezTo>
                    <a:cubicBezTo>
                      <a:pt x="392" y="845"/>
                      <a:pt x="396" y="845"/>
                      <a:pt x="399" y="846"/>
                    </a:cubicBezTo>
                    <a:cubicBezTo>
                      <a:pt x="402" y="846"/>
                      <a:pt x="405" y="846"/>
                      <a:pt x="405" y="845"/>
                    </a:cubicBezTo>
                    <a:cubicBezTo>
                      <a:pt x="410" y="846"/>
                      <a:pt x="414" y="847"/>
                      <a:pt x="419" y="847"/>
                    </a:cubicBezTo>
                    <a:cubicBezTo>
                      <a:pt x="420" y="846"/>
                      <a:pt x="418" y="846"/>
                      <a:pt x="416" y="846"/>
                    </a:cubicBezTo>
                    <a:cubicBezTo>
                      <a:pt x="415" y="846"/>
                      <a:pt x="413" y="846"/>
                      <a:pt x="412" y="845"/>
                    </a:cubicBezTo>
                    <a:cubicBezTo>
                      <a:pt x="415" y="845"/>
                      <a:pt x="415" y="846"/>
                      <a:pt x="418" y="845"/>
                    </a:cubicBezTo>
                    <a:cubicBezTo>
                      <a:pt x="420" y="847"/>
                      <a:pt x="423" y="845"/>
                      <a:pt x="424" y="847"/>
                    </a:cubicBezTo>
                    <a:cubicBezTo>
                      <a:pt x="428" y="846"/>
                      <a:pt x="426" y="845"/>
                      <a:pt x="425" y="845"/>
                    </a:cubicBezTo>
                    <a:cubicBezTo>
                      <a:pt x="428" y="844"/>
                      <a:pt x="428" y="846"/>
                      <a:pt x="430" y="846"/>
                    </a:cubicBezTo>
                    <a:cubicBezTo>
                      <a:pt x="432" y="846"/>
                      <a:pt x="434" y="846"/>
                      <a:pt x="436" y="845"/>
                    </a:cubicBezTo>
                    <a:cubicBezTo>
                      <a:pt x="438" y="846"/>
                      <a:pt x="436" y="846"/>
                      <a:pt x="438" y="847"/>
                    </a:cubicBezTo>
                    <a:cubicBezTo>
                      <a:pt x="442" y="845"/>
                      <a:pt x="441" y="846"/>
                      <a:pt x="444" y="847"/>
                    </a:cubicBezTo>
                    <a:cubicBezTo>
                      <a:pt x="448" y="846"/>
                      <a:pt x="451" y="846"/>
                      <a:pt x="455" y="846"/>
                    </a:cubicBezTo>
                    <a:cubicBezTo>
                      <a:pt x="458" y="846"/>
                      <a:pt x="455" y="847"/>
                      <a:pt x="456" y="847"/>
                    </a:cubicBezTo>
                    <a:cubicBezTo>
                      <a:pt x="452" y="848"/>
                      <a:pt x="445" y="847"/>
                      <a:pt x="445" y="848"/>
                    </a:cubicBezTo>
                    <a:cubicBezTo>
                      <a:pt x="447" y="849"/>
                      <a:pt x="450" y="848"/>
                      <a:pt x="452" y="847"/>
                    </a:cubicBezTo>
                    <a:cubicBezTo>
                      <a:pt x="452" y="848"/>
                      <a:pt x="452" y="848"/>
                      <a:pt x="453" y="848"/>
                    </a:cubicBezTo>
                    <a:cubicBezTo>
                      <a:pt x="457" y="847"/>
                      <a:pt x="458" y="847"/>
                      <a:pt x="460" y="848"/>
                    </a:cubicBezTo>
                    <a:cubicBezTo>
                      <a:pt x="465" y="847"/>
                      <a:pt x="460" y="846"/>
                      <a:pt x="465" y="845"/>
                    </a:cubicBezTo>
                    <a:cubicBezTo>
                      <a:pt x="465" y="845"/>
                      <a:pt x="466" y="845"/>
                      <a:pt x="467" y="845"/>
                    </a:cubicBezTo>
                    <a:cubicBezTo>
                      <a:pt x="470" y="845"/>
                      <a:pt x="467" y="846"/>
                      <a:pt x="467" y="846"/>
                    </a:cubicBezTo>
                    <a:cubicBezTo>
                      <a:pt x="469" y="847"/>
                      <a:pt x="471" y="846"/>
                      <a:pt x="473" y="847"/>
                    </a:cubicBezTo>
                    <a:cubicBezTo>
                      <a:pt x="475" y="847"/>
                      <a:pt x="474" y="846"/>
                      <a:pt x="473" y="846"/>
                    </a:cubicBezTo>
                    <a:cubicBezTo>
                      <a:pt x="478" y="845"/>
                      <a:pt x="483" y="847"/>
                      <a:pt x="488" y="844"/>
                    </a:cubicBezTo>
                    <a:cubicBezTo>
                      <a:pt x="492" y="844"/>
                      <a:pt x="496" y="844"/>
                      <a:pt x="499" y="843"/>
                    </a:cubicBezTo>
                    <a:cubicBezTo>
                      <a:pt x="503" y="843"/>
                      <a:pt x="506" y="842"/>
                      <a:pt x="510" y="842"/>
                    </a:cubicBezTo>
                    <a:cubicBezTo>
                      <a:pt x="512" y="841"/>
                      <a:pt x="515" y="841"/>
                      <a:pt x="517" y="841"/>
                    </a:cubicBezTo>
                    <a:cubicBezTo>
                      <a:pt x="518" y="839"/>
                      <a:pt x="517" y="839"/>
                      <a:pt x="520" y="838"/>
                    </a:cubicBezTo>
                    <a:cubicBezTo>
                      <a:pt x="516" y="838"/>
                      <a:pt x="516" y="838"/>
                      <a:pt x="513" y="837"/>
                    </a:cubicBezTo>
                    <a:cubicBezTo>
                      <a:pt x="512" y="839"/>
                      <a:pt x="513" y="838"/>
                      <a:pt x="510" y="840"/>
                    </a:cubicBezTo>
                    <a:cubicBezTo>
                      <a:pt x="507" y="841"/>
                      <a:pt x="504" y="840"/>
                      <a:pt x="500" y="842"/>
                    </a:cubicBezTo>
                    <a:cubicBezTo>
                      <a:pt x="498" y="842"/>
                      <a:pt x="503" y="840"/>
                      <a:pt x="504" y="839"/>
                    </a:cubicBezTo>
                    <a:cubicBezTo>
                      <a:pt x="502" y="839"/>
                      <a:pt x="496" y="841"/>
                      <a:pt x="497" y="839"/>
                    </a:cubicBezTo>
                    <a:cubicBezTo>
                      <a:pt x="492" y="839"/>
                      <a:pt x="487" y="842"/>
                      <a:pt x="481" y="840"/>
                    </a:cubicBezTo>
                    <a:cubicBezTo>
                      <a:pt x="485" y="839"/>
                      <a:pt x="488" y="839"/>
                      <a:pt x="491" y="838"/>
                    </a:cubicBezTo>
                    <a:cubicBezTo>
                      <a:pt x="489" y="838"/>
                      <a:pt x="487" y="839"/>
                      <a:pt x="485" y="838"/>
                    </a:cubicBezTo>
                    <a:cubicBezTo>
                      <a:pt x="484" y="839"/>
                      <a:pt x="483" y="839"/>
                      <a:pt x="482" y="839"/>
                    </a:cubicBezTo>
                    <a:cubicBezTo>
                      <a:pt x="480" y="839"/>
                      <a:pt x="479" y="839"/>
                      <a:pt x="477" y="840"/>
                    </a:cubicBezTo>
                    <a:cubicBezTo>
                      <a:pt x="476" y="840"/>
                      <a:pt x="474" y="840"/>
                      <a:pt x="473" y="840"/>
                    </a:cubicBezTo>
                    <a:cubicBezTo>
                      <a:pt x="470" y="839"/>
                      <a:pt x="467" y="839"/>
                      <a:pt x="464" y="840"/>
                    </a:cubicBezTo>
                    <a:cubicBezTo>
                      <a:pt x="461" y="839"/>
                      <a:pt x="464" y="839"/>
                      <a:pt x="465" y="838"/>
                    </a:cubicBezTo>
                    <a:cubicBezTo>
                      <a:pt x="463" y="838"/>
                      <a:pt x="461" y="839"/>
                      <a:pt x="459" y="838"/>
                    </a:cubicBezTo>
                    <a:cubicBezTo>
                      <a:pt x="460" y="839"/>
                      <a:pt x="460" y="840"/>
                      <a:pt x="464" y="840"/>
                    </a:cubicBezTo>
                    <a:cubicBezTo>
                      <a:pt x="464" y="841"/>
                      <a:pt x="464" y="841"/>
                      <a:pt x="463" y="842"/>
                    </a:cubicBezTo>
                    <a:cubicBezTo>
                      <a:pt x="462" y="842"/>
                      <a:pt x="460" y="842"/>
                      <a:pt x="458" y="842"/>
                    </a:cubicBezTo>
                    <a:cubicBezTo>
                      <a:pt x="457" y="841"/>
                      <a:pt x="460" y="841"/>
                      <a:pt x="457" y="840"/>
                    </a:cubicBezTo>
                    <a:cubicBezTo>
                      <a:pt x="455" y="841"/>
                      <a:pt x="455" y="841"/>
                      <a:pt x="454" y="841"/>
                    </a:cubicBezTo>
                    <a:cubicBezTo>
                      <a:pt x="453" y="842"/>
                      <a:pt x="452" y="841"/>
                      <a:pt x="451" y="842"/>
                    </a:cubicBezTo>
                    <a:cubicBezTo>
                      <a:pt x="449" y="841"/>
                      <a:pt x="453" y="841"/>
                      <a:pt x="453" y="840"/>
                    </a:cubicBezTo>
                    <a:cubicBezTo>
                      <a:pt x="455" y="839"/>
                      <a:pt x="457" y="841"/>
                      <a:pt x="460" y="840"/>
                    </a:cubicBezTo>
                    <a:cubicBezTo>
                      <a:pt x="436" y="840"/>
                      <a:pt x="412" y="839"/>
                      <a:pt x="388" y="834"/>
                    </a:cubicBezTo>
                    <a:cubicBezTo>
                      <a:pt x="386" y="836"/>
                      <a:pt x="379" y="834"/>
                      <a:pt x="378" y="832"/>
                    </a:cubicBezTo>
                    <a:cubicBezTo>
                      <a:pt x="376" y="833"/>
                      <a:pt x="378" y="834"/>
                      <a:pt x="376" y="835"/>
                    </a:cubicBezTo>
                    <a:cubicBezTo>
                      <a:pt x="371" y="835"/>
                      <a:pt x="372" y="833"/>
                      <a:pt x="368" y="833"/>
                    </a:cubicBezTo>
                    <a:cubicBezTo>
                      <a:pt x="367" y="833"/>
                      <a:pt x="369" y="833"/>
                      <a:pt x="369" y="832"/>
                    </a:cubicBezTo>
                    <a:cubicBezTo>
                      <a:pt x="366" y="831"/>
                      <a:pt x="362" y="832"/>
                      <a:pt x="358" y="831"/>
                    </a:cubicBezTo>
                    <a:cubicBezTo>
                      <a:pt x="363" y="829"/>
                      <a:pt x="349" y="827"/>
                      <a:pt x="344" y="824"/>
                    </a:cubicBezTo>
                    <a:cubicBezTo>
                      <a:pt x="341" y="824"/>
                      <a:pt x="344" y="825"/>
                      <a:pt x="345" y="826"/>
                    </a:cubicBezTo>
                    <a:cubicBezTo>
                      <a:pt x="339" y="824"/>
                      <a:pt x="342" y="825"/>
                      <a:pt x="336" y="823"/>
                    </a:cubicBezTo>
                    <a:cubicBezTo>
                      <a:pt x="335" y="823"/>
                      <a:pt x="338" y="824"/>
                      <a:pt x="337" y="824"/>
                    </a:cubicBezTo>
                    <a:cubicBezTo>
                      <a:pt x="335" y="824"/>
                      <a:pt x="334" y="823"/>
                      <a:pt x="332" y="822"/>
                    </a:cubicBezTo>
                    <a:cubicBezTo>
                      <a:pt x="332" y="823"/>
                      <a:pt x="331" y="823"/>
                      <a:pt x="329" y="823"/>
                    </a:cubicBezTo>
                    <a:cubicBezTo>
                      <a:pt x="325" y="822"/>
                      <a:pt x="327" y="821"/>
                      <a:pt x="323" y="821"/>
                    </a:cubicBezTo>
                    <a:cubicBezTo>
                      <a:pt x="322" y="820"/>
                      <a:pt x="323" y="820"/>
                      <a:pt x="325" y="820"/>
                    </a:cubicBezTo>
                    <a:cubicBezTo>
                      <a:pt x="324" y="820"/>
                      <a:pt x="323" y="819"/>
                      <a:pt x="322" y="819"/>
                    </a:cubicBezTo>
                    <a:cubicBezTo>
                      <a:pt x="321" y="819"/>
                      <a:pt x="321" y="819"/>
                      <a:pt x="320" y="818"/>
                    </a:cubicBezTo>
                    <a:cubicBezTo>
                      <a:pt x="319" y="818"/>
                      <a:pt x="318" y="817"/>
                      <a:pt x="317" y="817"/>
                    </a:cubicBezTo>
                    <a:cubicBezTo>
                      <a:pt x="315" y="816"/>
                      <a:pt x="313" y="815"/>
                      <a:pt x="307" y="814"/>
                    </a:cubicBezTo>
                    <a:cubicBezTo>
                      <a:pt x="307" y="813"/>
                      <a:pt x="307" y="813"/>
                      <a:pt x="308" y="813"/>
                    </a:cubicBezTo>
                    <a:cubicBezTo>
                      <a:pt x="306" y="813"/>
                      <a:pt x="305" y="812"/>
                      <a:pt x="303" y="812"/>
                    </a:cubicBezTo>
                    <a:cubicBezTo>
                      <a:pt x="301" y="811"/>
                      <a:pt x="299" y="811"/>
                      <a:pt x="298" y="810"/>
                    </a:cubicBezTo>
                    <a:cubicBezTo>
                      <a:pt x="294" y="809"/>
                      <a:pt x="291" y="807"/>
                      <a:pt x="288" y="806"/>
                    </a:cubicBezTo>
                    <a:cubicBezTo>
                      <a:pt x="287" y="806"/>
                      <a:pt x="287" y="806"/>
                      <a:pt x="288" y="806"/>
                    </a:cubicBezTo>
                    <a:cubicBezTo>
                      <a:pt x="285" y="805"/>
                      <a:pt x="283" y="804"/>
                      <a:pt x="279" y="804"/>
                    </a:cubicBezTo>
                    <a:cubicBezTo>
                      <a:pt x="277" y="802"/>
                      <a:pt x="278" y="802"/>
                      <a:pt x="280" y="802"/>
                    </a:cubicBezTo>
                    <a:cubicBezTo>
                      <a:pt x="276" y="801"/>
                      <a:pt x="272" y="799"/>
                      <a:pt x="268" y="797"/>
                    </a:cubicBezTo>
                    <a:cubicBezTo>
                      <a:pt x="264" y="794"/>
                      <a:pt x="260" y="792"/>
                      <a:pt x="255" y="791"/>
                    </a:cubicBezTo>
                    <a:cubicBezTo>
                      <a:pt x="253" y="789"/>
                      <a:pt x="256" y="791"/>
                      <a:pt x="254" y="789"/>
                    </a:cubicBezTo>
                    <a:cubicBezTo>
                      <a:pt x="255" y="789"/>
                      <a:pt x="256" y="790"/>
                      <a:pt x="258" y="791"/>
                    </a:cubicBezTo>
                    <a:cubicBezTo>
                      <a:pt x="252" y="788"/>
                      <a:pt x="243" y="784"/>
                      <a:pt x="236" y="779"/>
                    </a:cubicBezTo>
                    <a:cubicBezTo>
                      <a:pt x="234" y="779"/>
                      <a:pt x="240" y="783"/>
                      <a:pt x="236" y="781"/>
                    </a:cubicBezTo>
                    <a:cubicBezTo>
                      <a:pt x="233" y="779"/>
                      <a:pt x="231" y="776"/>
                      <a:pt x="227" y="775"/>
                    </a:cubicBezTo>
                    <a:cubicBezTo>
                      <a:pt x="225" y="775"/>
                      <a:pt x="230" y="776"/>
                      <a:pt x="232" y="778"/>
                    </a:cubicBezTo>
                    <a:cubicBezTo>
                      <a:pt x="229" y="777"/>
                      <a:pt x="227" y="775"/>
                      <a:pt x="224" y="774"/>
                    </a:cubicBezTo>
                    <a:cubicBezTo>
                      <a:pt x="224" y="773"/>
                      <a:pt x="226" y="773"/>
                      <a:pt x="227" y="773"/>
                    </a:cubicBezTo>
                    <a:cubicBezTo>
                      <a:pt x="223" y="771"/>
                      <a:pt x="220" y="770"/>
                      <a:pt x="217" y="768"/>
                    </a:cubicBezTo>
                    <a:cubicBezTo>
                      <a:pt x="214" y="767"/>
                      <a:pt x="211" y="765"/>
                      <a:pt x="208" y="762"/>
                    </a:cubicBezTo>
                    <a:cubicBezTo>
                      <a:pt x="207" y="761"/>
                      <a:pt x="209" y="762"/>
                      <a:pt x="208" y="761"/>
                    </a:cubicBezTo>
                    <a:cubicBezTo>
                      <a:pt x="207" y="760"/>
                      <a:pt x="206" y="760"/>
                      <a:pt x="206" y="759"/>
                    </a:cubicBezTo>
                    <a:cubicBezTo>
                      <a:pt x="203" y="758"/>
                      <a:pt x="204" y="758"/>
                      <a:pt x="201" y="757"/>
                    </a:cubicBezTo>
                    <a:cubicBezTo>
                      <a:pt x="201" y="756"/>
                      <a:pt x="201" y="756"/>
                      <a:pt x="199" y="754"/>
                    </a:cubicBezTo>
                    <a:cubicBezTo>
                      <a:pt x="196" y="752"/>
                      <a:pt x="193" y="750"/>
                      <a:pt x="190" y="747"/>
                    </a:cubicBezTo>
                    <a:cubicBezTo>
                      <a:pt x="189" y="746"/>
                      <a:pt x="193" y="748"/>
                      <a:pt x="193" y="749"/>
                    </a:cubicBezTo>
                    <a:cubicBezTo>
                      <a:pt x="192" y="746"/>
                      <a:pt x="185" y="743"/>
                      <a:pt x="183" y="743"/>
                    </a:cubicBezTo>
                    <a:cubicBezTo>
                      <a:pt x="180" y="740"/>
                      <a:pt x="183" y="742"/>
                      <a:pt x="185" y="743"/>
                    </a:cubicBezTo>
                    <a:cubicBezTo>
                      <a:pt x="181" y="739"/>
                      <a:pt x="176" y="737"/>
                      <a:pt x="172" y="733"/>
                    </a:cubicBezTo>
                    <a:cubicBezTo>
                      <a:pt x="171" y="732"/>
                      <a:pt x="175" y="734"/>
                      <a:pt x="175" y="735"/>
                    </a:cubicBezTo>
                    <a:cubicBezTo>
                      <a:pt x="175" y="733"/>
                      <a:pt x="173" y="731"/>
                      <a:pt x="170" y="729"/>
                    </a:cubicBezTo>
                    <a:cubicBezTo>
                      <a:pt x="171" y="730"/>
                      <a:pt x="174" y="732"/>
                      <a:pt x="172" y="729"/>
                    </a:cubicBezTo>
                    <a:cubicBezTo>
                      <a:pt x="173" y="730"/>
                      <a:pt x="174" y="732"/>
                      <a:pt x="176" y="732"/>
                    </a:cubicBezTo>
                    <a:cubicBezTo>
                      <a:pt x="175" y="730"/>
                      <a:pt x="172" y="729"/>
                      <a:pt x="171" y="727"/>
                    </a:cubicBezTo>
                    <a:cubicBezTo>
                      <a:pt x="171" y="728"/>
                      <a:pt x="168" y="727"/>
                      <a:pt x="167" y="725"/>
                    </a:cubicBezTo>
                    <a:cubicBezTo>
                      <a:pt x="166" y="724"/>
                      <a:pt x="168" y="726"/>
                      <a:pt x="168" y="727"/>
                    </a:cubicBezTo>
                    <a:cubicBezTo>
                      <a:pt x="166" y="725"/>
                      <a:pt x="163" y="723"/>
                      <a:pt x="160" y="722"/>
                    </a:cubicBezTo>
                    <a:cubicBezTo>
                      <a:pt x="158" y="719"/>
                      <a:pt x="162" y="722"/>
                      <a:pt x="160" y="719"/>
                    </a:cubicBezTo>
                    <a:cubicBezTo>
                      <a:pt x="159" y="719"/>
                      <a:pt x="158" y="718"/>
                      <a:pt x="157" y="717"/>
                    </a:cubicBezTo>
                    <a:cubicBezTo>
                      <a:pt x="156" y="717"/>
                      <a:pt x="155" y="716"/>
                      <a:pt x="155" y="716"/>
                    </a:cubicBezTo>
                    <a:cubicBezTo>
                      <a:pt x="150" y="712"/>
                      <a:pt x="146" y="706"/>
                      <a:pt x="142" y="703"/>
                    </a:cubicBezTo>
                    <a:cubicBezTo>
                      <a:pt x="142" y="703"/>
                      <a:pt x="142" y="704"/>
                      <a:pt x="139" y="702"/>
                    </a:cubicBezTo>
                    <a:cubicBezTo>
                      <a:pt x="139" y="699"/>
                      <a:pt x="142" y="702"/>
                      <a:pt x="138" y="697"/>
                    </a:cubicBezTo>
                    <a:cubicBezTo>
                      <a:pt x="140" y="698"/>
                      <a:pt x="141" y="700"/>
                      <a:pt x="143" y="702"/>
                    </a:cubicBezTo>
                    <a:cubicBezTo>
                      <a:pt x="143" y="701"/>
                      <a:pt x="138" y="697"/>
                      <a:pt x="136" y="694"/>
                    </a:cubicBezTo>
                    <a:cubicBezTo>
                      <a:pt x="136" y="694"/>
                      <a:pt x="136" y="695"/>
                      <a:pt x="135" y="694"/>
                    </a:cubicBezTo>
                    <a:cubicBezTo>
                      <a:pt x="134" y="692"/>
                      <a:pt x="132" y="691"/>
                      <a:pt x="132" y="689"/>
                    </a:cubicBezTo>
                    <a:cubicBezTo>
                      <a:pt x="130" y="687"/>
                      <a:pt x="131" y="689"/>
                      <a:pt x="128" y="687"/>
                    </a:cubicBezTo>
                    <a:cubicBezTo>
                      <a:pt x="127" y="685"/>
                      <a:pt x="127" y="682"/>
                      <a:pt x="123" y="680"/>
                    </a:cubicBezTo>
                    <a:cubicBezTo>
                      <a:pt x="123" y="678"/>
                      <a:pt x="124" y="680"/>
                      <a:pt x="123" y="677"/>
                    </a:cubicBezTo>
                    <a:cubicBezTo>
                      <a:pt x="124" y="678"/>
                      <a:pt x="125" y="680"/>
                      <a:pt x="126" y="681"/>
                    </a:cubicBezTo>
                    <a:cubicBezTo>
                      <a:pt x="125" y="679"/>
                      <a:pt x="123" y="676"/>
                      <a:pt x="121" y="673"/>
                    </a:cubicBezTo>
                    <a:cubicBezTo>
                      <a:pt x="120" y="672"/>
                      <a:pt x="119" y="670"/>
                      <a:pt x="118" y="669"/>
                    </a:cubicBezTo>
                    <a:cubicBezTo>
                      <a:pt x="117" y="667"/>
                      <a:pt x="116" y="666"/>
                      <a:pt x="115" y="664"/>
                    </a:cubicBezTo>
                    <a:cubicBezTo>
                      <a:pt x="112" y="661"/>
                      <a:pt x="110" y="658"/>
                      <a:pt x="108" y="655"/>
                    </a:cubicBezTo>
                    <a:cubicBezTo>
                      <a:pt x="107" y="654"/>
                      <a:pt x="106" y="652"/>
                      <a:pt x="105" y="650"/>
                    </a:cubicBezTo>
                    <a:cubicBezTo>
                      <a:pt x="104" y="649"/>
                      <a:pt x="103" y="647"/>
                      <a:pt x="102" y="646"/>
                    </a:cubicBezTo>
                    <a:cubicBezTo>
                      <a:pt x="102" y="646"/>
                      <a:pt x="104" y="646"/>
                      <a:pt x="105" y="648"/>
                    </a:cubicBezTo>
                    <a:cubicBezTo>
                      <a:pt x="104" y="645"/>
                      <a:pt x="102" y="643"/>
                      <a:pt x="101" y="641"/>
                    </a:cubicBezTo>
                    <a:cubicBezTo>
                      <a:pt x="99" y="639"/>
                      <a:pt x="99" y="640"/>
                      <a:pt x="99" y="641"/>
                    </a:cubicBezTo>
                    <a:cubicBezTo>
                      <a:pt x="98" y="639"/>
                      <a:pt x="97" y="637"/>
                      <a:pt x="96" y="636"/>
                    </a:cubicBezTo>
                    <a:cubicBezTo>
                      <a:pt x="95" y="634"/>
                      <a:pt x="94" y="631"/>
                      <a:pt x="93" y="629"/>
                    </a:cubicBezTo>
                    <a:cubicBezTo>
                      <a:pt x="91" y="625"/>
                      <a:pt x="89" y="621"/>
                      <a:pt x="86" y="619"/>
                    </a:cubicBezTo>
                    <a:cubicBezTo>
                      <a:pt x="85" y="617"/>
                      <a:pt x="88" y="621"/>
                      <a:pt x="88" y="620"/>
                    </a:cubicBezTo>
                    <a:cubicBezTo>
                      <a:pt x="88" y="619"/>
                      <a:pt x="87" y="618"/>
                      <a:pt x="87" y="618"/>
                    </a:cubicBezTo>
                    <a:cubicBezTo>
                      <a:pt x="86" y="617"/>
                      <a:pt x="86" y="616"/>
                      <a:pt x="86" y="616"/>
                    </a:cubicBezTo>
                    <a:cubicBezTo>
                      <a:pt x="85" y="614"/>
                      <a:pt x="85" y="613"/>
                      <a:pt x="84" y="612"/>
                    </a:cubicBezTo>
                    <a:cubicBezTo>
                      <a:pt x="83" y="611"/>
                      <a:pt x="83" y="612"/>
                      <a:pt x="82" y="611"/>
                    </a:cubicBezTo>
                    <a:cubicBezTo>
                      <a:pt x="80" y="607"/>
                      <a:pt x="79" y="599"/>
                      <a:pt x="76" y="597"/>
                    </a:cubicBezTo>
                    <a:cubicBezTo>
                      <a:pt x="76" y="595"/>
                      <a:pt x="76" y="596"/>
                      <a:pt x="76" y="593"/>
                    </a:cubicBezTo>
                    <a:cubicBezTo>
                      <a:pt x="75" y="591"/>
                      <a:pt x="73" y="589"/>
                      <a:pt x="73" y="587"/>
                    </a:cubicBezTo>
                    <a:cubicBezTo>
                      <a:pt x="72" y="586"/>
                      <a:pt x="71" y="585"/>
                      <a:pt x="71" y="584"/>
                    </a:cubicBezTo>
                    <a:cubicBezTo>
                      <a:pt x="70" y="583"/>
                      <a:pt x="70" y="583"/>
                      <a:pt x="70" y="582"/>
                    </a:cubicBezTo>
                    <a:cubicBezTo>
                      <a:pt x="69" y="581"/>
                      <a:pt x="69" y="580"/>
                      <a:pt x="69" y="579"/>
                    </a:cubicBezTo>
                    <a:cubicBezTo>
                      <a:pt x="68" y="576"/>
                      <a:pt x="67" y="572"/>
                      <a:pt x="65" y="570"/>
                    </a:cubicBezTo>
                    <a:cubicBezTo>
                      <a:pt x="66" y="570"/>
                      <a:pt x="65" y="567"/>
                      <a:pt x="66" y="568"/>
                    </a:cubicBezTo>
                    <a:cubicBezTo>
                      <a:pt x="65" y="567"/>
                      <a:pt x="64" y="565"/>
                      <a:pt x="63" y="563"/>
                    </a:cubicBezTo>
                    <a:cubicBezTo>
                      <a:pt x="62" y="561"/>
                      <a:pt x="62" y="560"/>
                      <a:pt x="62" y="558"/>
                    </a:cubicBezTo>
                    <a:cubicBezTo>
                      <a:pt x="61" y="556"/>
                      <a:pt x="61" y="555"/>
                      <a:pt x="60" y="553"/>
                    </a:cubicBezTo>
                    <a:cubicBezTo>
                      <a:pt x="60" y="553"/>
                      <a:pt x="60" y="553"/>
                      <a:pt x="60" y="552"/>
                    </a:cubicBezTo>
                    <a:cubicBezTo>
                      <a:pt x="60" y="551"/>
                      <a:pt x="58" y="548"/>
                      <a:pt x="60" y="549"/>
                    </a:cubicBezTo>
                    <a:cubicBezTo>
                      <a:pt x="59" y="548"/>
                      <a:pt x="58" y="547"/>
                      <a:pt x="58" y="545"/>
                    </a:cubicBezTo>
                    <a:cubicBezTo>
                      <a:pt x="57" y="543"/>
                      <a:pt x="57" y="541"/>
                      <a:pt x="57" y="539"/>
                    </a:cubicBezTo>
                    <a:cubicBezTo>
                      <a:pt x="56" y="540"/>
                      <a:pt x="55" y="538"/>
                      <a:pt x="55" y="536"/>
                    </a:cubicBezTo>
                    <a:cubicBezTo>
                      <a:pt x="55" y="535"/>
                      <a:pt x="55" y="536"/>
                      <a:pt x="56" y="537"/>
                    </a:cubicBezTo>
                    <a:cubicBezTo>
                      <a:pt x="55" y="533"/>
                      <a:pt x="54" y="530"/>
                      <a:pt x="53" y="526"/>
                    </a:cubicBezTo>
                    <a:cubicBezTo>
                      <a:pt x="55" y="529"/>
                      <a:pt x="54" y="530"/>
                      <a:pt x="56" y="531"/>
                    </a:cubicBezTo>
                    <a:cubicBezTo>
                      <a:pt x="55" y="529"/>
                      <a:pt x="55" y="527"/>
                      <a:pt x="54" y="525"/>
                    </a:cubicBezTo>
                    <a:cubicBezTo>
                      <a:pt x="54" y="524"/>
                      <a:pt x="55" y="526"/>
                      <a:pt x="56" y="527"/>
                    </a:cubicBezTo>
                    <a:cubicBezTo>
                      <a:pt x="57" y="529"/>
                      <a:pt x="56" y="532"/>
                      <a:pt x="58" y="534"/>
                    </a:cubicBezTo>
                    <a:cubicBezTo>
                      <a:pt x="57" y="531"/>
                      <a:pt x="59" y="532"/>
                      <a:pt x="58" y="529"/>
                    </a:cubicBezTo>
                    <a:cubicBezTo>
                      <a:pt x="58" y="528"/>
                      <a:pt x="59" y="531"/>
                      <a:pt x="60" y="533"/>
                    </a:cubicBezTo>
                    <a:cubicBezTo>
                      <a:pt x="60" y="535"/>
                      <a:pt x="59" y="533"/>
                      <a:pt x="58" y="533"/>
                    </a:cubicBezTo>
                    <a:cubicBezTo>
                      <a:pt x="58" y="536"/>
                      <a:pt x="60" y="537"/>
                      <a:pt x="61" y="538"/>
                    </a:cubicBezTo>
                    <a:cubicBezTo>
                      <a:pt x="61" y="539"/>
                      <a:pt x="61" y="540"/>
                      <a:pt x="62" y="541"/>
                    </a:cubicBezTo>
                    <a:cubicBezTo>
                      <a:pt x="62" y="542"/>
                      <a:pt x="62" y="543"/>
                      <a:pt x="62" y="543"/>
                    </a:cubicBezTo>
                    <a:cubicBezTo>
                      <a:pt x="62" y="544"/>
                      <a:pt x="62" y="544"/>
                      <a:pt x="62" y="545"/>
                    </a:cubicBezTo>
                    <a:cubicBezTo>
                      <a:pt x="62" y="544"/>
                      <a:pt x="62" y="543"/>
                      <a:pt x="61" y="542"/>
                    </a:cubicBezTo>
                    <a:cubicBezTo>
                      <a:pt x="61" y="541"/>
                      <a:pt x="61" y="541"/>
                      <a:pt x="60" y="541"/>
                    </a:cubicBezTo>
                    <a:cubicBezTo>
                      <a:pt x="60" y="540"/>
                      <a:pt x="59" y="539"/>
                      <a:pt x="59" y="537"/>
                    </a:cubicBezTo>
                    <a:cubicBezTo>
                      <a:pt x="58" y="536"/>
                      <a:pt x="60" y="542"/>
                      <a:pt x="58" y="537"/>
                    </a:cubicBezTo>
                    <a:cubicBezTo>
                      <a:pt x="56" y="535"/>
                      <a:pt x="59" y="538"/>
                      <a:pt x="58" y="535"/>
                    </a:cubicBezTo>
                    <a:cubicBezTo>
                      <a:pt x="56" y="532"/>
                      <a:pt x="57" y="535"/>
                      <a:pt x="57" y="537"/>
                    </a:cubicBezTo>
                    <a:cubicBezTo>
                      <a:pt x="56" y="536"/>
                      <a:pt x="56" y="535"/>
                      <a:pt x="56" y="534"/>
                    </a:cubicBezTo>
                    <a:cubicBezTo>
                      <a:pt x="56" y="536"/>
                      <a:pt x="57" y="539"/>
                      <a:pt x="58" y="542"/>
                    </a:cubicBezTo>
                    <a:cubicBezTo>
                      <a:pt x="58" y="544"/>
                      <a:pt x="59" y="546"/>
                      <a:pt x="60" y="547"/>
                    </a:cubicBezTo>
                    <a:cubicBezTo>
                      <a:pt x="60" y="549"/>
                      <a:pt x="61" y="550"/>
                      <a:pt x="61" y="552"/>
                    </a:cubicBezTo>
                    <a:cubicBezTo>
                      <a:pt x="62" y="550"/>
                      <a:pt x="62" y="554"/>
                      <a:pt x="63" y="554"/>
                    </a:cubicBezTo>
                    <a:cubicBezTo>
                      <a:pt x="62" y="551"/>
                      <a:pt x="61" y="548"/>
                      <a:pt x="59" y="545"/>
                    </a:cubicBezTo>
                    <a:cubicBezTo>
                      <a:pt x="62" y="543"/>
                      <a:pt x="64" y="554"/>
                      <a:pt x="66" y="558"/>
                    </a:cubicBezTo>
                    <a:cubicBezTo>
                      <a:pt x="67" y="563"/>
                      <a:pt x="64" y="558"/>
                      <a:pt x="64" y="562"/>
                    </a:cubicBezTo>
                    <a:cubicBezTo>
                      <a:pt x="66" y="562"/>
                      <a:pt x="65" y="566"/>
                      <a:pt x="68" y="569"/>
                    </a:cubicBezTo>
                    <a:cubicBezTo>
                      <a:pt x="67" y="566"/>
                      <a:pt x="65" y="560"/>
                      <a:pt x="67" y="562"/>
                    </a:cubicBezTo>
                    <a:cubicBezTo>
                      <a:pt x="67" y="566"/>
                      <a:pt x="69" y="565"/>
                      <a:pt x="70" y="571"/>
                    </a:cubicBezTo>
                    <a:cubicBezTo>
                      <a:pt x="70" y="574"/>
                      <a:pt x="68" y="571"/>
                      <a:pt x="69" y="574"/>
                    </a:cubicBezTo>
                    <a:cubicBezTo>
                      <a:pt x="71" y="577"/>
                      <a:pt x="71" y="577"/>
                      <a:pt x="71" y="577"/>
                    </a:cubicBezTo>
                    <a:cubicBezTo>
                      <a:pt x="71" y="576"/>
                      <a:pt x="71" y="575"/>
                      <a:pt x="72" y="575"/>
                    </a:cubicBezTo>
                    <a:cubicBezTo>
                      <a:pt x="72" y="577"/>
                      <a:pt x="73" y="578"/>
                      <a:pt x="74" y="580"/>
                    </a:cubicBezTo>
                    <a:cubicBezTo>
                      <a:pt x="75" y="581"/>
                      <a:pt x="76" y="583"/>
                      <a:pt x="76" y="585"/>
                    </a:cubicBezTo>
                    <a:cubicBezTo>
                      <a:pt x="78" y="588"/>
                      <a:pt x="79" y="591"/>
                      <a:pt x="81" y="594"/>
                    </a:cubicBezTo>
                    <a:cubicBezTo>
                      <a:pt x="81" y="592"/>
                      <a:pt x="79" y="590"/>
                      <a:pt x="79" y="588"/>
                    </a:cubicBezTo>
                    <a:cubicBezTo>
                      <a:pt x="81" y="591"/>
                      <a:pt x="85" y="598"/>
                      <a:pt x="84" y="600"/>
                    </a:cubicBezTo>
                    <a:cubicBezTo>
                      <a:pt x="84" y="599"/>
                      <a:pt x="83" y="598"/>
                      <a:pt x="83" y="597"/>
                    </a:cubicBezTo>
                    <a:cubicBezTo>
                      <a:pt x="82" y="596"/>
                      <a:pt x="81" y="596"/>
                      <a:pt x="81" y="595"/>
                    </a:cubicBezTo>
                    <a:cubicBezTo>
                      <a:pt x="79" y="594"/>
                      <a:pt x="82" y="598"/>
                      <a:pt x="80" y="597"/>
                    </a:cubicBezTo>
                    <a:cubicBezTo>
                      <a:pt x="83" y="601"/>
                      <a:pt x="86" y="604"/>
                      <a:pt x="86" y="608"/>
                    </a:cubicBezTo>
                    <a:cubicBezTo>
                      <a:pt x="87" y="609"/>
                      <a:pt x="87" y="611"/>
                      <a:pt x="88" y="612"/>
                    </a:cubicBezTo>
                    <a:cubicBezTo>
                      <a:pt x="88" y="612"/>
                      <a:pt x="90" y="614"/>
                      <a:pt x="89" y="613"/>
                    </a:cubicBezTo>
                    <a:cubicBezTo>
                      <a:pt x="90" y="615"/>
                      <a:pt x="92" y="618"/>
                      <a:pt x="94" y="621"/>
                    </a:cubicBezTo>
                    <a:cubicBezTo>
                      <a:pt x="96" y="624"/>
                      <a:pt x="97" y="627"/>
                      <a:pt x="97" y="629"/>
                    </a:cubicBezTo>
                    <a:cubicBezTo>
                      <a:pt x="98" y="630"/>
                      <a:pt x="99" y="631"/>
                      <a:pt x="100" y="633"/>
                    </a:cubicBezTo>
                    <a:cubicBezTo>
                      <a:pt x="103" y="637"/>
                      <a:pt x="103" y="637"/>
                      <a:pt x="103" y="637"/>
                    </a:cubicBezTo>
                    <a:cubicBezTo>
                      <a:pt x="102" y="637"/>
                      <a:pt x="102" y="637"/>
                      <a:pt x="101" y="636"/>
                    </a:cubicBezTo>
                    <a:cubicBezTo>
                      <a:pt x="102" y="639"/>
                      <a:pt x="103" y="638"/>
                      <a:pt x="104" y="639"/>
                    </a:cubicBezTo>
                    <a:cubicBezTo>
                      <a:pt x="105" y="642"/>
                      <a:pt x="104" y="641"/>
                      <a:pt x="102" y="640"/>
                    </a:cubicBezTo>
                    <a:cubicBezTo>
                      <a:pt x="104" y="643"/>
                      <a:pt x="106" y="646"/>
                      <a:pt x="106" y="648"/>
                    </a:cubicBezTo>
                    <a:cubicBezTo>
                      <a:pt x="107" y="649"/>
                      <a:pt x="106" y="646"/>
                      <a:pt x="109" y="648"/>
                    </a:cubicBezTo>
                    <a:cubicBezTo>
                      <a:pt x="107" y="644"/>
                      <a:pt x="106" y="648"/>
                      <a:pt x="104" y="642"/>
                    </a:cubicBezTo>
                    <a:cubicBezTo>
                      <a:pt x="105" y="641"/>
                      <a:pt x="106" y="642"/>
                      <a:pt x="107" y="644"/>
                    </a:cubicBezTo>
                    <a:cubicBezTo>
                      <a:pt x="109" y="646"/>
                      <a:pt x="110" y="649"/>
                      <a:pt x="112" y="652"/>
                    </a:cubicBezTo>
                    <a:cubicBezTo>
                      <a:pt x="113" y="654"/>
                      <a:pt x="114" y="657"/>
                      <a:pt x="116" y="659"/>
                    </a:cubicBezTo>
                    <a:cubicBezTo>
                      <a:pt x="116" y="661"/>
                      <a:pt x="114" y="657"/>
                      <a:pt x="112" y="656"/>
                    </a:cubicBezTo>
                    <a:cubicBezTo>
                      <a:pt x="113" y="658"/>
                      <a:pt x="115" y="660"/>
                      <a:pt x="117" y="662"/>
                    </a:cubicBezTo>
                    <a:cubicBezTo>
                      <a:pt x="117" y="661"/>
                      <a:pt x="117" y="661"/>
                      <a:pt x="117" y="660"/>
                    </a:cubicBezTo>
                    <a:cubicBezTo>
                      <a:pt x="118" y="662"/>
                      <a:pt x="118" y="663"/>
                      <a:pt x="119" y="662"/>
                    </a:cubicBezTo>
                    <a:cubicBezTo>
                      <a:pt x="120" y="664"/>
                      <a:pt x="121" y="666"/>
                      <a:pt x="123" y="667"/>
                    </a:cubicBezTo>
                    <a:cubicBezTo>
                      <a:pt x="124" y="669"/>
                      <a:pt x="126" y="671"/>
                      <a:pt x="126" y="673"/>
                    </a:cubicBezTo>
                    <a:cubicBezTo>
                      <a:pt x="127" y="673"/>
                      <a:pt x="131" y="677"/>
                      <a:pt x="131" y="679"/>
                    </a:cubicBezTo>
                    <a:cubicBezTo>
                      <a:pt x="132" y="679"/>
                      <a:pt x="134" y="681"/>
                      <a:pt x="136" y="683"/>
                    </a:cubicBezTo>
                    <a:cubicBezTo>
                      <a:pt x="138" y="685"/>
                      <a:pt x="139" y="687"/>
                      <a:pt x="141" y="689"/>
                    </a:cubicBezTo>
                    <a:cubicBezTo>
                      <a:pt x="142" y="690"/>
                      <a:pt x="141" y="689"/>
                      <a:pt x="142" y="690"/>
                    </a:cubicBezTo>
                    <a:cubicBezTo>
                      <a:pt x="144" y="693"/>
                      <a:pt x="148" y="696"/>
                      <a:pt x="146" y="697"/>
                    </a:cubicBezTo>
                    <a:cubicBezTo>
                      <a:pt x="148" y="698"/>
                      <a:pt x="150" y="699"/>
                      <a:pt x="151" y="700"/>
                    </a:cubicBezTo>
                    <a:cubicBezTo>
                      <a:pt x="154" y="704"/>
                      <a:pt x="149" y="699"/>
                      <a:pt x="150" y="702"/>
                    </a:cubicBezTo>
                    <a:cubicBezTo>
                      <a:pt x="153" y="704"/>
                      <a:pt x="155" y="706"/>
                      <a:pt x="157" y="709"/>
                    </a:cubicBezTo>
                    <a:cubicBezTo>
                      <a:pt x="158" y="709"/>
                      <a:pt x="161" y="710"/>
                      <a:pt x="162" y="711"/>
                    </a:cubicBezTo>
                    <a:cubicBezTo>
                      <a:pt x="163" y="713"/>
                      <a:pt x="158" y="709"/>
                      <a:pt x="160" y="712"/>
                    </a:cubicBezTo>
                    <a:cubicBezTo>
                      <a:pt x="162" y="711"/>
                      <a:pt x="169" y="718"/>
                      <a:pt x="171" y="721"/>
                    </a:cubicBezTo>
                    <a:cubicBezTo>
                      <a:pt x="173" y="722"/>
                      <a:pt x="174" y="723"/>
                      <a:pt x="175" y="723"/>
                    </a:cubicBezTo>
                    <a:cubicBezTo>
                      <a:pt x="175" y="724"/>
                      <a:pt x="176" y="724"/>
                      <a:pt x="178" y="725"/>
                    </a:cubicBezTo>
                    <a:cubicBezTo>
                      <a:pt x="177" y="726"/>
                      <a:pt x="174" y="725"/>
                      <a:pt x="178" y="727"/>
                    </a:cubicBezTo>
                    <a:cubicBezTo>
                      <a:pt x="178" y="728"/>
                      <a:pt x="176" y="727"/>
                      <a:pt x="173" y="726"/>
                    </a:cubicBezTo>
                    <a:cubicBezTo>
                      <a:pt x="174" y="727"/>
                      <a:pt x="174" y="727"/>
                      <a:pt x="175" y="727"/>
                    </a:cubicBezTo>
                    <a:cubicBezTo>
                      <a:pt x="175" y="728"/>
                      <a:pt x="175" y="728"/>
                      <a:pt x="175" y="728"/>
                    </a:cubicBezTo>
                    <a:cubicBezTo>
                      <a:pt x="178" y="730"/>
                      <a:pt x="177" y="728"/>
                      <a:pt x="179" y="729"/>
                    </a:cubicBezTo>
                    <a:cubicBezTo>
                      <a:pt x="182" y="731"/>
                      <a:pt x="181" y="732"/>
                      <a:pt x="183" y="735"/>
                    </a:cubicBezTo>
                    <a:cubicBezTo>
                      <a:pt x="186" y="736"/>
                      <a:pt x="187" y="739"/>
                      <a:pt x="190" y="740"/>
                    </a:cubicBezTo>
                    <a:cubicBezTo>
                      <a:pt x="188" y="738"/>
                      <a:pt x="186" y="736"/>
                      <a:pt x="183" y="734"/>
                    </a:cubicBezTo>
                    <a:cubicBezTo>
                      <a:pt x="184" y="734"/>
                      <a:pt x="183" y="733"/>
                      <a:pt x="182" y="731"/>
                    </a:cubicBezTo>
                    <a:cubicBezTo>
                      <a:pt x="184" y="733"/>
                      <a:pt x="184" y="732"/>
                      <a:pt x="187" y="735"/>
                    </a:cubicBezTo>
                    <a:cubicBezTo>
                      <a:pt x="189" y="737"/>
                      <a:pt x="186" y="734"/>
                      <a:pt x="189" y="735"/>
                    </a:cubicBezTo>
                    <a:cubicBezTo>
                      <a:pt x="189" y="736"/>
                      <a:pt x="190" y="737"/>
                      <a:pt x="191" y="738"/>
                    </a:cubicBezTo>
                    <a:cubicBezTo>
                      <a:pt x="191" y="739"/>
                      <a:pt x="192" y="740"/>
                      <a:pt x="194" y="740"/>
                    </a:cubicBezTo>
                    <a:cubicBezTo>
                      <a:pt x="196" y="742"/>
                      <a:pt x="198" y="744"/>
                      <a:pt x="200" y="746"/>
                    </a:cubicBezTo>
                    <a:cubicBezTo>
                      <a:pt x="201" y="746"/>
                      <a:pt x="197" y="743"/>
                      <a:pt x="196" y="742"/>
                    </a:cubicBezTo>
                    <a:cubicBezTo>
                      <a:pt x="196" y="740"/>
                      <a:pt x="202" y="745"/>
                      <a:pt x="204" y="747"/>
                    </a:cubicBezTo>
                    <a:cubicBezTo>
                      <a:pt x="205" y="749"/>
                      <a:pt x="200" y="744"/>
                      <a:pt x="201" y="746"/>
                    </a:cubicBezTo>
                    <a:cubicBezTo>
                      <a:pt x="203" y="749"/>
                      <a:pt x="204" y="747"/>
                      <a:pt x="207" y="750"/>
                    </a:cubicBezTo>
                    <a:cubicBezTo>
                      <a:pt x="202" y="749"/>
                      <a:pt x="216" y="756"/>
                      <a:pt x="219" y="761"/>
                    </a:cubicBezTo>
                    <a:cubicBezTo>
                      <a:pt x="221" y="761"/>
                      <a:pt x="226" y="763"/>
                      <a:pt x="230" y="765"/>
                    </a:cubicBezTo>
                    <a:cubicBezTo>
                      <a:pt x="229" y="766"/>
                      <a:pt x="240" y="771"/>
                      <a:pt x="242" y="771"/>
                    </a:cubicBezTo>
                    <a:cubicBezTo>
                      <a:pt x="243" y="772"/>
                      <a:pt x="243" y="773"/>
                      <a:pt x="243" y="773"/>
                    </a:cubicBezTo>
                    <a:cubicBezTo>
                      <a:pt x="244" y="773"/>
                      <a:pt x="246" y="775"/>
                      <a:pt x="250" y="776"/>
                    </a:cubicBezTo>
                    <a:cubicBezTo>
                      <a:pt x="250" y="777"/>
                      <a:pt x="251" y="777"/>
                      <a:pt x="253" y="778"/>
                    </a:cubicBezTo>
                    <a:cubicBezTo>
                      <a:pt x="255" y="779"/>
                      <a:pt x="257" y="779"/>
                      <a:pt x="259" y="780"/>
                    </a:cubicBezTo>
                    <a:cubicBezTo>
                      <a:pt x="260" y="781"/>
                      <a:pt x="258" y="781"/>
                      <a:pt x="260" y="782"/>
                    </a:cubicBezTo>
                    <a:cubicBezTo>
                      <a:pt x="265" y="784"/>
                      <a:pt x="268" y="786"/>
                      <a:pt x="271" y="787"/>
                    </a:cubicBezTo>
                    <a:cubicBezTo>
                      <a:pt x="274" y="789"/>
                      <a:pt x="278" y="790"/>
                      <a:pt x="282" y="792"/>
                    </a:cubicBezTo>
                    <a:cubicBezTo>
                      <a:pt x="283" y="793"/>
                      <a:pt x="281" y="792"/>
                      <a:pt x="284" y="794"/>
                    </a:cubicBezTo>
                    <a:cubicBezTo>
                      <a:pt x="285" y="792"/>
                      <a:pt x="289" y="795"/>
                      <a:pt x="290" y="797"/>
                    </a:cubicBezTo>
                    <a:cubicBezTo>
                      <a:pt x="290" y="795"/>
                      <a:pt x="295" y="796"/>
                      <a:pt x="298" y="798"/>
                    </a:cubicBezTo>
                    <a:cubicBezTo>
                      <a:pt x="299" y="800"/>
                      <a:pt x="294" y="796"/>
                      <a:pt x="294" y="798"/>
                    </a:cubicBezTo>
                    <a:cubicBezTo>
                      <a:pt x="295" y="799"/>
                      <a:pt x="297" y="799"/>
                      <a:pt x="297" y="800"/>
                    </a:cubicBezTo>
                    <a:cubicBezTo>
                      <a:pt x="299" y="800"/>
                      <a:pt x="297" y="798"/>
                      <a:pt x="300" y="800"/>
                    </a:cubicBezTo>
                    <a:cubicBezTo>
                      <a:pt x="301" y="800"/>
                      <a:pt x="298" y="799"/>
                      <a:pt x="299" y="800"/>
                    </a:cubicBezTo>
                    <a:cubicBezTo>
                      <a:pt x="303" y="802"/>
                      <a:pt x="305" y="802"/>
                      <a:pt x="305" y="802"/>
                    </a:cubicBezTo>
                    <a:cubicBezTo>
                      <a:pt x="309" y="803"/>
                      <a:pt x="304" y="803"/>
                      <a:pt x="308" y="804"/>
                    </a:cubicBezTo>
                    <a:cubicBezTo>
                      <a:pt x="308" y="803"/>
                      <a:pt x="311" y="803"/>
                      <a:pt x="314" y="804"/>
                    </a:cubicBezTo>
                    <a:cubicBezTo>
                      <a:pt x="315" y="806"/>
                      <a:pt x="317" y="805"/>
                      <a:pt x="319" y="807"/>
                    </a:cubicBezTo>
                    <a:cubicBezTo>
                      <a:pt x="319" y="806"/>
                      <a:pt x="323" y="807"/>
                      <a:pt x="325" y="808"/>
                    </a:cubicBezTo>
                    <a:cubicBezTo>
                      <a:pt x="325" y="809"/>
                      <a:pt x="323" y="808"/>
                      <a:pt x="324" y="809"/>
                    </a:cubicBezTo>
                    <a:cubicBezTo>
                      <a:pt x="325" y="808"/>
                      <a:pt x="336" y="813"/>
                      <a:pt x="335" y="810"/>
                    </a:cubicBezTo>
                    <a:cubicBezTo>
                      <a:pt x="338" y="812"/>
                      <a:pt x="341" y="810"/>
                      <a:pt x="343" y="812"/>
                    </a:cubicBezTo>
                    <a:cubicBezTo>
                      <a:pt x="345" y="813"/>
                      <a:pt x="341" y="812"/>
                      <a:pt x="338" y="812"/>
                    </a:cubicBezTo>
                    <a:cubicBezTo>
                      <a:pt x="341" y="813"/>
                      <a:pt x="344" y="814"/>
                      <a:pt x="346" y="815"/>
                    </a:cubicBezTo>
                    <a:cubicBezTo>
                      <a:pt x="349" y="812"/>
                      <a:pt x="358" y="816"/>
                      <a:pt x="361" y="816"/>
                    </a:cubicBezTo>
                    <a:cubicBezTo>
                      <a:pt x="360" y="816"/>
                      <a:pt x="357" y="816"/>
                      <a:pt x="355" y="816"/>
                    </a:cubicBezTo>
                    <a:cubicBezTo>
                      <a:pt x="354" y="815"/>
                      <a:pt x="355" y="815"/>
                      <a:pt x="356" y="815"/>
                    </a:cubicBezTo>
                    <a:cubicBezTo>
                      <a:pt x="353" y="814"/>
                      <a:pt x="353" y="815"/>
                      <a:pt x="349" y="815"/>
                    </a:cubicBezTo>
                    <a:cubicBezTo>
                      <a:pt x="354" y="816"/>
                      <a:pt x="355" y="816"/>
                      <a:pt x="359" y="819"/>
                    </a:cubicBezTo>
                    <a:cubicBezTo>
                      <a:pt x="362" y="819"/>
                      <a:pt x="359" y="818"/>
                      <a:pt x="360" y="817"/>
                    </a:cubicBezTo>
                    <a:cubicBezTo>
                      <a:pt x="361" y="818"/>
                      <a:pt x="363" y="819"/>
                      <a:pt x="365" y="819"/>
                    </a:cubicBezTo>
                    <a:cubicBezTo>
                      <a:pt x="368" y="820"/>
                      <a:pt x="371" y="820"/>
                      <a:pt x="373" y="820"/>
                    </a:cubicBezTo>
                    <a:cubicBezTo>
                      <a:pt x="376" y="821"/>
                      <a:pt x="379" y="821"/>
                      <a:pt x="382" y="822"/>
                    </a:cubicBezTo>
                    <a:cubicBezTo>
                      <a:pt x="384" y="822"/>
                      <a:pt x="387" y="822"/>
                      <a:pt x="388" y="823"/>
                    </a:cubicBezTo>
                    <a:cubicBezTo>
                      <a:pt x="389" y="822"/>
                      <a:pt x="395" y="822"/>
                      <a:pt x="392" y="821"/>
                    </a:cubicBezTo>
                    <a:cubicBezTo>
                      <a:pt x="397" y="821"/>
                      <a:pt x="400" y="823"/>
                      <a:pt x="400" y="821"/>
                    </a:cubicBezTo>
                    <a:cubicBezTo>
                      <a:pt x="402" y="822"/>
                      <a:pt x="400" y="823"/>
                      <a:pt x="400" y="823"/>
                    </a:cubicBezTo>
                    <a:cubicBezTo>
                      <a:pt x="398" y="823"/>
                      <a:pt x="397" y="823"/>
                      <a:pt x="396" y="822"/>
                    </a:cubicBezTo>
                    <a:cubicBezTo>
                      <a:pt x="394" y="823"/>
                      <a:pt x="398" y="824"/>
                      <a:pt x="393" y="824"/>
                    </a:cubicBezTo>
                    <a:cubicBezTo>
                      <a:pt x="395" y="824"/>
                      <a:pt x="396" y="824"/>
                      <a:pt x="397" y="824"/>
                    </a:cubicBezTo>
                    <a:cubicBezTo>
                      <a:pt x="398" y="824"/>
                      <a:pt x="400" y="823"/>
                      <a:pt x="402" y="823"/>
                    </a:cubicBezTo>
                    <a:cubicBezTo>
                      <a:pt x="402" y="824"/>
                      <a:pt x="402" y="824"/>
                      <a:pt x="403" y="824"/>
                    </a:cubicBezTo>
                    <a:cubicBezTo>
                      <a:pt x="406" y="824"/>
                      <a:pt x="402" y="824"/>
                      <a:pt x="403" y="823"/>
                    </a:cubicBezTo>
                    <a:cubicBezTo>
                      <a:pt x="405" y="822"/>
                      <a:pt x="407" y="823"/>
                      <a:pt x="410" y="822"/>
                    </a:cubicBezTo>
                    <a:cubicBezTo>
                      <a:pt x="407" y="822"/>
                      <a:pt x="404" y="822"/>
                      <a:pt x="401" y="821"/>
                    </a:cubicBezTo>
                    <a:cubicBezTo>
                      <a:pt x="399" y="821"/>
                      <a:pt x="396" y="820"/>
                      <a:pt x="393" y="820"/>
                    </a:cubicBezTo>
                    <a:cubicBezTo>
                      <a:pt x="387" y="819"/>
                      <a:pt x="382" y="818"/>
                      <a:pt x="376" y="817"/>
                    </a:cubicBezTo>
                    <a:cubicBezTo>
                      <a:pt x="373" y="816"/>
                      <a:pt x="378" y="817"/>
                      <a:pt x="375" y="816"/>
                    </a:cubicBezTo>
                    <a:cubicBezTo>
                      <a:pt x="372" y="815"/>
                      <a:pt x="373" y="816"/>
                      <a:pt x="371" y="816"/>
                    </a:cubicBezTo>
                    <a:cubicBezTo>
                      <a:pt x="368" y="815"/>
                      <a:pt x="373" y="815"/>
                      <a:pt x="376" y="814"/>
                    </a:cubicBezTo>
                    <a:cubicBezTo>
                      <a:pt x="378" y="814"/>
                      <a:pt x="379" y="815"/>
                      <a:pt x="381" y="815"/>
                    </a:cubicBezTo>
                    <a:cubicBezTo>
                      <a:pt x="383" y="816"/>
                      <a:pt x="384" y="816"/>
                      <a:pt x="386" y="817"/>
                    </a:cubicBezTo>
                    <a:cubicBezTo>
                      <a:pt x="389" y="817"/>
                      <a:pt x="393" y="818"/>
                      <a:pt x="397" y="818"/>
                    </a:cubicBezTo>
                    <a:cubicBezTo>
                      <a:pt x="398" y="818"/>
                      <a:pt x="399" y="818"/>
                      <a:pt x="401" y="819"/>
                    </a:cubicBezTo>
                    <a:cubicBezTo>
                      <a:pt x="402" y="819"/>
                      <a:pt x="403" y="819"/>
                      <a:pt x="404" y="819"/>
                    </a:cubicBezTo>
                    <a:cubicBezTo>
                      <a:pt x="402" y="818"/>
                      <a:pt x="402" y="818"/>
                      <a:pt x="407" y="819"/>
                    </a:cubicBezTo>
                    <a:cubicBezTo>
                      <a:pt x="409" y="819"/>
                      <a:pt x="407" y="818"/>
                      <a:pt x="409" y="818"/>
                    </a:cubicBezTo>
                    <a:cubicBezTo>
                      <a:pt x="414" y="820"/>
                      <a:pt x="415" y="819"/>
                      <a:pt x="420" y="819"/>
                    </a:cubicBezTo>
                    <a:cubicBezTo>
                      <a:pt x="422" y="819"/>
                      <a:pt x="420" y="820"/>
                      <a:pt x="423" y="820"/>
                    </a:cubicBezTo>
                    <a:cubicBezTo>
                      <a:pt x="423" y="819"/>
                      <a:pt x="425" y="819"/>
                      <a:pt x="428" y="819"/>
                    </a:cubicBezTo>
                    <a:cubicBezTo>
                      <a:pt x="430" y="820"/>
                      <a:pt x="424" y="820"/>
                      <a:pt x="428" y="821"/>
                    </a:cubicBezTo>
                    <a:cubicBezTo>
                      <a:pt x="429" y="820"/>
                      <a:pt x="430" y="821"/>
                      <a:pt x="431" y="821"/>
                    </a:cubicBezTo>
                    <a:cubicBezTo>
                      <a:pt x="431" y="820"/>
                      <a:pt x="432" y="820"/>
                      <a:pt x="434" y="820"/>
                    </a:cubicBezTo>
                    <a:cubicBezTo>
                      <a:pt x="435" y="820"/>
                      <a:pt x="437" y="820"/>
                      <a:pt x="438" y="820"/>
                    </a:cubicBezTo>
                    <a:cubicBezTo>
                      <a:pt x="439" y="820"/>
                      <a:pt x="440" y="820"/>
                      <a:pt x="441" y="821"/>
                    </a:cubicBezTo>
                    <a:cubicBezTo>
                      <a:pt x="444" y="821"/>
                      <a:pt x="446" y="821"/>
                      <a:pt x="448" y="822"/>
                    </a:cubicBezTo>
                    <a:cubicBezTo>
                      <a:pt x="450" y="820"/>
                      <a:pt x="453" y="822"/>
                      <a:pt x="456" y="821"/>
                    </a:cubicBezTo>
                    <a:cubicBezTo>
                      <a:pt x="458" y="822"/>
                      <a:pt x="454" y="821"/>
                      <a:pt x="453" y="822"/>
                    </a:cubicBezTo>
                    <a:cubicBezTo>
                      <a:pt x="454" y="822"/>
                      <a:pt x="455" y="822"/>
                      <a:pt x="457" y="822"/>
                    </a:cubicBezTo>
                    <a:cubicBezTo>
                      <a:pt x="458" y="822"/>
                      <a:pt x="459" y="822"/>
                      <a:pt x="461" y="822"/>
                    </a:cubicBezTo>
                    <a:cubicBezTo>
                      <a:pt x="462" y="822"/>
                      <a:pt x="464" y="820"/>
                      <a:pt x="465" y="821"/>
                    </a:cubicBezTo>
                    <a:cubicBezTo>
                      <a:pt x="464" y="819"/>
                      <a:pt x="465" y="820"/>
                      <a:pt x="469" y="818"/>
                    </a:cubicBezTo>
                    <a:cubicBezTo>
                      <a:pt x="464" y="819"/>
                      <a:pt x="461" y="818"/>
                      <a:pt x="457" y="819"/>
                    </a:cubicBezTo>
                    <a:cubicBezTo>
                      <a:pt x="454" y="818"/>
                      <a:pt x="459" y="818"/>
                      <a:pt x="456" y="817"/>
                    </a:cubicBezTo>
                    <a:cubicBezTo>
                      <a:pt x="453" y="818"/>
                      <a:pt x="453" y="819"/>
                      <a:pt x="454" y="819"/>
                    </a:cubicBezTo>
                    <a:cubicBezTo>
                      <a:pt x="452" y="820"/>
                      <a:pt x="450" y="820"/>
                      <a:pt x="448" y="820"/>
                    </a:cubicBezTo>
                    <a:cubicBezTo>
                      <a:pt x="448" y="819"/>
                      <a:pt x="444" y="820"/>
                      <a:pt x="441" y="820"/>
                    </a:cubicBezTo>
                    <a:cubicBezTo>
                      <a:pt x="439" y="819"/>
                      <a:pt x="444" y="819"/>
                      <a:pt x="445" y="818"/>
                    </a:cubicBezTo>
                    <a:cubicBezTo>
                      <a:pt x="442" y="818"/>
                      <a:pt x="442" y="818"/>
                      <a:pt x="440" y="819"/>
                    </a:cubicBezTo>
                    <a:cubicBezTo>
                      <a:pt x="440" y="819"/>
                      <a:pt x="439" y="818"/>
                      <a:pt x="438" y="818"/>
                    </a:cubicBezTo>
                    <a:cubicBezTo>
                      <a:pt x="437" y="818"/>
                      <a:pt x="435" y="817"/>
                      <a:pt x="433" y="817"/>
                    </a:cubicBezTo>
                    <a:cubicBezTo>
                      <a:pt x="433" y="818"/>
                      <a:pt x="431" y="818"/>
                      <a:pt x="429" y="819"/>
                    </a:cubicBezTo>
                    <a:cubicBezTo>
                      <a:pt x="428" y="818"/>
                      <a:pt x="429" y="817"/>
                      <a:pt x="426" y="817"/>
                    </a:cubicBezTo>
                    <a:cubicBezTo>
                      <a:pt x="424" y="817"/>
                      <a:pt x="422" y="816"/>
                      <a:pt x="420" y="816"/>
                    </a:cubicBezTo>
                    <a:cubicBezTo>
                      <a:pt x="421" y="816"/>
                      <a:pt x="419" y="815"/>
                      <a:pt x="420" y="815"/>
                    </a:cubicBezTo>
                    <a:cubicBezTo>
                      <a:pt x="416" y="815"/>
                      <a:pt x="412" y="814"/>
                      <a:pt x="408" y="814"/>
                    </a:cubicBezTo>
                    <a:cubicBezTo>
                      <a:pt x="404" y="814"/>
                      <a:pt x="400" y="813"/>
                      <a:pt x="396" y="812"/>
                    </a:cubicBezTo>
                    <a:cubicBezTo>
                      <a:pt x="392" y="813"/>
                      <a:pt x="388" y="811"/>
                      <a:pt x="383" y="811"/>
                    </a:cubicBezTo>
                    <a:cubicBezTo>
                      <a:pt x="380" y="809"/>
                      <a:pt x="375" y="809"/>
                      <a:pt x="371" y="808"/>
                    </a:cubicBezTo>
                    <a:cubicBezTo>
                      <a:pt x="368" y="808"/>
                      <a:pt x="366" y="808"/>
                      <a:pt x="364" y="808"/>
                    </a:cubicBezTo>
                    <a:cubicBezTo>
                      <a:pt x="363" y="807"/>
                      <a:pt x="361" y="806"/>
                      <a:pt x="360" y="805"/>
                    </a:cubicBezTo>
                    <a:cubicBezTo>
                      <a:pt x="358" y="806"/>
                      <a:pt x="357" y="805"/>
                      <a:pt x="355" y="805"/>
                    </a:cubicBezTo>
                    <a:cubicBezTo>
                      <a:pt x="354" y="804"/>
                      <a:pt x="352" y="804"/>
                      <a:pt x="350" y="803"/>
                    </a:cubicBezTo>
                    <a:cubicBezTo>
                      <a:pt x="353" y="803"/>
                      <a:pt x="355" y="804"/>
                      <a:pt x="357" y="803"/>
                    </a:cubicBezTo>
                    <a:cubicBezTo>
                      <a:pt x="355" y="804"/>
                      <a:pt x="359" y="804"/>
                      <a:pt x="361" y="805"/>
                    </a:cubicBezTo>
                    <a:cubicBezTo>
                      <a:pt x="363" y="804"/>
                      <a:pt x="360" y="804"/>
                      <a:pt x="358" y="803"/>
                    </a:cubicBezTo>
                    <a:cubicBezTo>
                      <a:pt x="360" y="803"/>
                      <a:pt x="362" y="804"/>
                      <a:pt x="364" y="804"/>
                    </a:cubicBezTo>
                    <a:cubicBezTo>
                      <a:pt x="365" y="804"/>
                      <a:pt x="367" y="805"/>
                      <a:pt x="369" y="805"/>
                    </a:cubicBezTo>
                    <a:cubicBezTo>
                      <a:pt x="370" y="806"/>
                      <a:pt x="365" y="805"/>
                      <a:pt x="364" y="805"/>
                    </a:cubicBezTo>
                    <a:cubicBezTo>
                      <a:pt x="365" y="806"/>
                      <a:pt x="373" y="806"/>
                      <a:pt x="376" y="807"/>
                    </a:cubicBezTo>
                    <a:cubicBezTo>
                      <a:pt x="375" y="806"/>
                      <a:pt x="373" y="807"/>
                      <a:pt x="371" y="805"/>
                    </a:cubicBezTo>
                    <a:cubicBezTo>
                      <a:pt x="375" y="806"/>
                      <a:pt x="377" y="806"/>
                      <a:pt x="379" y="807"/>
                    </a:cubicBezTo>
                    <a:cubicBezTo>
                      <a:pt x="380" y="807"/>
                      <a:pt x="381" y="807"/>
                      <a:pt x="383" y="807"/>
                    </a:cubicBezTo>
                    <a:cubicBezTo>
                      <a:pt x="384" y="807"/>
                      <a:pt x="385" y="807"/>
                      <a:pt x="387" y="807"/>
                    </a:cubicBezTo>
                    <a:cubicBezTo>
                      <a:pt x="389" y="808"/>
                      <a:pt x="382" y="807"/>
                      <a:pt x="386" y="808"/>
                    </a:cubicBezTo>
                    <a:cubicBezTo>
                      <a:pt x="387" y="808"/>
                      <a:pt x="388" y="808"/>
                      <a:pt x="389" y="808"/>
                    </a:cubicBezTo>
                    <a:cubicBezTo>
                      <a:pt x="392" y="809"/>
                      <a:pt x="395" y="809"/>
                      <a:pt x="398" y="809"/>
                    </a:cubicBezTo>
                    <a:cubicBezTo>
                      <a:pt x="399" y="809"/>
                      <a:pt x="400" y="809"/>
                      <a:pt x="401" y="809"/>
                    </a:cubicBezTo>
                    <a:cubicBezTo>
                      <a:pt x="402" y="809"/>
                      <a:pt x="402" y="809"/>
                      <a:pt x="403" y="809"/>
                    </a:cubicBezTo>
                    <a:cubicBezTo>
                      <a:pt x="404" y="809"/>
                      <a:pt x="406" y="809"/>
                      <a:pt x="407" y="809"/>
                    </a:cubicBezTo>
                    <a:cubicBezTo>
                      <a:pt x="402" y="810"/>
                      <a:pt x="409" y="810"/>
                      <a:pt x="413" y="811"/>
                    </a:cubicBezTo>
                    <a:cubicBezTo>
                      <a:pt x="414" y="810"/>
                      <a:pt x="416" y="810"/>
                      <a:pt x="413" y="810"/>
                    </a:cubicBezTo>
                    <a:cubicBezTo>
                      <a:pt x="418" y="808"/>
                      <a:pt x="418" y="811"/>
                      <a:pt x="423" y="810"/>
                    </a:cubicBezTo>
                    <a:cubicBezTo>
                      <a:pt x="425" y="811"/>
                      <a:pt x="424" y="811"/>
                      <a:pt x="423" y="812"/>
                    </a:cubicBezTo>
                    <a:cubicBezTo>
                      <a:pt x="425" y="812"/>
                      <a:pt x="429" y="811"/>
                      <a:pt x="429" y="810"/>
                    </a:cubicBezTo>
                    <a:cubicBezTo>
                      <a:pt x="432" y="810"/>
                      <a:pt x="437" y="812"/>
                      <a:pt x="438" y="810"/>
                    </a:cubicBezTo>
                    <a:cubicBezTo>
                      <a:pt x="439" y="810"/>
                      <a:pt x="444" y="811"/>
                      <a:pt x="443" y="812"/>
                    </a:cubicBezTo>
                    <a:cubicBezTo>
                      <a:pt x="444" y="811"/>
                      <a:pt x="447" y="811"/>
                      <a:pt x="450" y="810"/>
                    </a:cubicBezTo>
                    <a:cubicBezTo>
                      <a:pt x="452" y="810"/>
                      <a:pt x="454" y="810"/>
                      <a:pt x="455" y="810"/>
                    </a:cubicBezTo>
                    <a:cubicBezTo>
                      <a:pt x="457" y="810"/>
                      <a:pt x="459" y="810"/>
                      <a:pt x="460" y="811"/>
                    </a:cubicBezTo>
                    <a:cubicBezTo>
                      <a:pt x="457" y="811"/>
                      <a:pt x="457" y="811"/>
                      <a:pt x="454" y="812"/>
                    </a:cubicBezTo>
                    <a:cubicBezTo>
                      <a:pt x="456" y="813"/>
                      <a:pt x="458" y="813"/>
                      <a:pt x="461" y="813"/>
                    </a:cubicBezTo>
                    <a:cubicBezTo>
                      <a:pt x="463" y="813"/>
                      <a:pt x="459" y="812"/>
                      <a:pt x="462" y="812"/>
                    </a:cubicBezTo>
                    <a:cubicBezTo>
                      <a:pt x="463" y="811"/>
                      <a:pt x="458" y="813"/>
                      <a:pt x="457" y="813"/>
                    </a:cubicBezTo>
                    <a:cubicBezTo>
                      <a:pt x="457" y="811"/>
                      <a:pt x="465" y="810"/>
                      <a:pt x="469" y="811"/>
                    </a:cubicBezTo>
                    <a:cubicBezTo>
                      <a:pt x="470" y="811"/>
                      <a:pt x="471" y="811"/>
                      <a:pt x="473" y="810"/>
                    </a:cubicBezTo>
                    <a:cubicBezTo>
                      <a:pt x="474" y="810"/>
                      <a:pt x="475" y="810"/>
                      <a:pt x="476" y="809"/>
                    </a:cubicBezTo>
                    <a:cubicBezTo>
                      <a:pt x="479" y="808"/>
                      <a:pt x="481" y="808"/>
                      <a:pt x="484" y="808"/>
                    </a:cubicBezTo>
                    <a:cubicBezTo>
                      <a:pt x="484" y="808"/>
                      <a:pt x="485" y="807"/>
                      <a:pt x="486" y="807"/>
                    </a:cubicBezTo>
                    <a:cubicBezTo>
                      <a:pt x="489" y="807"/>
                      <a:pt x="486" y="808"/>
                      <a:pt x="486" y="808"/>
                    </a:cubicBezTo>
                    <a:cubicBezTo>
                      <a:pt x="488" y="808"/>
                      <a:pt x="489" y="808"/>
                      <a:pt x="491" y="807"/>
                    </a:cubicBezTo>
                    <a:cubicBezTo>
                      <a:pt x="491" y="807"/>
                      <a:pt x="492" y="807"/>
                      <a:pt x="493" y="807"/>
                    </a:cubicBezTo>
                    <a:cubicBezTo>
                      <a:pt x="494" y="807"/>
                      <a:pt x="494" y="807"/>
                      <a:pt x="495" y="807"/>
                    </a:cubicBezTo>
                    <a:cubicBezTo>
                      <a:pt x="497" y="807"/>
                      <a:pt x="492" y="808"/>
                      <a:pt x="491" y="808"/>
                    </a:cubicBezTo>
                    <a:cubicBezTo>
                      <a:pt x="493" y="808"/>
                      <a:pt x="495" y="807"/>
                      <a:pt x="497" y="807"/>
                    </a:cubicBezTo>
                    <a:cubicBezTo>
                      <a:pt x="499" y="807"/>
                      <a:pt x="501" y="806"/>
                      <a:pt x="503" y="806"/>
                    </a:cubicBezTo>
                    <a:cubicBezTo>
                      <a:pt x="506" y="805"/>
                      <a:pt x="510" y="805"/>
                      <a:pt x="512" y="805"/>
                    </a:cubicBezTo>
                    <a:cubicBezTo>
                      <a:pt x="515" y="805"/>
                      <a:pt x="517" y="804"/>
                      <a:pt x="519" y="803"/>
                    </a:cubicBezTo>
                    <a:cubicBezTo>
                      <a:pt x="518" y="803"/>
                      <a:pt x="517" y="802"/>
                      <a:pt x="519" y="802"/>
                    </a:cubicBezTo>
                    <a:cubicBezTo>
                      <a:pt x="520" y="802"/>
                      <a:pt x="523" y="801"/>
                      <a:pt x="526" y="801"/>
                    </a:cubicBezTo>
                    <a:cubicBezTo>
                      <a:pt x="527" y="800"/>
                      <a:pt x="529" y="800"/>
                      <a:pt x="530" y="800"/>
                    </a:cubicBezTo>
                    <a:cubicBezTo>
                      <a:pt x="532" y="799"/>
                      <a:pt x="533" y="799"/>
                      <a:pt x="534" y="799"/>
                    </a:cubicBezTo>
                    <a:cubicBezTo>
                      <a:pt x="533" y="800"/>
                      <a:pt x="531" y="801"/>
                      <a:pt x="529" y="801"/>
                    </a:cubicBezTo>
                    <a:cubicBezTo>
                      <a:pt x="531" y="802"/>
                      <a:pt x="538" y="800"/>
                      <a:pt x="542" y="799"/>
                    </a:cubicBezTo>
                    <a:cubicBezTo>
                      <a:pt x="545" y="797"/>
                      <a:pt x="540" y="799"/>
                      <a:pt x="538" y="798"/>
                    </a:cubicBezTo>
                    <a:cubicBezTo>
                      <a:pt x="541" y="797"/>
                      <a:pt x="543" y="797"/>
                      <a:pt x="545" y="796"/>
                    </a:cubicBezTo>
                    <a:cubicBezTo>
                      <a:pt x="545" y="795"/>
                      <a:pt x="545" y="795"/>
                      <a:pt x="546" y="794"/>
                    </a:cubicBezTo>
                    <a:cubicBezTo>
                      <a:pt x="544" y="794"/>
                      <a:pt x="543" y="795"/>
                      <a:pt x="543" y="794"/>
                    </a:cubicBezTo>
                    <a:cubicBezTo>
                      <a:pt x="544" y="794"/>
                      <a:pt x="545" y="794"/>
                      <a:pt x="546" y="793"/>
                    </a:cubicBezTo>
                    <a:cubicBezTo>
                      <a:pt x="550" y="794"/>
                      <a:pt x="550" y="793"/>
                      <a:pt x="555" y="792"/>
                    </a:cubicBezTo>
                    <a:cubicBezTo>
                      <a:pt x="553" y="794"/>
                      <a:pt x="550" y="793"/>
                      <a:pt x="548" y="795"/>
                    </a:cubicBezTo>
                    <a:cubicBezTo>
                      <a:pt x="550" y="795"/>
                      <a:pt x="551" y="794"/>
                      <a:pt x="553" y="794"/>
                    </a:cubicBezTo>
                    <a:cubicBezTo>
                      <a:pt x="552" y="794"/>
                      <a:pt x="558" y="791"/>
                      <a:pt x="561" y="790"/>
                    </a:cubicBezTo>
                    <a:cubicBezTo>
                      <a:pt x="561" y="791"/>
                      <a:pt x="560" y="791"/>
                      <a:pt x="559" y="792"/>
                    </a:cubicBezTo>
                    <a:cubicBezTo>
                      <a:pt x="561" y="792"/>
                      <a:pt x="563" y="791"/>
                      <a:pt x="565" y="791"/>
                    </a:cubicBezTo>
                    <a:cubicBezTo>
                      <a:pt x="566" y="790"/>
                      <a:pt x="563" y="791"/>
                      <a:pt x="563" y="790"/>
                    </a:cubicBezTo>
                    <a:cubicBezTo>
                      <a:pt x="566" y="789"/>
                      <a:pt x="568" y="788"/>
                      <a:pt x="571" y="787"/>
                    </a:cubicBezTo>
                    <a:cubicBezTo>
                      <a:pt x="573" y="786"/>
                      <a:pt x="575" y="786"/>
                      <a:pt x="578" y="785"/>
                    </a:cubicBezTo>
                    <a:cubicBezTo>
                      <a:pt x="577" y="783"/>
                      <a:pt x="574" y="786"/>
                      <a:pt x="572" y="786"/>
                    </a:cubicBezTo>
                    <a:cubicBezTo>
                      <a:pt x="572" y="786"/>
                      <a:pt x="572" y="786"/>
                      <a:pt x="571" y="786"/>
                    </a:cubicBezTo>
                    <a:cubicBezTo>
                      <a:pt x="575" y="785"/>
                      <a:pt x="576" y="784"/>
                      <a:pt x="579" y="782"/>
                    </a:cubicBezTo>
                    <a:cubicBezTo>
                      <a:pt x="579" y="781"/>
                      <a:pt x="576" y="782"/>
                      <a:pt x="575" y="784"/>
                    </a:cubicBezTo>
                    <a:cubicBezTo>
                      <a:pt x="571" y="784"/>
                      <a:pt x="577" y="781"/>
                      <a:pt x="573" y="783"/>
                    </a:cubicBezTo>
                    <a:cubicBezTo>
                      <a:pt x="575" y="781"/>
                      <a:pt x="580" y="779"/>
                      <a:pt x="576" y="780"/>
                    </a:cubicBezTo>
                    <a:close/>
                    <a:moveTo>
                      <a:pt x="315" y="772"/>
                    </a:moveTo>
                    <a:cubicBezTo>
                      <a:pt x="312" y="772"/>
                      <a:pt x="310" y="770"/>
                      <a:pt x="308" y="769"/>
                    </a:cubicBezTo>
                    <a:cubicBezTo>
                      <a:pt x="311" y="769"/>
                      <a:pt x="313" y="771"/>
                      <a:pt x="315" y="772"/>
                    </a:cubicBezTo>
                    <a:close/>
                    <a:moveTo>
                      <a:pt x="156" y="645"/>
                    </a:moveTo>
                    <a:cubicBezTo>
                      <a:pt x="158" y="646"/>
                      <a:pt x="160" y="650"/>
                      <a:pt x="159" y="646"/>
                    </a:cubicBezTo>
                    <a:cubicBezTo>
                      <a:pt x="162" y="649"/>
                      <a:pt x="164" y="652"/>
                      <a:pt x="166" y="655"/>
                    </a:cubicBezTo>
                    <a:cubicBezTo>
                      <a:pt x="164" y="654"/>
                      <a:pt x="164" y="654"/>
                      <a:pt x="162" y="653"/>
                    </a:cubicBezTo>
                    <a:cubicBezTo>
                      <a:pt x="162" y="652"/>
                      <a:pt x="162" y="651"/>
                      <a:pt x="161" y="650"/>
                    </a:cubicBezTo>
                    <a:cubicBezTo>
                      <a:pt x="160" y="650"/>
                      <a:pt x="160" y="651"/>
                      <a:pt x="160" y="651"/>
                    </a:cubicBezTo>
                    <a:cubicBezTo>
                      <a:pt x="159" y="649"/>
                      <a:pt x="156" y="647"/>
                      <a:pt x="156" y="645"/>
                    </a:cubicBezTo>
                    <a:close/>
                    <a:moveTo>
                      <a:pt x="792" y="625"/>
                    </a:moveTo>
                    <a:cubicBezTo>
                      <a:pt x="791" y="628"/>
                      <a:pt x="792" y="628"/>
                      <a:pt x="790" y="631"/>
                    </a:cubicBezTo>
                    <a:cubicBezTo>
                      <a:pt x="789" y="630"/>
                      <a:pt x="790" y="627"/>
                      <a:pt x="792" y="625"/>
                    </a:cubicBezTo>
                    <a:close/>
                    <a:moveTo>
                      <a:pt x="814" y="635"/>
                    </a:moveTo>
                    <a:cubicBezTo>
                      <a:pt x="812" y="640"/>
                      <a:pt x="812" y="641"/>
                      <a:pt x="811" y="645"/>
                    </a:cubicBezTo>
                    <a:cubicBezTo>
                      <a:pt x="810" y="646"/>
                      <a:pt x="809" y="648"/>
                      <a:pt x="808" y="650"/>
                    </a:cubicBezTo>
                    <a:cubicBezTo>
                      <a:pt x="806" y="652"/>
                      <a:pt x="806" y="652"/>
                      <a:pt x="804" y="653"/>
                    </a:cubicBezTo>
                    <a:cubicBezTo>
                      <a:pt x="803" y="657"/>
                      <a:pt x="805" y="655"/>
                      <a:pt x="806" y="655"/>
                    </a:cubicBezTo>
                    <a:cubicBezTo>
                      <a:pt x="802" y="660"/>
                      <a:pt x="801" y="658"/>
                      <a:pt x="802" y="654"/>
                    </a:cubicBezTo>
                    <a:cubicBezTo>
                      <a:pt x="804" y="652"/>
                      <a:pt x="805" y="650"/>
                      <a:pt x="807" y="647"/>
                    </a:cubicBezTo>
                    <a:cubicBezTo>
                      <a:pt x="807" y="646"/>
                      <a:pt x="808" y="644"/>
                      <a:pt x="808" y="643"/>
                    </a:cubicBezTo>
                    <a:cubicBezTo>
                      <a:pt x="809" y="642"/>
                      <a:pt x="810" y="640"/>
                      <a:pt x="810" y="639"/>
                    </a:cubicBezTo>
                    <a:cubicBezTo>
                      <a:pt x="813" y="637"/>
                      <a:pt x="809" y="642"/>
                      <a:pt x="811" y="642"/>
                    </a:cubicBezTo>
                    <a:cubicBezTo>
                      <a:pt x="811" y="639"/>
                      <a:pt x="814" y="635"/>
                      <a:pt x="814" y="635"/>
                    </a:cubicBezTo>
                    <a:close/>
                    <a:moveTo>
                      <a:pt x="766" y="162"/>
                    </a:moveTo>
                    <a:cubicBezTo>
                      <a:pt x="764" y="160"/>
                      <a:pt x="763" y="157"/>
                      <a:pt x="761" y="155"/>
                    </a:cubicBezTo>
                    <a:cubicBezTo>
                      <a:pt x="763" y="157"/>
                      <a:pt x="765" y="159"/>
                      <a:pt x="766" y="162"/>
                    </a:cubicBezTo>
                    <a:close/>
                    <a:moveTo>
                      <a:pt x="559" y="23"/>
                    </a:moveTo>
                    <a:cubicBezTo>
                      <a:pt x="558" y="22"/>
                      <a:pt x="553" y="20"/>
                      <a:pt x="554" y="20"/>
                    </a:cubicBezTo>
                    <a:cubicBezTo>
                      <a:pt x="556" y="21"/>
                      <a:pt x="562" y="22"/>
                      <a:pt x="559" y="23"/>
                    </a:cubicBezTo>
                    <a:close/>
                    <a:moveTo>
                      <a:pt x="370" y="7"/>
                    </a:moveTo>
                    <a:cubicBezTo>
                      <a:pt x="372" y="7"/>
                      <a:pt x="374" y="5"/>
                      <a:pt x="376" y="6"/>
                    </a:cubicBezTo>
                    <a:cubicBezTo>
                      <a:pt x="374" y="7"/>
                      <a:pt x="369" y="8"/>
                      <a:pt x="370" y="7"/>
                    </a:cubicBezTo>
                    <a:close/>
                    <a:moveTo>
                      <a:pt x="284" y="842"/>
                    </a:moveTo>
                    <a:cubicBezTo>
                      <a:pt x="288" y="843"/>
                      <a:pt x="291" y="844"/>
                      <a:pt x="294" y="846"/>
                    </a:cubicBezTo>
                    <a:cubicBezTo>
                      <a:pt x="291" y="845"/>
                      <a:pt x="284" y="843"/>
                      <a:pt x="284" y="842"/>
                    </a:cubicBezTo>
                    <a:close/>
                    <a:moveTo>
                      <a:pt x="230" y="800"/>
                    </a:moveTo>
                    <a:cubicBezTo>
                      <a:pt x="230" y="800"/>
                      <a:pt x="243" y="807"/>
                      <a:pt x="240" y="807"/>
                    </a:cubicBezTo>
                    <a:cubicBezTo>
                      <a:pt x="237" y="804"/>
                      <a:pt x="232" y="803"/>
                      <a:pt x="230" y="800"/>
                    </a:cubicBezTo>
                    <a:close/>
                    <a:moveTo>
                      <a:pt x="504" y="854"/>
                    </a:moveTo>
                    <a:cubicBezTo>
                      <a:pt x="503" y="855"/>
                      <a:pt x="504" y="855"/>
                      <a:pt x="502" y="856"/>
                    </a:cubicBezTo>
                    <a:cubicBezTo>
                      <a:pt x="500" y="855"/>
                      <a:pt x="499" y="856"/>
                      <a:pt x="497" y="856"/>
                    </a:cubicBezTo>
                    <a:cubicBezTo>
                      <a:pt x="499" y="855"/>
                      <a:pt x="500" y="855"/>
                      <a:pt x="501" y="854"/>
                    </a:cubicBezTo>
                    <a:cubicBezTo>
                      <a:pt x="502" y="854"/>
                      <a:pt x="503" y="854"/>
                      <a:pt x="504" y="854"/>
                    </a:cubicBezTo>
                    <a:close/>
                    <a:moveTo>
                      <a:pt x="179" y="726"/>
                    </a:moveTo>
                    <a:cubicBezTo>
                      <a:pt x="184" y="731"/>
                      <a:pt x="187" y="732"/>
                      <a:pt x="191" y="736"/>
                    </a:cubicBezTo>
                    <a:cubicBezTo>
                      <a:pt x="186" y="734"/>
                      <a:pt x="183" y="730"/>
                      <a:pt x="179" y="726"/>
                    </a:cubicBezTo>
                    <a:close/>
                    <a:moveTo>
                      <a:pt x="302" y="799"/>
                    </a:moveTo>
                    <a:cubicBezTo>
                      <a:pt x="303" y="800"/>
                      <a:pt x="305" y="800"/>
                      <a:pt x="307" y="801"/>
                    </a:cubicBezTo>
                    <a:cubicBezTo>
                      <a:pt x="308" y="802"/>
                      <a:pt x="310" y="802"/>
                      <a:pt x="309" y="803"/>
                    </a:cubicBezTo>
                    <a:cubicBezTo>
                      <a:pt x="309" y="803"/>
                      <a:pt x="308" y="802"/>
                      <a:pt x="307" y="802"/>
                    </a:cubicBezTo>
                    <a:cubicBezTo>
                      <a:pt x="306" y="802"/>
                      <a:pt x="305" y="801"/>
                      <a:pt x="305" y="801"/>
                    </a:cubicBezTo>
                    <a:cubicBezTo>
                      <a:pt x="303" y="800"/>
                      <a:pt x="302" y="800"/>
                      <a:pt x="302" y="799"/>
                    </a:cubicBezTo>
                    <a:close/>
                    <a:moveTo>
                      <a:pt x="373" y="820"/>
                    </a:moveTo>
                    <a:cubicBezTo>
                      <a:pt x="373" y="820"/>
                      <a:pt x="376" y="819"/>
                      <a:pt x="377" y="820"/>
                    </a:cubicBezTo>
                    <a:cubicBezTo>
                      <a:pt x="379" y="821"/>
                      <a:pt x="374" y="821"/>
                      <a:pt x="373" y="820"/>
                    </a:cubicBezTo>
                    <a:close/>
                    <a:moveTo>
                      <a:pt x="553" y="791"/>
                    </a:moveTo>
                    <a:cubicBezTo>
                      <a:pt x="555" y="791"/>
                      <a:pt x="554" y="791"/>
                      <a:pt x="555" y="790"/>
                    </a:cubicBezTo>
                    <a:cubicBezTo>
                      <a:pt x="558" y="791"/>
                      <a:pt x="559" y="788"/>
                      <a:pt x="562" y="789"/>
                    </a:cubicBezTo>
                    <a:cubicBezTo>
                      <a:pt x="560" y="791"/>
                      <a:pt x="554" y="792"/>
                      <a:pt x="553" y="791"/>
                    </a:cubicBezTo>
                    <a:close/>
                    <a:moveTo>
                      <a:pt x="454" y="803"/>
                    </a:moveTo>
                    <a:cubicBezTo>
                      <a:pt x="456" y="803"/>
                      <a:pt x="458" y="802"/>
                      <a:pt x="460" y="802"/>
                    </a:cubicBezTo>
                    <a:cubicBezTo>
                      <a:pt x="458" y="803"/>
                      <a:pt x="457" y="803"/>
                      <a:pt x="456" y="803"/>
                    </a:cubicBezTo>
                    <a:cubicBezTo>
                      <a:pt x="455" y="803"/>
                      <a:pt x="454" y="803"/>
                      <a:pt x="454" y="803"/>
                    </a:cubicBezTo>
                    <a:close/>
                    <a:moveTo>
                      <a:pt x="359" y="787"/>
                    </a:moveTo>
                    <a:cubicBezTo>
                      <a:pt x="360" y="786"/>
                      <a:pt x="364" y="787"/>
                      <a:pt x="366" y="788"/>
                    </a:cubicBezTo>
                    <a:cubicBezTo>
                      <a:pt x="364" y="789"/>
                      <a:pt x="361" y="788"/>
                      <a:pt x="359" y="787"/>
                    </a:cubicBezTo>
                    <a:close/>
                    <a:moveTo>
                      <a:pt x="340" y="782"/>
                    </a:moveTo>
                    <a:cubicBezTo>
                      <a:pt x="342" y="782"/>
                      <a:pt x="348" y="784"/>
                      <a:pt x="348" y="785"/>
                    </a:cubicBezTo>
                    <a:cubicBezTo>
                      <a:pt x="345" y="783"/>
                      <a:pt x="342" y="783"/>
                      <a:pt x="340" y="782"/>
                    </a:cubicBezTo>
                    <a:close/>
                    <a:moveTo>
                      <a:pt x="481" y="840"/>
                    </a:moveTo>
                    <a:cubicBezTo>
                      <a:pt x="478" y="840"/>
                      <a:pt x="475" y="841"/>
                      <a:pt x="473" y="841"/>
                    </a:cubicBezTo>
                    <a:cubicBezTo>
                      <a:pt x="470" y="841"/>
                      <a:pt x="468" y="842"/>
                      <a:pt x="465" y="841"/>
                    </a:cubicBezTo>
                    <a:cubicBezTo>
                      <a:pt x="468" y="841"/>
                      <a:pt x="471" y="840"/>
                      <a:pt x="474" y="840"/>
                    </a:cubicBezTo>
                    <a:cubicBezTo>
                      <a:pt x="475" y="840"/>
                      <a:pt x="477" y="840"/>
                      <a:pt x="478" y="840"/>
                    </a:cubicBezTo>
                    <a:cubicBezTo>
                      <a:pt x="479" y="840"/>
                      <a:pt x="480" y="840"/>
                      <a:pt x="481" y="840"/>
                    </a:cubicBezTo>
                    <a:close/>
                    <a:moveTo>
                      <a:pt x="291" y="747"/>
                    </a:moveTo>
                    <a:cubicBezTo>
                      <a:pt x="292" y="747"/>
                      <a:pt x="296" y="748"/>
                      <a:pt x="298" y="750"/>
                    </a:cubicBezTo>
                    <a:cubicBezTo>
                      <a:pt x="295" y="750"/>
                      <a:pt x="293" y="749"/>
                      <a:pt x="291" y="747"/>
                    </a:cubicBezTo>
                    <a:close/>
                    <a:moveTo>
                      <a:pt x="367" y="804"/>
                    </a:moveTo>
                    <a:cubicBezTo>
                      <a:pt x="369" y="804"/>
                      <a:pt x="372" y="804"/>
                      <a:pt x="374" y="805"/>
                    </a:cubicBezTo>
                    <a:cubicBezTo>
                      <a:pt x="372" y="805"/>
                      <a:pt x="366" y="805"/>
                      <a:pt x="367" y="804"/>
                    </a:cubicBezTo>
                    <a:close/>
                    <a:moveTo>
                      <a:pt x="480" y="844"/>
                    </a:moveTo>
                    <a:cubicBezTo>
                      <a:pt x="482" y="845"/>
                      <a:pt x="487" y="843"/>
                      <a:pt x="485" y="845"/>
                    </a:cubicBezTo>
                    <a:cubicBezTo>
                      <a:pt x="483" y="845"/>
                      <a:pt x="478" y="846"/>
                      <a:pt x="480" y="844"/>
                    </a:cubicBezTo>
                    <a:close/>
                    <a:moveTo>
                      <a:pt x="475" y="845"/>
                    </a:moveTo>
                    <a:cubicBezTo>
                      <a:pt x="474" y="844"/>
                      <a:pt x="472" y="845"/>
                      <a:pt x="469" y="845"/>
                    </a:cubicBezTo>
                    <a:cubicBezTo>
                      <a:pt x="471" y="845"/>
                      <a:pt x="468" y="845"/>
                      <a:pt x="469" y="844"/>
                    </a:cubicBezTo>
                    <a:cubicBezTo>
                      <a:pt x="473" y="844"/>
                      <a:pt x="471" y="845"/>
                      <a:pt x="475" y="844"/>
                    </a:cubicBezTo>
                    <a:cubicBezTo>
                      <a:pt x="476" y="844"/>
                      <a:pt x="477" y="844"/>
                      <a:pt x="477" y="844"/>
                    </a:cubicBezTo>
                    <a:cubicBezTo>
                      <a:pt x="476" y="845"/>
                      <a:pt x="477" y="845"/>
                      <a:pt x="475" y="845"/>
                    </a:cubicBezTo>
                    <a:close/>
                    <a:moveTo>
                      <a:pt x="460" y="844"/>
                    </a:moveTo>
                    <a:cubicBezTo>
                      <a:pt x="463" y="843"/>
                      <a:pt x="465" y="842"/>
                      <a:pt x="468" y="843"/>
                    </a:cubicBezTo>
                    <a:cubicBezTo>
                      <a:pt x="465" y="844"/>
                      <a:pt x="463" y="844"/>
                      <a:pt x="460" y="844"/>
                    </a:cubicBezTo>
                    <a:close/>
                    <a:moveTo>
                      <a:pt x="368" y="815"/>
                    </a:moveTo>
                    <a:cubicBezTo>
                      <a:pt x="366" y="815"/>
                      <a:pt x="364" y="815"/>
                      <a:pt x="363" y="814"/>
                    </a:cubicBezTo>
                    <a:cubicBezTo>
                      <a:pt x="367" y="814"/>
                      <a:pt x="365" y="812"/>
                      <a:pt x="370" y="813"/>
                    </a:cubicBezTo>
                    <a:cubicBezTo>
                      <a:pt x="371" y="814"/>
                      <a:pt x="365" y="814"/>
                      <a:pt x="368" y="815"/>
                    </a:cubicBezTo>
                    <a:close/>
                    <a:moveTo>
                      <a:pt x="436" y="845"/>
                    </a:moveTo>
                    <a:cubicBezTo>
                      <a:pt x="437" y="844"/>
                      <a:pt x="438" y="844"/>
                      <a:pt x="439" y="844"/>
                    </a:cubicBezTo>
                    <a:cubicBezTo>
                      <a:pt x="440" y="844"/>
                      <a:pt x="440" y="844"/>
                      <a:pt x="441" y="844"/>
                    </a:cubicBezTo>
                    <a:cubicBezTo>
                      <a:pt x="439" y="845"/>
                      <a:pt x="437" y="845"/>
                      <a:pt x="436" y="845"/>
                    </a:cubicBezTo>
                    <a:close/>
                    <a:moveTo>
                      <a:pt x="483" y="856"/>
                    </a:moveTo>
                    <a:cubicBezTo>
                      <a:pt x="484" y="858"/>
                      <a:pt x="486" y="856"/>
                      <a:pt x="489" y="856"/>
                    </a:cubicBezTo>
                    <a:cubicBezTo>
                      <a:pt x="490" y="857"/>
                      <a:pt x="478" y="858"/>
                      <a:pt x="483" y="856"/>
                    </a:cubicBezTo>
                    <a:close/>
                    <a:moveTo>
                      <a:pt x="351" y="812"/>
                    </a:moveTo>
                    <a:cubicBezTo>
                      <a:pt x="349" y="811"/>
                      <a:pt x="347" y="810"/>
                      <a:pt x="344" y="810"/>
                    </a:cubicBezTo>
                    <a:cubicBezTo>
                      <a:pt x="342" y="810"/>
                      <a:pt x="340" y="809"/>
                      <a:pt x="339" y="808"/>
                    </a:cubicBezTo>
                    <a:cubicBezTo>
                      <a:pt x="338" y="809"/>
                      <a:pt x="333" y="807"/>
                      <a:pt x="331" y="806"/>
                    </a:cubicBezTo>
                    <a:cubicBezTo>
                      <a:pt x="338" y="808"/>
                      <a:pt x="337" y="806"/>
                      <a:pt x="344" y="807"/>
                    </a:cubicBezTo>
                    <a:cubicBezTo>
                      <a:pt x="346" y="809"/>
                      <a:pt x="347" y="807"/>
                      <a:pt x="348" y="809"/>
                    </a:cubicBezTo>
                    <a:cubicBezTo>
                      <a:pt x="351" y="810"/>
                      <a:pt x="359" y="810"/>
                      <a:pt x="360" y="812"/>
                    </a:cubicBezTo>
                    <a:cubicBezTo>
                      <a:pt x="359" y="811"/>
                      <a:pt x="355" y="811"/>
                      <a:pt x="357" y="811"/>
                    </a:cubicBezTo>
                    <a:cubicBezTo>
                      <a:pt x="360" y="812"/>
                      <a:pt x="362" y="812"/>
                      <a:pt x="364" y="813"/>
                    </a:cubicBezTo>
                    <a:cubicBezTo>
                      <a:pt x="362" y="814"/>
                      <a:pt x="360" y="813"/>
                      <a:pt x="358" y="812"/>
                    </a:cubicBezTo>
                    <a:cubicBezTo>
                      <a:pt x="356" y="812"/>
                      <a:pt x="352" y="811"/>
                      <a:pt x="351" y="812"/>
                    </a:cubicBezTo>
                    <a:close/>
                    <a:moveTo>
                      <a:pt x="289" y="762"/>
                    </a:moveTo>
                    <a:cubicBezTo>
                      <a:pt x="290" y="761"/>
                      <a:pt x="293" y="763"/>
                      <a:pt x="295" y="764"/>
                    </a:cubicBezTo>
                    <a:cubicBezTo>
                      <a:pt x="294" y="765"/>
                      <a:pt x="291" y="764"/>
                      <a:pt x="289" y="762"/>
                    </a:cubicBezTo>
                    <a:close/>
                    <a:moveTo>
                      <a:pt x="366" y="818"/>
                    </a:moveTo>
                    <a:cubicBezTo>
                      <a:pt x="365" y="818"/>
                      <a:pt x="365" y="817"/>
                      <a:pt x="364" y="817"/>
                    </a:cubicBezTo>
                    <a:cubicBezTo>
                      <a:pt x="365" y="816"/>
                      <a:pt x="367" y="816"/>
                      <a:pt x="368" y="817"/>
                    </a:cubicBezTo>
                    <a:cubicBezTo>
                      <a:pt x="365" y="817"/>
                      <a:pt x="370" y="818"/>
                      <a:pt x="366" y="818"/>
                    </a:cubicBezTo>
                    <a:close/>
                    <a:moveTo>
                      <a:pt x="455" y="856"/>
                    </a:moveTo>
                    <a:cubicBezTo>
                      <a:pt x="456" y="856"/>
                      <a:pt x="457" y="856"/>
                      <a:pt x="458" y="856"/>
                    </a:cubicBezTo>
                    <a:cubicBezTo>
                      <a:pt x="460" y="856"/>
                      <a:pt x="461" y="856"/>
                      <a:pt x="462" y="856"/>
                    </a:cubicBezTo>
                    <a:cubicBezTo>
                      <a:pt x="465" y="856"/>
                      <a:pt x="462" y="857"/>
                      <a:pt x="466" y="857"/>
                    </a:cubicBezTo>
                    <a:cubicBezTo>
                      <a:pt x="460" y="859"/>
                      <a:pt x="459" y="856"/>
                      <a:pt x="455" y="856"/>
                    </a:cubicBezTo>
                    <a:close/>
                    <a:moveTo>
                      <a:pt x="410" y="842"/>
                    </a:moveTo>
                    <a:cubicBezTo>
                      <a:pt x="412" y="842"/>
                      <a:pt x="415" y="841"/>
                      <a:pt x="417" y="842"/>
                    </a:cubicBezTo>
                    <a:cubicBezTo>
                      <a:pt x="415" y="842"/>
                      <a:pt x="412" y="843"/>
                      <a:pt x="410" y="842"/>
                    </a:cubicBezTo>
                    <a:close/>
                    <a:moveTo>
                      <a:pt x="440" y="852"/>
                    </a:moveTo>
                    <a:cubicBezTo>
                      <a:pt x="441" y="853"/>
                      <a:pt x="440" y="853"/>
                      <a:pt x="438" y="854"/>
                    </a:cubicBezTo>
                    <a:cubicBezTo>
                      <a:pt x="436" y="854"/>
                      <a:pt x="433" y="854"/>
                      <a:pt x="431" y="854"/>
                    </a:cubicBezTo>
                    <a:cubicBezTo>
                      <a:pt x="431" y="853"/>
                      <a:pt x="433" y="853"/>
                      <a:pt x="435" y="853"/>
                    </a:cubicBezTo>
                    <a:cubicBezTo>
                      <a:pt x="435" y="854"/>
                      <a:pt x="438" y="853"/>
                      <a:pt x="440" y="852"/>
                    </a:cubicBezTo>
                    <a:close/>
                    <a:moveTo>
                      <a:pt x="309" y="796"/>
                    </a:moveTo>
                    <a:cubicBezTo>
                      <a:pt x="308" y="797"/>
                      <a:pt x="311" y="797"/>
                      <a:pt x="313" y="797"/>
                    </a:cubicBezTo>
                    <a:cubicBezTo>
                      <a:pt x="315" y="797"/>
                      <a:pt x="316" y="798"/>
                      <a:pt x="316" y="798"/>
                    </a:cubicBezTo>
                    <a:cubicBezTo>
                      <a:pt x="318" y="799"/>
                      <a:pt x="321" y="800"/>
                      <a:pt x="323" y="801"/>
                    </a:cubicBezTo>
                    <a:cubicBezTo>
                      <a:pt x="324" y="801"/>
                      <a:pt x="326" y="801"/>
                      <a:pt x="327" y="802"/>
                    </a:cubicBezTo>
                    <a:cubicBezTo>
                      <a:pt x="328" y="802"/>
                      <a:pt x="329" y="802"/>
                      <a:pt x="331" y="802"/>
                    </a:cubicBezTo>
                    <a:cubicBezTo>
                      <a:pt x="333" y="804"/>
                      <a:pt x="330" y="804"/>
                      <a:pt x="334" y="804"/>
                    </a:cubicBezTo>
                    <a:cubicBezTo>
                      <a:pt x="336" y="805"/>
                      <a:pt x="336" y="807"/>
                      <a:pt x="332" y="805"/>
                    </a:cubicBezTo>
                    <a:cubicBezTo>
                      <a:pt x="333" y="805"/>
                      <a:pt x="334" y="805"/>
                      <a:pt x="332" y="804"/>
                    </a:cubicBezTo>
                    <a:cubicBezTo>
                      <a:pt x="331" y="806"/>
                      <a:pt x="329" y="805"/>
                      <a:pt x="326" y="805"/>
                    </a:cubicBezTo>
                    <a:cubicBezTo>
                      <a:pt x="323" y="804"/>
                      <a:pt x="320" y="803"/>
                      <a:pt x="318" y="803"/>
                    </a:cubicBezTo>
                    <a:cubicBezTo>
                      <a:pt x="317" y="802"/>
                      <a:pt x="316" y="801"/>
                      <a:pt x="315" y="800"/>
                    </a:cubicBezTo>
                    <a:cubicBezTo>
                      <a:pt x="312" y="800"/>
                      <a:pt x="308" y="800"/>
                      <a:pt x="306" y="798"/>
                    </a:cubicBezTo>
                    <a:cubicBezTo>
                      <a:pt x="308" y="797"/>
                      <a:pt x="315" y="799"/>
                      <a:pt x="318" y="801"/>
                    </a:cubicBezTo>
                    <a:cubicBezTo>
                      <a:pt x="317" y="800"/>
                      <a:pt x="318" y="800"/>
                      <a:pt x="319" y="801"/>
                    </a:cubicBezTo>
                    <a:cubicBezTo>
                      <a:pt x="317" y="800"/>
                      <a:pt x="315" y="798"/>
                      <a:pt x="313" y="797"/>
                    </a:cubicBezTo>
                    <a:cubicBezTo>
                      <a:pt x="309" y="798"/>
                      <a:pt x="305" y="797"/>
                      <a:pt x="302" y="795"/>
                    </a:cubicBezTo>
                    <a:cubicBezTo>
                      <a:pt x="308" y="797"/>
                      <a:pt x="307" y="795"/>
                      <a:pt x="309" y="796"/>
                    </a:cubicBezTo>
                    <a:close/>
                    <a:moveTo>
                      <a:pt x="404" y="843"/>
                    </a:moveTo>
                    <a:cubicBezTo>
                      <a:pt x="403" y="843"/>
                      <a:pt x="406" y="844"/>
                      <a:pt x="404" y="844"/>
                    </a:cubicBezTo>
                    <a:cubicBezTo>
                      <a:pt x="403" y="843"/>
                      <a:pt x="401" y="844"/>
                      <a:pt x="399" y="843"/>
                    </a:cubicBezTo>
                    <a:cubicBezTo>
                      <a:pt x="402" y="843"/>
                      <a:pt x="401" y="842"/>
                      <a:pt x="405" y="841"/>
                    </a:cubicBezTo>
                    <a:cubicBezTo>
                      <a:pt x="405" y="842"/>
                      <a:pt x="406" y="842"/>
                      <a:pt x="407" y="842"/>
                    </a:cubicBezTo>
                    <a:cubicBezTo>
                      <a:pt x="406" y="842"/>
                      <a:pt x="405" y="842"/>
                      <a:pt x="404" y="843"/>
                    </a:cubicBezTo>
                    <a:close/>
                    <a:moveTo>
                      <a:pt x="235" y="712"/>
                    </a:moveTo>
                    <a:cubicBezTo>
                      <a:pt x="235" y="711"/>
                      <a:pt x="239" y="713"/>
                      <a:pt x="239" y="714"/>
                    </a:cubicBezTo>
                    <a:cubicBezTo>
                      <a:pt x="238" y="714"/>
                      <a:pt x="236" y="714"/>
                      <a:pt x="235" y="712"/>
                    </a:cubicBezTo>
                    <a:close/>
                    <a:moveTo>
                      <a:pt x="252" y="741"/>
                    </a:moveTo>
                    <a:cubicBezTo>
                      <a:pt x="253" y="741"/>
                      <a:pt x="253" y="742"/>
                      <a:pt x="254" y="742"/>
                    </a:cubicBezTo>
                    <a:cubicBezTo>
                      <a:pt x="255" y="742"/>
                      <a:pt x="256" y="743"/>
                      <a:pt x="256" y="744"/>
                    </a:cubicBezTo>
                    <a:cubicBezTo>
                      <a:pt x="258" y="745"/>
                      <a:pt x="258" y="745"/>
                      <a:pt x="257" y="745"/>
                    </a:cubicBezTo>
                    <a:cubicBezTo>
                      <a:pt x="256" y="744"/>
                      <a:pt x="253" y="743"/>
                      <a:pt x="252" y="741"/>
                    </a:cubicBezTo>
                    <a:close/>
                    <a:moveTo>
                      <a:pt x="411" y="852"/>
                    </a:moveTo>
                    <a:cubicBezTo>
                      <a:pt x="412" y="851"/>
                      <a:pt x="413" y="851"/>
                      <a:pt x="414" y="851"/>
                    </a:cubicBezTo>
                    <a:cubicBezTo>
                      <a:pt x="415" y="851"/>
                      <a:pt x="417" y="852"/>
                      <a:pt x="416" y="852"/>
                    </a:cubicBezTo>
                    <a:cubicBezTo>
                      <a:pt x="414" y="851"/>
                      <a:pt x="414" y="853"/>
                      <a:pt x="411" y="852"/>
                    </a:cubicBezTo>
                    <a:close/>
                    <a:moveTo>
                      <a:pt x="382" y="844"/>
                    </a:moveTo>
                    <a:cubicBezTo>
                      <a:pt x="384" y="843"/>
                      <a:pt x="383" y="843"/>
                      <a:pt x="382" y="842"/>
                    </a:cubicBezTo>
                    <a:cubicBezTo>
                      <a:pt x="383" y="842"/>
                      <a:pt x="385" y="842"/>
                      <a:pt x="386" y="842"/>
                    </a:cubicBezTo>
                    <a:cubicBezTo>
                      <a:pt x="388" y="842"/>
                      <a:pt x="390" y="843"/>
                      <a:pt x="393" y="844"/>
                    </a:cubicBezTo>
                    <a:cubicBezTo>
                      <a:pt x="389" y="843"/>
                      <a:pt x="386" y="844"/>
                      <a:pt x="382" y="844"/>
                    </a:cubicBezTo>
                    <a:close/>
                    <a:moveTo>
                      <a:pt x="409" y="852"/>
                    </a:moveTo>
                    <a:cubicBezTo>
                      <a:pt x="408" y="852"/>
                      <a:pt x="408" y="853"/>
                      <a:pt x="408" y="854"/>
                    </a:cubicBezTo>
                    <a:cubicBezTo>
                      <a:pt x="407" y="853"/>
                      <a:pt x="405" y="854"/>
                      <a:pt x="403" y="853"/>
                    </a:cubicBezTo>
                    <a:cubicBezTo>
                      <a:pt x="410" y="852"/>
                      <a:pt x="398" y="852"/>
                      <a:pt x="400" y="851"/>
                    </a:cubicBezTo>
                    <a:cubicBezTo>
                      <a:pt x="403" y="852"/>
                      <a:pt x="411" y="851"/>
                      <a:pt x="411" y="852"/>
                    </a:cubicBezTo>
                    <a:cubicBezTo>
                      <a:pt x="410" y="852"/>
                      <a:pt x="410" y="852"/>
                      <a:pt x="409" y="852"/>
                    </a:cubicBezTo>
                    <a:close/>
                    <a:moveTo>
                      <a:pt x="369" y="838"/>
                    </a:moveTo>
                    <a:cubicBezTo>
                      <a:pt x="370" y="840"/>
                      <a:pt x="374" y="839"/>
                      <a:pt x="377" y="840"/>
                    </a:cubicBezTo>
                    <a:cubicBezTo>
                      <a:pt x="375" y="842"/>
                      <a:pt x="366" y="840"/>
                      <a:pt x="369" y="838"/>
                    </a:cubicBezTo>
                    <a:close/>
                    <a:moveTo>
                      <a:pt x="363" y="837"/>
                    </a:moveTo>
                    <a:cubicBezTo>
                      <a:pt x="360" y="836"/>
                      <a:pt x="363" y="835"/>
                      <a:pt x="360" y="835"/>
                    </a:cubicBezTo>
                    <a:cubicBezTo>
                      <a:pt x="359" y="836"/>
                      <a:pt x="360" y="836"/>
                      <a:pt x="359" y="837"/>
                    </a:cubicBezTo>
                    <a:cubicBezTo>
                      <a:pt x="358" y="836"/>
                      <a:pt x="357" y="836"/>
                      <a:pt x="356" y="835"/>
                    </a:cubicBezTo>
                    <a:cubicBezTo>
                      <a:pt x="357" y="835"/>
                      <a:pt x="359" y="835"/>
                      <a:pt x="357" y="834"/>
                    </a:cubicBezTo>
                    <a:cubicBezTo>
                      <a:pt x="359" y="834"/>
                      <a:pt x="361" y="834"/>
                      <a:pt x="363" y="835"/>
                    </a:cubicBezTo>
                    <a:cubicBezTo>
                      <a:pt x="362" y="835"/>
                      <a:pt x="361" y="835"/>
                      <a:pt x="363" y="836"/>
                    </a:cubicBezTo>
                    <a:cubicBezTo>
                      <a:pt x="366" y="836"/>
                      <a:pt x="364" y="835"/>
                      <a:pt x="366" y="835"/>
                    </a:cubicBezTo>
                    <a:cubicBezTo>
                      <a:pt x="369" y="836"/>
                      <a:pt x="364" y="836"/>
                      <a:pt x="363" y="837"/>
                    </a:cubicBezTo>
                    <a:close/>
                    <a:moveTo>
                      <a:pt x="344" y="827"/>
                    </a:moveTo>
                    <a:cubicBezTo>
                      <a:pt x="347" y="827"/>
                      <a:pt x="351" y="827"/>
                      <a:pt x="354" y="829"/>
                    </a:cubicBezTo>
                    <a:cubicBezTo>
                      <a:pt x="350" y="829"/>
                      <a:pt x="347" y="828"/>
                      <a:pt x="344" y="827"/>
                    </a:cubicBezTo>
                    <a:close/>
                    <a:moveTo>
                      <a:pt x="397" y="851"/>
                    </a:moveTo>
                    <a:cubicBezTo>
                      <a:pt x="393" y="851"/>
                      <a:pt x="389" y="849"/>
                      <a:pt x="385" y="849"/>
                    </a:cubicBezTo>
                    <a:cubicBezTo>
                      <a:pt x="389" y="849"/>
                      <a:pt x="391" y="849"/>
                      <a:pt x="396" y="850"/>
                    </a:cubicBezTo>
                    <a:cubicBezTo>
                      <a:pt x="395" y="850"/>
                      <a:pt x="396" y="851"/>
                      <a:pt x="397" y="851"/>
                    </a:cubicBezTo>
                    <a:close/>
                    <a:moveTo>
                      <a:pt x="290" y="791"/>
                    </a:moveTo>
                    <a:cubicBezTo>
                      <a:pt x="292" y="791"/>
                      <a:pt x="293" y="791"/>
                      <a:pt x="294" y="792"/>
                    </a:cubicBezTo>
                    <a:cubicBezTo>
                      <a:pt x="295" y="793"/>
                      <a:pt x="297" y="794"/>
                      <a:pt x="299" y="794"/>
                    </a:cubicBezTo>
                    <a:cubicBezTo>
                      <a:pt x="300" y="794"/>
                      <a:pt x="300" y="795"/>
                      <a:pt x="301" y="795"/>
                    </a:cubicBezTo>
                    <a:cubicBezTo>
                      <a:pt x="297" y="794"/>
                      <a:pt x="294" y="793"/>
                      <a:pt x="290" y="791"/>
                    </a:cubicBezTo>
                    <a:close/>
                    <a:moveTo>
                      <a:pt x="380" y="847"/>
                    </a:moveTo>
                    <a:cubicBezTo>
                      <a:pt x="382" y="848"/>
                      <a:pt x="385" y="848"/>
                      <a:pt x="387" y="849"/>
                    </a:cubicBezTo>
                    <a:cubicBezTo>
                      <a:pt x="385" y="849"/>
                      <a:pt x="379" y="848"/>
                      <a:pt x="380" y="847"/>
                    </a:cubicBezTo>
                    <a:close/>
                    <a:moveTo>
                      <a:pt x="224" y="721"/>
                    </a:moveTo>
                    <a:cubicBezTo>
                      <a:pt x="228" y="723"/>
                      <a:pt x="230" y="726"/>
                      <a:pt x="233" y="728"/>
                    </a:cubicBezTo>
                    <a:cubicBezTo>
                      <a:pt x="231" y="728"/>
                      <a:pt x="227" y="724"/>
                      <a:pt x="224" y="721"/>
                    </a:cubicBezTo>
                    <a:close/>
                    <a:moveTo>
                      <a:pt x="396" y="855"/>
                    </a:moveTo>
                    <a:cubicBezTo>
                      <a:pt x="396" y="856"/>
                      <a:pt x="394" y="856"/>
                      <a:pt x="393" y="857"/>
                    </a:cubicBezTo>
                    <a:cubicBezTo>
                      <a:pt x="391" y="857"/>
                      <a:pt x="389" y="856"/>
                      <a:pt x="387" y="856"/>
                    </a:cubicBezTo>
                    <a:cubicBezTo>
                      <a:pt x="386" y="855"/>
                      <a:pt x="387" y="855"/>
                      <a:pt x="388" y="854"/>
                    </a:cubicBezTo>
                    <a:cubicBezTo>
                      <a:pt x="384" y="855"/>
                      <a:pt x="380" y="854"/>
                      <a:pt x="376" y="854"/>
                    </a:cubicBezTo>
                    <a:cubicBezTo>
                      <a:pt x="374" y="852"/>
                      <a:pt x="370" y="852"/>
                      <a:pt x="365" y="850"/>
                    </a:cubicBezTo>
                    <a:cubicBezTo>
                      <a:pt x="366" y="850"/>
                      <a:pt x="369" y="850"/>
                      <a:pt x="372" y="851"/>
                    </a:cubicBezTo>
                    <a:cubicBezTo>
                      <a:pt x="374" y="851"/>
                      <a:pt x="375" y="851"/>
                      <a:pt x="377" y="852"/>
                    </a:cubicBezTo>
                    <a:cubicBezTo>
                      <a:pt x="378" y="852"/>
                      <a:pt x="380" y="852"/>
                      <a:pt x="381" y="852"/>
                    </a:cubicBezTo>
                    <a:cubicBezTo>
                      <a:pt x="380" y="852"/>
                      <a:pt x="380" y="852"/>
                      <a:pt x="381" y="851"/>
                    </a:cubicBezTo>
                    <a:cubicBezTo>
                      <a:pt x="385" y="852"/>
                      <a:pt x="387" y="852"/>
                      <a:pt x="384" y="853"/>
                    </a:cubicBezTo>
                    <a:cubicBezTo>
                      <a:pt x="386" y="853"/>
                      <a:pt x="390" y="853"/>
                      <a:pt x="394" y="854"/>
                    </a:cubicBezTo>
                    <a:cubicBezTo>
                      <a:pt x="398" y="854"/>
                      <a:pt x="401" y="855"/>
                      <a:pt x="403" y="856"/>
                    </a:cubicBezTo>
                    <a:cubicBezTo>
                      <a:pt x="399" y="855"/>
                      <a:pt x="400" y="856"/>
                      <a:pt x="396" y="855"/>
                    </a:cubicBezTo>
                    <a:close/>
                    <a:moveTo>
                      <a:pt x="357" y="839"/>
                    </a:moveTo>
                    <a:cubicBezTo>
                      <a:pt x="359" y="838"/>
                      <a:pt x="360" y="838"/>
                      <a:pt x="365" y="839"/>
                    </a:cubicBezTo>
                    <a:cubicBezTo>
                      <a:pt x="360" y="838"/>
                      <a:pt x="362" y="840"/>
                      <a:pt x="357" y="839"/>
                    </a:cubicBezTo>
                    <a:close/>
                    <a:moveTo>
                      <a:pt x="386" y="851"/>
                    </a:moveTo>
                    <a:cubicBezTo>
                      <a:pt x="384" y="851"/>
                      <a:pt x="382" y="851"/>
                      <a:pt x="380" y="850"/>
                    </a:cubicBezTo>
                    <a:cubicBezTo>
                      <a:pt x="383" y="850"/>
                      <a:pt x="388" y="851"/>
                      <a:pt x="386" y="851"/>
                    </a:cubicBezTo>
                    <a:close/>
                    <a:moveTo>
                      <a:pt x="281" y="787"/>
                    </a:moveTo>
                    <a:cubicBezTo>
                      <a:pt x="280" y="786"/>
                      <a:pt x="279" y="786"/>
                      <a:pt x="277" y="786"/>
                    </a:cubicBezTo>
                    <a:cubicBezTo>
                      <a:pt x="277" y="785"/>
                      <a:pt x="276" y="784"/>
                      <a:pt x="275" y="783"/>
                    </a:cubicBezTo>
                    <a:cubicBezTo>
                      <a:pt x="270" y="782"/>
                      <a:pt x="269" y="781"/>
                      <a:pt x="264" y="779"/>
                    </a:cubicBezTo>
                    <a:cubicBezTo>
                      <a:pt x="265" y="779"/>
                      <a:pt x="263" y="778"/>
                      <a:pt x="266" y="778"/>
                    </a:cubicBezTo>
                    <a:cubicBezTo>
                      <a:pt x="268" y="780"/>
                      <a:pt x="271" y="781"/>
                      <a:pt x="274" y="782"/>
                    </a:cubicBezTo>
                    <a:cubicBezTo>
                      <a:pt x="273" y="781"/>
                      <a:pt x="273" y="780"/>
                      <a:pt x="276" y="781"/>
                    </a:cubicBezTo>
                    <a:cubicBezTo>
                      <a:pt x="278" y="782"/>
                      <a:pt x="280" y="783"/>
                      <a:pt x="282" y="785"/>
                    </a:cubicBezTo>
                    <a:cubicBezTo>
                      <a:pt x="279" y="784"/>
                      <a:pt x="278" y="783"/>
                      <a:pt x="275" y="783"/>
                    </a:cubicBezTo>
                    <a:cubicBezTo>
                      <a:pt x="276" y="784"/>
                      <a:pt x="281" y="786"/>
                      <a:pt x="281" y="787"/>
                    </a:cubicBezTo>
                    <a:close/>
                    <a:moveTo>
                      <a:pt x="280" y="785"/>
                    </a:moveTo>
                    <a:cubicBezTo>
                      <a:pt x="282" y="786"/>
                      <a:pt x="284" y="787"/>
                      <a:pt x="286" y="789"/>
                    </a:cubicBezTo>
                    <a:cubicBezTo>
                      <a:pt x="284" y="788"/>
                      <a:pt x="282" y="786"/>
                      <a:pt x="280" y="785"/>
                    </a:cubicBezTo>
                    <a:close/>
                    <a:moveTo>
                      <a:pt x="365" y="847"/>
                    </a:moveTo>
                    <a:cubicBezTo>
                      <a:pt x="362" y="846"/>
                      <a:pt x="368" y="846"/>
                      <a:pt x="364" y="845"/>
                    </a:cubicBezTo>
                    <a:cubicBezTo>
                      <a:pt x="367" y="845"/>
                      <a:pt x="369" y="845"/>
                      <a:pt x="371" y="846"/>
                    </a:cubicBezTo>
                    <a:cubicBezTo>
                      <a:pt x="370" y="847"/>
                      <a:pt x="368" y="847"/>
                      <a:pt x="365" y="847"/>
                    </a:cubicBezTo>
                    <a:close/>
                    <a:moveTo>
                      <a:pt x="206" y="699"/>
                    </a:moveTo>
                    <a:cubicBezTo>
                      <a:pt x="208" y="700"/>
                      <a:pt x="210" y="700"/>
                      <a:pt x="211" y="702"/>
                    </a:cubicBezTo>
                    <a:cubicBezTo>
                      <a:pt x="209" y="701"/>
                      <a:pt x="207" y="700"/>
                      <a:pt x="206" y="699"/>
                    </a:cubicBezTo>
                    <a:close/>
                    <a:moveTo>
                      <a:pt x="370" y="849"/>
                    </a:moveTo>
                    <a:cubicBezTo>
                      <a:pt x="368" y="848"/>
                      <a:pt x="369" y="848"/>
                      <a:pt x="368" y="848"/>
                    </a:cubicBezTo>
                    <a:cubicBezTo>
                      <a:pt x="370" y="847"/>
                      <a:pt x="371" y="848"/>
                      <a:pt x="373" y="849"/>
                    </a:cubicBezTo>
                    <a:cubicBezTo>
                      <a:pt x="372" y="849"/>
                      <a:pt x="371" y="849"/>
                      <a:pt x="370" y="849"/>
                    </a:cubicBezTo>
                    <a:close/>
                    <a:moveTo>
                      <a:pt x="308" y="816"/>
                    </a:moveTo>
                    <a:cubicBezTo>
                      <a:pt x="307" y="816"/>
                      <a:pt x="306" y="815"/>
                      <a:pt x="307" y="815"/>
                    </a:cubicBezTo>
                    <a:cubicBezTo>
                      <a:pt x="310" y="815"/>
                      <a:pt x="313" y="816"/>
                      <a:pt x="316" y="818"/>
                    </a:cubicBezTo>
                    <a:cubicBezTo>
                      <a:pt x="313" y="818"/>
                      <a:pt x="311" y="816"/>
                      <a:pt x="308" y="816"/>
                    </a:cubicBezTo>
                    <a:close/>
                    <a:moveTo>
                      <a:pt x="357" y="845"/>
                    </a:moveTo>
                    <a:cubicBezTo>
                      <a:pt x="353" y="843"/>
                      <a:pt x="348" y="843"/>
                      <a:pt x="344" y="842"/>
                    </a:cubicBezTo>
                    <a:cubicBezTo>
                      <a:pt x="349" y="843"/>
                      <a:pt x="353" y="842"/>
                      <a:pt x="357" y="844"/>
                    </a:cubicBezTo>
                    <a:cubicBezTo>
                      <a:pt x="356" y="844"/>
                      <a:pt x="358" y="845"/>
                      <a:pt x="357" y="845"/>
                    </a:cubicBezTo>
                    <a:close/>
                    <a:moveTo>
                      <a:pt x="340" y="836"/>
                    </a:moveTo>
                    <a:cubicBezTo>
                      <a:pt x="339" y="836"/>
                      <a:pt x="338" y="836"/>
                      <a:pt x="337" y="836"/>
                    </a:cubicBezTo>
                    <a:cubicBezTo>
                      <a:pt x="336" y="835"/>
                      <a:pt x="334" y="834"/>
                      <a:pt x="335" y="834"/>
                    </a:cubicBezTo>
                    <a:cubicBezTo>
                      <a:pt x="336" y="835"/>
                      <a:pt x="339" y="835"/>
                      <a:pt x="340" y="836"/>
                    </a:cubicBezTo>
                    <a:close/>
                    <a:moveTo>
                      <a:pt x="360" y="848"/>
                    </a:moveTo>
                    <a:cubicBezTo>
                      <a:pt x="359" y="848"/>
                      <a:pt x="365" y="850"/>
                      <a:pt x="361" y="850"/>
                    </a:cubicBezTo>
                    <a:cubicBezTo>
                      <a:pt x="357" y="849"/>
                      <a:pt x="361" y="849"/>
                      <a:pt x="357" y="848"/>
                    </a:cubicBezTo>
                    <a:cubicBezTo>
                      <a:pt x="359" y="848"/>
                      <a:pt x="360" y="847"/>
                      <a:pt x="362" y="847"/>
                    </a:cubicBezTo>
                    <a:cubicBezTo>
                      <a:pt x="363" y="848"/>
                      <a:pt x="367" y="849"/>
                      <a:pt x="365" y="849"/>
                    </a:cubicBezTo>
                    <a:cubicBezTo>
                      <a:pt x="363" y="849"/>
                      <a:pt x="362" y="848"/>
                      <a:pt x="360" y="848"/>
                    </a:cubicBezTo>
                    <a:close/>
                    <a:moveTo>
                      <a:pt x="257" y="774"/>
                    </a:moveTo>
                    <a:cubicBezTo>
                      <a:pt x="260" y="776"/>
                      <a:pt x="260" y="775"/>
                      <a:pt x="263" y="777"/>
                    </a:cubicBezTo>
                    <a:cubicBezTo>
                      <a:pt x="261" y="777"/>
                      <a:pt x="256" y="775"/>
                      <a:pt x="257" y="774"/>
                    </a:cubicBezTo>
                    <a:close/>
                    <a:moveTo>
                      <a:pt x="320" y="830"/>
                    </a:moveTo>
                    <a:cubicBezTo>
                      <a:pt x="322" y="830"/>
                      <a:pt x="325" y="831"/>
                      <a:pt x="328" y="832"/>
                    </a:cubicBezTo>
                    <a:cubicBezTo>
                      <a:pt x="325" y="832"/>
                      <a:pt x="322" y="831"/>
                      <a:pt x="320" y="830"/>
                    </a:cubicBezTo>
                    <a:close/>
                    <a:moveTo>
                      <a:pt x="186" y="678"/>
                    </a:moveTo>
                    <a:cubicBezTo>
                      <a:pt x="188" y="679"/>
                      <a:pt x="189" y="680"/>
                      <a:pt x="190" y="682"/>
                    </a:cubicBezTo>
                    <a:cubicBezTo>
                      <a:pt x="189" y="682"/>
                      <a:pt x="187" y="680"/>
                      <a:pt x="186" y="678"/>
                    </a:cubicBezTo>
                    <a:close/>
                    <a:moveTo>
                      <a:pt x="299" y="818"/>
                    </a:moveTo>
                    <a:cubicBezTo>
                      <a:pt x="302" y="820"/>
                      <a:pt x="305" y="820"/>
                      <a:pt x="307" y="822"/>
                    </a:cubicBezTo>
                    <a:cubicBezTo>
                      <a:pt x="306" y="822"/>
                      <a:pt x="304" y="821"/>
                      <a:pt x="302" y="820"/>
                    </a:cubicBezTo>
                    <a:cubicBezTo>
                      <a:pt x="300" y="819"/>
                      <a:pt x="299" y="819"/>
                      <a:pt x="299" y="818"/>
                    </a:cubicBezTo>
                    <a:close/>
                    <a:moveTo>
                      <a:pt x="243" y="766"/>
                    </a:moveTo>
                    <a:cubicBezTo>
                      <a:pt x="241" y="766"/>
                      <a:pt x="240" y="765"/>
                      <a:pt x="239" y="764"/>
                    </a:cubicBezTo>
                    <a:cubicBezTo>
                      <a:pt x="237" y="763"/>
                      <a:pt x="236" y="762"/>
                      <a:pt x="234" y="761"/>
                    </a:cubicBezTo>
                    <a:cubicBezTo>
                      <a:pt x="236" y="761"/>
                      <a:pt x="239" y="762"/>
                      <a:pt x="241" y="764"/>
                    </a:cubicBezTo>
                    <a:cubicBezTo>
                      <a:pt x="243" y="765"/>
                      <a:pt x="244" y="766"/>
                      <a:pt x="243" y="766"/>
                    </a:cubicBezTo>
                    <a:close/>
                    <a:moveTo>
                      <a:pt x="327" y="846"/>
                    </a:moveTo>
                    <a:cubicBezTo>
                      <a:pt x="330" y="846"/>
                      <a:pt x="327" y="846"/>
                      <a:pt x="326" y="845"/>
                    </a:cubicBezTo>
                    <a:cubicBezTo>
                      <a:pt x="328" y="844"/>
                      <a:pt x="329" y="846"/>
                      <a:pt x="331" y="846"/>
                    </a:cubicBezTo>
                    <a:cubicBezTo>
                      <a:pt x="329" y="844"/>
                      <a:pt x="326" y="844"/>
                      <a:pt x="324" y="843"/>
                    </a:cubicBezTo>
                    <a:cubicBezTo>
                      <a:pt x="324" y="842"/>
                      <a:pt x="321" y="840"/>
                      <a:pt x="325" y="841"/>
                    </a:cubicBezTo>
                    <a:cubicBezTo>
                      <a:pt x="324" y="842"/>
                      <a:pt x="328" y="842"/>
                      <a:pt x="329" y="844"/>
                    </a:cubicBezTo>
                    <a:cubicBezTo>
                      <a:pt x="331" y="843"/>
                      <a:pt x="332" y="844"/>
                      <a:pt x="334" y="844"/>
                    </a:cubicBezTo>
                    <a:cubicBezTo>
                      <a:pt x="335" y="845"/>
                      <a:pt x="335" y="845"/>
                      <a:pt x="336" y="845"/>
                    </a:cubicBezTo>
                    <a:cubicBezTo>
                      <a:pt x="337" y="845"/>
                      <a:pt x="338" y="846"/>
                      <a:pt x="339" y="846"/>
                    </a:cubicBezTo>
                    <a:cubicBezTo>
                      <a:pt x="340" y="847"/>
                      <a:pt x="342" y="848"/>
                      <a:pt x="346" y="849"/>
                    </a:cubicBezTo>
                    <a:cubicBezTo>
                      <a:pt x="347" y="849"/>
                      <a:pt x="344" y="848"/>
                      <a:pt x="346" y="847"/>
                    </a:cubicBezTo>
                    <a:cubicBezTo>
                      <a:pt x="352" y="850"/>
                      <a:pt x="348" y="850"/>
                      <a:pt x="344" y="851"/>
                    </a:cubicBezTo>
                    <a:cubicBezTo>
                      <a:pt x="342" y="850"/>
                      <a:pt x="344" y="850"/>
                      <a:pt x="344" y="850"/>
                    </a:cubicBezTo>
                    <a:cubicBezTo>
                      <a:pt x="342" y="850"/>
                      <a:pt x="341" y="849"/>
                      <a:pt x="340" y="849"/>
                    </a:cubicBezTo>
                    <a:cubicBezTo>
                      <a:pt x="341" y="850"/>
                      <a:pt x="342" y="850"/>
                      <a:pt x="342" y="850"/>
                    </a:cubicBezTo>
                    <a:cubicBezTo>
                      <a:pt x="339" y="850"/>
                      <a:pt x="337" y="849"/>
                      <a:pt x="337" y="851"/>
                    </a:cubicBezTo>
                    <a:cubicBezTo>
                      <a:pt x="335" y="850"/>
                      <a:pt x="333" y="850"/>
                      <a:pt x="332" y="849"/>
                    </a:cubicBezTo>
                    <a:cubicBezTo>
                      <a:pt x="333" y="848"/>
                      <a:pt x="335" y="849"/>
                      <a:pt x="335" y="849"/>
                    </a:cubicBezTo>
                    <a:cubicBezTo>
                      <a:pt x="332" y="848"/>
                      <a:pt x="329" y="847"/>
                      <a:pt x="327" y="846"/>
                    </a:cubicBezTo>
                    <a:close/>
                    <a:moveTo>
                      <a:pt x="307" y="832"/>
                    </a:moveTo>
                    <a:cubicBezTo>
                      <a:pt x="307" y="833"/>
                      <a:pt x="304" y="832"/>
                      <a:pt x="302" y="831"/>
                    </a:cubicBezTo>
                    <a:cubicBezTo>
                      <a:pt x="302" y="831"/>
                      <a:pt x="300" y="830"/>
                      <a:pt x="299" y="829"/>
                    </a:cubicBezTo>
                    <a:cubicBezTo>
                      <a:pt x="297" y="829"/>
                      <a:pt x="295" y="828"/>
                      <a:pt x="293" y="827"/>
                    </a:cubicBezTo>
                    <a:cubicBezTo>
                      <a:pt x="297" y="827"/>
                      <a:pt x="290" y="826"/>
                      <a:pt x="290" y="824"/>
                    </a:cubicBezTo>
                    <a:cubicBezTo>
                      <a:pt x="293" y="825"/>
                      <a:pt x="296" y="827"/>
                      <a:pt x="299" y="828"/>
                    </a:cubicBezTo>
                    <a:cubicBezTo>
                      <a:pt x="306" y="829"/>
                      <a:pt x="305" y="826"/>
                      <a:pt x="311" y="829"/>
                    </a:cubicBezTo>
                    <a:cubicBezTo>
                      <a:pt x="307" y="828"/>
                      <a:pt x="300" y="829"/>
                      <a:pt x="307" y="832"/>
                    </a:cubicBezTo>
                    <a:close/>
                    <a:moveTo>
                      <a:pt x="170" y="662"/>
                    </a:moveTo>
                    <a:cubicBezTo>
                      <a:pt x="170" y="662"/>
                      <a:pt x="173" y="664"/>
                      <a:pt x="172" y="662"/>
                    </a:cubicBezTo>
                    <a:cubicBezTo>
                      <a:pt x="169" y="660"/>
                      <a:pt x="169" y="661"/>
                      <a:pt x="168" y="661"/>
                    </a:cubicBezTo>
                    <a:cubicBezTo>
                      <a:pt x="167" y="660"/>
                      <a:pt x="166" y="659"/>
                      <a:pt x="166" y="658"/>
                    </a:cubicBezTo>
                    <a:cubicBezTo>
                      <a:pt x="169" y="658"/>
                      <a:pt x="171" y="660"/>
                      <a:pt x="173" y="661"/>
                    </a:cubicBezTo>
                    <a:cubicBezTo>
                      <a:pt x="175" y="665"/>
                      <a:pt x="176" y="666"/>
                      <a:pt x="179" y="670"/>
                    </a:cubicBezTo>
                    <a:cubicBezTo>
                      <a:pt x="176" y="669"/>
                      <a:pt x="173" y="666"/>
                      <a:pt x="170" y="662"/>
                    </a:cubicBezTo>
                    <a:close/>
                    <a:moveTo>
                      <a:pt x="228" y="757"/>
                    </a:moveTo>
                    <a:cubicBezTo>
                      <a:pt x="229" y="757"/>
                      <a:pt x="232" y="758"/>
                      <a:pt x="234" y="760"/>
                    </a:cubicBezTo>
                    <a:cubicBezTo>
                      <a:pt x="232" y="759"/>
                      <a:pt x="230" y="758"/>
                      <a:pt x="228" y="757"/>
                    </a:cubicBezTo>
                    <a:close/>
                    <a:moveTo>
                      <a:pt x="344" y="853"/>
                    </a:moveTo>
                    <a:cubicBezTo>
                      <a:pt x="346" y="853"/>
                      <a:pt x="342" y="852"/>
                      <a:pt x="345" y="852"/>
                    </a:cubicBezTo>
                    <a:cubicBezTo>
                      <a:pt x="349" y="852"/>
                      <a:pt x="348" y="854"/>
                      <a:pt x="344" y="853"/>
                    </a:cubicBezTo>
                    <a:close/>
                    <a:moveTo>
                      <a:pt x="294" y="824"/>
                    </a:moveTo>
                    <a:cubicBezTo>
                      <a:pt x="296" y="825"/>
                      <a:pt x="299" y="825"/>
                      <a:pt x="301" y="825"/>
                    </a:cubicBezTo>
                    <a:cubicBezTo>
                      <a:pt x="302" y="826"/>
                      <a:pt x="303" y="826"/>
                      <a:pt x="304" y="826"/>
                    </a:cubicBezTo>
                    <a:cubicBezTo>
                      <a:pt x="304" y="827"/>
                      <a:pt x="302" y="827"/>
                      <a:pt x="300" y="827"/>
                    </a:cubicBezTo>
                    <a:cubicBezTo>
                      <a:pt x="298" y="826"/>
                      <a:pt x="296" y="825"/>
                      <a:pt x="294" y="824"/>
                    </a:cubicBezTo>
                    <a:close/>
                    <a:moveTo>
                      <a:pt x="223" y="754"/>
                    </a:moveTo>
                    <a:cubicBezTo>
                      <a:pt x="222" y="752"/>
                      <a:pt x="220" y="751"/>
                      <a:pt x="222" y="751"/>
                    </a:cubicBezTo>
                    <a:cubicBezTo>
                      <a:pt x="223" y="753"/>
                      <a:pt x="225" y="753"/>
                      <a:pt x="226" y="754"/>
                    </a:cubicBezTo>
                    <a:cubicBezTo>
                      <a:pt x="225" y="754"/>
                      <a:pt x="224" y="754"/>
                      <a:pt x="223" y="754"/>
                    </a:cubicBezTo>
                    <a:close/>
                    <a:moveTo>
                      <a:pt x="257" y="794"/>
                    </a:moveTo>
                    <a:cubicBezTo>
                      <a:pt x="254" y="791"/>
                      <a:pt x="260" y="794"/>
                      <a:pt x="262" y="795"/>
                    </a:cubicBezTo>
                    <a:cubicBezTo>
                      <a:pt x="260" y="795"/>
                      <a:pt x="259" y="794"/>
                      <a:pt x="257" y="794"/>
                    </a:cubicBezTo>
                    <a:close/>
                    <a:moveTo>
                      <a:pt x="321" y="843"/>
                    </a:moveTo>
                    <a:cubicBezTo>
                      <a:pt x="320" y="842"/>
                      <a:pt x="317" y="840"/>
                      <a:pt x="320" y="841"/>
                    </a:cubicBezTo>
                    <a:cubicBezTo>
                      <a:pt x="322" y="842"/>
                      <a:pt x="323" y="843"/>
                      <a:pt x="321" y="843"/>
                    </a:cubicBezTo>
                    <a:close/>
                    <a:moveTo>
                      <a:pt x="219" y="752"/>
                    </a:moveTo>
                    <a:cubicBezTo>
                      <a:pt x="219" y="752"/>
                      <a:pt x="220" y="752"/>
                      <a:pt x="219" y="752"/>
                    </a:cubicBezTo>
                    <a:cubicBezTo>
                      <a:pt x="218" y="751"/>
                      <a:pt x="217" y="751"/>
                      <a:pt x="216" y="750"/>
                    </a:cubicBezTo>
                    <a:cubicBezTo>
                      <a:pt x="218" y="751"/>
                      <a:pt x="221" y="752"/>
                      <a:pt x="222" y="754"/>
                    </a:cubicBezTo>
                    <a:cubicBezTo>
                      <a:pt x="221" y="753"/>
                      <a:pt x="220" y="753"/>
                      <a:pt x="219" y="752"/>
                    </a:cubicBezTo>
                    <a:close/>
                    <a:moveTo>
                      <a:pt x="218" y="757"/>
                    </a:moveTo>
                    <a:cubicBezTo>
                      <a:pt x="219" y="759"/>
                      <a:pt x="222" y="759"/>
                      <a:pt x="224" y="761"/>
                    </a:cubicBezTo>
                    <a:cubicBezTo>
                      <a:pt x="223" y="761"/>
                      <a:pt x="222" y="760"/>
                      <a:pt x="222" y="760"/>
                    </a:cubicBezTo>
                    <a:cubicBezTo>
                      <a:pt x="221" y="760"/>
                      <a:pt x="220" y="759"/>
                      <a:pt x="219" y="759"/>
                    </a:cubicBezTo>
                    <a:cubicBezTo>
                      <a:pt x="218" y="758"/>
                      <a:pt x="217" y="757"/>
                      <a:pt x="218" y="757"/>
                    </a:cubicBezTo>
                    <a:close/>
                    <a:moveTo>
                      <a:pt x="342" y="862"/>
                    </a:moveTo>
                    <a:cubicBezTo>
                      <a:pt x="344" y="862"/>
                      <a:pt x="339" y="861"/>
                      <a:pt x="340" y="862"/>
                    </a:cubicBezTo>
                    <a:cubicBezTo>
                      <a:pt x="338" y="861"/>
                      <a:pt x="339" y="860"/>
                      <a:pt x="339" y="860"/>
                    </a:cubicBezTo>
                    <a:cubicBezTo>
                      <a:pt x="343" y="861"/>
                      <a:pt x="343" y="860"/>
                      <a:pt x="348" y="862"/>
                    </a:cubicBezTo>
                    <a:cubicBezTo>
                      <a:pt x="346" y="862"/>
                      <a:pt x="345" y="863"/>
                      <a:pt x="342" y="862"/>
                    </a:cubicBezTo>
                    <a:close/>
                    <a:moveTo>
                      <a:pt x="144" y="626"/>
                    </a:moveTo>
                    <a:cubicBezTo>
                      <a:pt x="145" y="627"/>
                      <a:pt x="146" y="629"/>
                      <a:pt x="147" y="630"/>
                    </a:cubicBezTo>
                    <a:cubicBezTo>
                      <a:pt x="145" y="629"/>
                      <a:pt x="144" y="627"/>
                      <a:pt x="144" y="626"/>
                    </a:cubicBezTo>
                    <a:close/>
                    <a:moveTo>
                      <a:pt x="216" y="770"/>
                    </a:moveTo>
                    <a:cubicBezTo>
                      <a:pt x="218" y="770"/>
                      <a:pt x="219" y="771"/>
                      <a:pt x="220" y="773"/>
                    </a:cubicBezTo>
                    <a:cubicBezTo>
                      <a:pt x="218" y="772"/>
                      <a:pt x="217" y="771"/>
                      <a:pt x="216" y="770"/>
                    </a:cubicBezTo>
                    <a:close/>
                    <a:moveTo>
                      <a:pt x="178" y="715"/>
                    </a:moveTo>
                    <a:cubicBezTo>
                      <a:pt x="176" y="712"/>
                      <a:pt x="180" y="714"/>
                      <a:pt x="180" y="717"/>
                    </a:cubicBezTo>
                    <a:cubicBezTo>
                      <a:pt x="178" y="716"/>
                      <a:pt x="180" y="717"/>
                      <a:pt x="178" y="715"/>
                    </a:cubicBezTo>
                    <a:close/>
                    <a:moveTo>
                      <a:pt x="206" y="762"/>
                    </a:moveTo>
                    <a:cubicBezTo>
                      <a:pt x="204" y="761"/>
                      <a:pt x="202" y="760"/>
                      <a:pt x="200" y="758"/>
                    </a:cubicBezTo>
                    <a:cubicBezTo>
                      <a:pt x="198" y="757"/>
                      <a:pt x="197" y="755"/>
                      <a:pt x="197" y="754"/>
                    </a:cubicBezTo>
                    <a:cubicBezTo>
                      <a:pt x="198" y="756"/>
                      <a:pt x="199" y="757"/>
                      <a:pt x="201" y="758"/>
                    </a:cubicBezTo>
                    <a:cubicBezTo>
                      <a:pt x="202" y="759"/>
                      <a:pt x="204" y="759"/>
                      <a:pt x="205" y="760"/>
                    </a:cubicBezTo>
                    <a:cubicBezTo>
                      <a:pt x="204" y="760"/>
                      <a:pt x="207" y="761"/>
                      <a:pt x="206" y="762"/>
                    </a:cubicBezTo>
                    <a:close/>
                    <a:moveTo>
                      <a:pt x="127" y="596"/>
                    </a:moveTo>
                    <a:cubicBezTo>
                      <a:pt x="129" y="598"/>
                      <a:pt x="131" y="601"/>
                      <a:pt x="131" y="604"/>
                    </a:cubicBezTo>
                    <a:cubicBezTo>
                      <a:pt x="130" y="601"/>
                      <a:pt x="127" y="597"/>
                      <a:pt x="127" y="596"/>
                    </a:cubicBezTo>
                    <a:close/>
                    <a:moveTo>
                      <a:pt x="273" y="836"/>
                    </a:moveTo>
                    <a:cubicBezTo>
                      <a:pt x="275" y="837"/>
                      <a:pt x="280" y="840"/>
                      <a:pt x="279" y="840"/>
                    </a:cubicBezTo>
                    <a:cubicBezTo>
                      <a:pt x="277" y="840"/>
                      <a:pt x="272" y="837"/>
                      <a:pt x="273" y="836"/>
                    </a:cubicBezTo>
                    <a:close/>
                    <a:moveTo>
                      <a:pt x="219" y="795"/>
                    </a:moveTo>
                    <a:cubicBezTo>
                      <a:pt x="218" y="793"/>
                      <a:pt x="215" y="792"/>
                      <a:pt x="213" y="790"/>
                    </a:cubicBezTo>
                    <a:cubicBezTo>
                      <a:pt x="216" y="791"/>
                      <a:pt x="218" y="793"/>
                      <a:pt x="222" y="794"/>
                    </a:cubicBezTo>
                    <a:cubicBezTo>
                      <a:pt x="222" y="795"/>
                      <a:pt x="224" y="796"/>
                      <a:pt x="225" y="797"/>
                    </a:cubicBezTo>
                    <a:cubicBezTo>
                      <a:pt x="223" y="796"/>
                      <a:pt x="223" y="796"/>
                      <a:pt x="222" y="796"/>
                    </a:cubicBezTo>
                    <a:cubicBezTo>
                      <a:pt x="221" y="796"/>
                      <a:pt x="221" y="796"/>
                      <a:pt x="219" y="795"/>
                    </a:cubicBezTo>
                    <a:close/>
                    <a:moveTo>
                      <a:pt x="155" y="704"/>
                    </a:moveTo>
                    <a:cubicBezTo>
                      <a:pt x="153" y="702"/>
                      <a:pt x="153" y="700"/>
                      <a:pt x="156" y="702"/>
                    </a:cubicBezTo>
                    <a:cubicBezTo>
                      <a:pt x="158" y="704"/>
                      <a:pt x="157" y="705"/>
                      <a:pt x="160" y="708"/>
                    </a:cubicBezTo>
                    <a:cubicBezTo>
                      <a:pt x="158" y="707"/>
                      <a:pt x="157" y="705"/>
                      <a:pt x="155" y="704"/>
                    </a:cubicBezTo>
                    <a:close/>
                    <a:moveTo>
                      <a:pt x="221" y="809"/>
                    </a:moveTo>
                    <a:cubicBezTo>
                      <a:pt x="224" y="810"/>
                      <a:pt x="227" y="811"/>
                      <a:pt x="229" y="812"/>
                    </a:cubicBezTo>
                    <a:cubicBezTo>
                      <a:pt x="226" y="811"/>
                      <a:pt x="223" y="811"/>
                      <a:pt x="221" y="809"/>
                    </a:cubicBezTo>
                    <a:close/>
                    <a:moveTo>
                      <a:pt x="178" y="754"/>
                    </a:moveTo>
                    <a:cubicBezTo>
                      <a:pt x="180" y="755"/>
                      <a:pt x="181" y="756"/>
                      <a:pt x="182" y="758"/>
                    </a:cubicBezTo>
                    <a:cubicBezTo>
                      <a:pt x="180" y="757"/>
                      <a:pt x="179" y="756"/>
                      <a:pt x="178" y="754"/>
                    </a:cubicBezTo>
                    <a:close/>
                    <a:moveTo>
                      <a:pt x="191" y="775"/>
                    </a:moveTo>
                    <a:cubicBezTo>
                      <a:pt x="194" y="776"/>
                      <a:pt x="196" y="777"/>
                      <a:pt x="198" y="780"/>
                    </a:cubicBezTo>
                    <a:cubicBezTo>
                      <a:pt x="195" y="779"/>
                      <a:pt x="193" y="777"/>
                      <a:pt x="191" y="775"/>
                    </a:cubicBezTo>
                    <a:close/>
                    <a:moveTo>
                      <a:pt x="177" y="759"/>
                    </a:moveTo>
                    <a:cubicBezTo>
                      <a:pt x="176" y="759"/>
                      <a:pt x="176" y="758"/>
                      <a:pt x="175" y="757"/>
                    </a:cubicBezTo>
                    <a:cubicBezTo>
                      <a:pt x="174" y="757"/>
                      <a:pt x="173" y="756"/>
                      <a:pt x="172" y="755"/>
                    </a:cubicBezTo>
                    <a:cubicBezTo>
                      <a:pt x="171" y="754"/>
                      <a:pt x="169" y="753"/>
                      <a:pt x="167" y="751"/>
                    </a:cubicBezTo>
                    <a:cubicBezTo>
                      <a:pt x="169" y="752"/>
                      <a:pt x="171" y="753"/>
                      <a:pt x="172" y="754"/>
                    </a:cubicBezTo>
                    <a:cubicBezTo>
                      <a:pt x="173" y="755"/>
                      <a:pt x="174" y="756"/>
                      <a:pt x="175" y="757"/>
                    </a:cubicBezTo>
                    <a:cubicBezTo>
                      <a:pt x="176" y="757"/>
                      <a:pt x="177" y="758"/>
                      <a:pt x="179" y="759"/>
                    </a:cubicBezTo>
                    <a:cubicBezTo>
                      <a:pt x="179" y="759"/>
                      <a:pt x="179" y="759"/>
                      <a:pt x="181" y="760"/>
                    </a:cubicBezTo>
                    <a:cubicBezTo>
                      <a:pt x="180" y="761"/>
                      <a:pt x="179" y="760"/>
                      <a:pt x="177" y="759"/>
                    </a:cubicBezTo>
                    <a:close/>
                    <a:moveTo>
                      <a:pt x="141" y="704"/>
                    </a:moveTo>
                    <a:cubicBezTo>
                      <a:pt x="145" y="706"/>
                      <a:pt x="147" y="709"/>
                      <a:pt x="150" y="712"/>
                    </a:cubicBezTo>
                    <a:cubicBezTo>
                      <a:pt x="146" y="709"/>
                      <a:pt x="144" y="707"/>
                      <a:pt x="141" y="704"/>
                    </a:cubicBezTo>
                    <a:close/>
                    <a:moveTo>
                      <a:pt x="203" y="800"/>
                    </a:moveTo>
                    <a:cubicBezTo>
                      <a:pt x="205" y="801"/>
                      <a:pt x="207" y="802"/>
                      <a:pt x="209" y="804"/>
                    </a:cubicBezTo>
                    <a:cubicBezTo>
                      <a:pt x="207" y="803"/>
                      <a:pt x="208" y="805"/>
                      <a:pt x="206" y="804"/>
                    </a:cubicBezTo>
                    <a:cubicBezTo>
                      <a:pt x="203" y="802"/>
                      <a:pt x="205" y="802"/>
                      <a:pt x="203" y="800"/>
                    </a:cubicBezTo>
                    <a:close/>
                    <a:moveTo>
                      <a:pt x="215" y="807"/>
                    </a:moveTo>
                    <a:cubicBezTo>
                      <a:pt x="215" y="807"/>
                      <a:pt x="216" y="808"/>
                      <a:pt x="217" y="809"/>
                    </a:cubicBezTo>
                    <a:cubicBezTo>
                      <a:pt x="217" y="809"/>
                      <a:pt x="219" y="810"/>
                      <a:pt x="220" y="811"/>
                    </a:cubicBezTo>
                    <a:cubicBezTo>
                      <a:pt x="219" y="810"/>
                      <a:pt x="217" y="810"/>
                      <a:pt x="216" y="809"/>
                    </a:cubicBezTo>
                    <a:cubicBezTo>
                      <a:pt x="215" y="809"/>
                      <a:pt x="214" y="809"/>
                      <a:pt x="212" y="808"/>
                    </a:cubicBezTo>
                    <a:cubicBezTo>
                      <a:pt x="210" y="807"/>
                      <a:pt x="209" y="806"/>
                      <a:pt x="208" y="805"/>
                    </a:cubicBezTo>
                    <a:cubicBezTo>
                      <a:pt x="212" y="807"/>
                      <a:pt x="212" y="806"/>
                      <a:pt x="215" y="807"/>
                    </a:cubicBezTo>
                    <a:close/>
                    <a:moveTo>
                      <a:pt x="204" y="798"/>
                    </a:moveTo>
                    <a:cubicBezTo>
                      <a:pt x="205" y="800"/>
                      <a:pt x="210" y="802"/>
                      <a:pt x="209" y="803"/>
                    </a:cubicBezTo>
                    <a:cubicBezTo>
                      <a:pt x="206" y="801"/>
                      <a:pt x="203" y="800"/>
                      <a:pt x="201" y="797"/>
                    </a:cubicBezTo>
                    <a:cubicBezTo>
                      <a:pt x="203" y="798"/>
                      <a:pt x="203" y="797"/>
                      <a:pt x="202" y="796"/>
                    </a:cubicBezTo>
                    <a:cubicBezTo>
                      <a:pt x="204" y="797"/>
                      <a:pt x="207" y="798"/>
                      <a:pt x="209" y="800"/>
                    </a:cubicBezTo>
                    <a:cubicBezTo>
                      <a:pt x="208" y="800"/>
                      <a:pt x="203" y="797"/>
                      <a:pt x="204" y="798"/>
                    </a:cubicBezTo>
                    <a:close/>
                    <a:moveTo>
                      <a:pt x="167" y="755"/>
                    </a:moveTo>
                    <a:cubicBezTo>
                      <a:pt x="169" y="757"/>
                      <a:pt x="171" y="758"/>
                      <a:pt x="172" y="760"/>
                    </a:cubicBezTo>
                    <a:cubicBezTo>
                      <a:pt x="170" y="759"/>
                      <a:pt x="166" y="755"/>
                      <a:pt x="167" y="755"/>
                    </a:cubicBezTo>
                    <a:close/>
                    <a:moveTo>
                      <a:pt x="175" y="762"/>
                    </a:moveTo>
                    <a:cubicBezTo>
                      <a:pt x="172" y="761"/>
                      <a:pt x="176" y="764"/>
                      <a:pt x="173" y="762"/>
                    </a:cubicBezTo>
                    <a:cubicBezTo>
                      <a:pt x="172" y="761"/>
                      <a:pt x="172" y="760"/>
                      <a:pt x="172" y="760"/>
                    </a:cubicBezTo>
                    <a:cubicBezTo>
                      <a:pt x="173" y="760"/>
                      <a:pt x="174" y="761"/>
                      <a:pt x="175" y="762"/>
                    </a:cubicBezTo>
                    <a:close/>
                    <a:moveTo>
                      <a:pt x="164" y="747"/>
                    </a:moveTo>
                    <a:cubicBezTo>
                      <a:pt x="162" y="746"/>
                      <a:pt x="160" y="745"/>
                      <a:pt x="158" y="743"/>
                    </a:cubicBezTo>
                    <a:cubicBezTo>
                      <a:pt x="158" y="741"/>
                      <a:pt x="156" y="740"/>
                      <a:pt x="155" y="738"/>
                    </a:cubicBezTo>
                    <a:cubicBezTo>
                      <a:pt x="157" y="741"/>
                      <a:pt x="156" y="739"/>
                      <a:pt x="159" y="741"/>
                    </a:cubicBezTo>
                    <a:cubicBezTo>
                      <a:pt x="159" y="742"/>
                      <a:pt x="159" y="742"/>
                      <a:pt x="160" y="743"/>
                    </a:cubicBezTo>
                    <a:cubicBezTo>
                      <a:pt x="161" y="743"/>
                      <a:pt x="161" y="744"/>
                      <a:pt x="163" y="745"/>
                    </a:cubicBezTo>
                    <a:cubicBezTo>
                      <a:pt x="164" y="746"/>
                      <a:pt x="164" y="747"/>
                      <a:pt x="164" y="747"/>
                    </a:cubicBezTo>
                    <a:close/>
                    <a:moveTo>
                      <a:pt x="113" y="638"/>
                    </a:moveTo>
                    <a:cubicBezTo>
                      <a:pt x="115" y="639"/>
                      <a:pt x="116" y="642"/>
                      <a:pt x="117" y="641"/>
                    </a:cubicBezTo>
                    <a:cubicBezTo>
                      <a:pt x="117" y="642"/>
                      <a:pt x="118" y="642"/>
                      <a:pt x="118" y="643"/>
                    </a:cubicBezTo>
                    <a:cubicBezTo>
                      <a:pt x="118" y="643"/>
                      <a:pt x="118" y="643"/>
                      <a:pt x="118" y="644"/>
                    </a:cubicBezTo>
                    <a:cubicBezTo>
                      <a:pt x="117" y="643"/>
                      <a:pt x="114" y="641"/>
                      <a:pt x="113" y="638"/>
                    </a:cubicBezTo>
                    <a:close/>
                    <a:moveTo>
                      <a:pt x="105" y="547"/>
                    </a:moveTo>
                    <a:cubicBezTo>
                      <a:pt x="104" y="545"/>
                      <a:pt x="103" y="543"/>
                      <a:pt x="104" y="543"/>
                    </a:cubicBezTo>
                    <a:cubicBezTo>
                      <a:pt x="106" y="545"/>
                      <a:pt x="106" y="548"/>
                      <a:pt x="105" y="547"/>
                    </a:cubicBezTo>
                    <a:close/>
                    <a:moveTo>
                      <a:pt x="197" y="795"/>
                    </a:moveTo>
                    <a:cubicBezTo>
                      <a:pt x="199" y="797"/>
                      <a:pt x="201" y="798"/>
                      <a:pt x="203" y="800"/>
                    </a:cubicBezTo>
                    <a:cubicBezTo>
                      <a:pt x="201" y="800"/>
                      <a:pt x="200" y="799"/>
                      <a:pt x="198" y="797"/>
                    </a:cubicBezTo>
                    <a:cubicBezTo>
                      <a:pt x="197" y="796"/>
                      <a:pt x="196" y="795"/>
                      <a:pt x="197" y="795"/>
                    </a:cubicBezTo>
                    <a:close/>
                    <a:moveTo>
                      <a:pt x="115" y="654"/>
                    </a:moveTo>
                    <a:cubicBezTo>
                      <a:pt x="117" y="657"/>
                      <a:pt x="119" y="659"/>
                      <a:pt x="120" y="662"/>
                    </a:cubicBezTo>
                    <a:cubicBezTo>
                      <a:pt x="118" y="660"/>
                      <a:pt x="116" y="657"/>
                      <a:pt x="115" y="654"/>
                    </a:cubicBezTo>
                    <a:close/>
                    <a:moveTo>
                      <a:pt x="172" y="775"/>
                    </a:moveTo>
                    <a:cubicBezTo>
                      <a:pt x="173" y="776"/>
                      <a:pt x="173" y="776"/>
                      <a:pt x="174" y="776"/>
                    </a:cubicBezTo>
                    <a:cubicBezTo>
                      <a:pt x="177" y="779"/>
                      <a:pt x="176" y="780"/>
                      <a:pt x="180" y="782"/>
                    </a:cubicBezTo>
                    <a:cubicBezTo>
                      <a:pt x="181" y="781"/>
                      <a:pt x="177" y="778"/>
                      <a:pt x="180" y="779"/>
                    </a:cubicBezTo>
                    <a:cubicBezTo>
                      <a:pt x="181" y="780"/>
                      <a:pt x="182" y="781"/>
                      <a:pt x="183" y="782"/>
                    </a:cubicBezTo>
                    <a:cubicBezTo>
                      <a:pt x="183" y="782"/>
                      <a:pt x="184" y="783"/>
                      <a:pt x="184" y="784"/>
                    </a:cubicBezTo>
                    <a:cubicBezTo>
                      <a:pt x="182" y="783"/>
                      <a:pt x="179" y="781"/>
                      <a:pt x="176" y="780"/>
                    </a:cubicBezTo>
                    <a:cubicBezTo>
                      <a:pt x="174" y="778"/>
                      <a:pt x="172" y="776"/>
                      <a:pt x="172" y="775"/>
                    </a:cubicBezTo>
                    <a:close/>
                    <a:moveTo>
                      <a:pt x="121" y="676"/>
                    </a:moveTo>
                    <a:cubicBezTo>
                      <a:pt x="119" y="674"/>
                      <a:pt x="116" y="672"/>
                      <a:pt x="115" y="668"/>
                    </a:cubicBezTo>
                    <a:cubicBezTo>
                      <a:pt x="118" y="670"/>
                      <a:pt x="119" y="673"/>
                      <a:pt x="121" y="675"/>
                    </a:cubicBezTo>
                    <a:cubicBezTo>
                      <a:pt x="122" y="676"/>
                      <a:pt x="122" y="677"/>
                      <a:pt x="121" y="676"/>
                    </a:cubicBezTo>
                    <a:close/>
                    <a:moveTo>
                      <a:pt x="145" y="733"/>
                    </a:moveTo>
                    <a:cubicBezTo>
                      <a:pt x="144" y="732"/>
                      <a:pt x="143" y="731"/>
                      <a:pt x="142" y="729"/>
                    </a:cubicBezTo>
                    <a:cubicBezTo>
                      <a:pt x="143" y="730"/>
                      <a:pt x="144" y="731"/>
                      <a:pt x="145" y="732"/>
                    </a:cubicBezTo>
                    <a:cubicBezTo>
                      <a:pt x="146" y="733"/>
                      <a:pt x="146" y="734"/>
                      <a:pt x="145" y="733"/>
                    </a:cubicBezTo>
                    <a:close/>
                    <a:moveTo>
                      <a:pt x="162" y="767"/>
                    </a:moveTo>
                    <a:cubicBezTo>
                      <a:pt x="163" y="768"/>
                      <a:pt x="164" y="768"/>
                      <a:pt x="164" y="768"/>
                    </a:cubicBezTo>
                    <a:cubicBezTo>
                      <a:pt x="165" y="769"/>
                      <a:pt x="166" y="770"/>
                      <a:pt x="167" y="772"/>
                    </a:cubicBezTo>
                    <a:cubicBezTo>
                      <a:pt x="165" y="771"/>
                      <a:pt x="163" y="769"/>
                      <a:pt x="162" y="767"/>
                    </a:cubicBezTo>
                    <a:close/>
                    <a:moveTo>
                      <a:pt x="134" y="722"/>
                    </a:moveTo>
                    <a:cubicBezTo>
                      <a:pt x="136" y="723"/>
                      <a:pt x="138" y="724"/>
                      <a:pt x="139" y="726"/>
                    </a:cubicBezTo>
                    <a:cubicBezTo>
                      <a:pt x="137" y="725"/>
                      <a:pt x="135" y="723"/>
                      <a:pt x="134" y="722"/>
                    </a:cubicBezTo>
                    <a:close/>
                    <a:moveTo>
                      <a:pt x="122" y="702"/>
                    </a:moveTo>
                    <a:cubicBezTo>
                      <a:pt x="125" y="704"/>
                      <a:pt x="124" y="706"/>
                      <a:pt x="126" y="706"/>
                    </a:cubicBezTo>
                    <a:cubicBezTo>
                      <a:pt x="127" y="707"/>
                      <a:pt x="127" y="708"/>
                      <a:pt x="127" y="708"/>
                    </a:cubicBezTo>
                    <a:cubicBezTo>
                      <a:pt x="125" y="707"/>
                      <a:pt x="123" y="705"/>
                      <a:pt x="122" y="702"/>
                    </a:cubicBezTo>
                    <a:close/>
                    <a:moveTo>
                      <a:pt x="133" y="716"/>
                    </a:moveTo>
                    <a:cubicBezTo>
                      <a:pt x="131" y="713"/>
                      <a:pt x="128" y="711"/>
                      <a:pt x="127" y="708"/>
                    </a:cubicBezTo>
                    <a:cubicBezTo>
                      <a:pt x="128" y="709"/>
                      <a:pt x="130" y="711"/>
                      <a:pt x="131" y="712"/>
                    </a:cubicBezTo>
                    <a:cubicBezTo>
                      <a:pt x="133" y="714"/>
                      <a:pt x="133" y="715"/>
                      <a:pt x="133" y="716"/>
                    </a:cubicBezTo>
                    <a:close/>
                    <a:moveTo>
                      <a:pt x="156" y="758"/>
                    </a:moveTo>
                    <a:cubicBezTo>
                      <a:pt x="158" y="759"/>
                      <a:pt x="159" y="761"/>
                      <a:pt x="160" y="763"/>
                    </a:cubicBezTo>
                    <a:cubicBezTo>
                      <a:pt x="158" y="762"/>
                      <a:pt x="157" y="760"/>
                      <a:pt x="156" y="758"/>
                    </a:cubicBezTo>
                    <a:close/>
                    <a:moveTo>
                      <a:pt x="127" y="713"/>
                    </a:moveTo>
                    <a:cubicBezTo>
                      <a:pt x="128" y="713"/>
                      <a:pt x="129" y="714"/>
                      <a:pt x="130" y="715"/>
                    </a:cubicBezTo>
                    <a:cubicBezTo>
                      <a:pt x="130" y="716"/>
                      <a:pt x="131" y="717"/>
                      <a:pt x="132" y="717"/>
                    </a:cubicBezTo>
                    <a:cubicBezTo>
                      <a:pt x="131" y="718"/>
                      <a:pt x="128" y="715"/>
                      <a:pt x="127" y="713"/>
                    </a:cubicBezTo>
                    <a:close/>
                    <a:moveTo>
                      <a:pt x="119" y="707"/>
                    </a:moveTo>
                    <a:cubicBezTo>
                      <a:pt x="123" y="709"/>
                      <a:pt x="124" y="711"/>
                      <a:pt x="125" y="710"/>
                    </a:cubicBezTo>
                    <a:cubicBezTo>
                      <a:pt x="127" y="712"/>
                      <a:pt x="126" y="712"/>
                      <a:pt x="126" y="713"/>
                    </a:cubicBezTo>
                    <a:cubicBezTo>
                      <a:pt x="124" y="712"/>
                      <a:pt x="123" y="711"/>
                      <a:pt x="121" y="709"/>
                    </a:cubicBezTo>
                    <a:cubicBezTo>
                      <a:pt x="122" y="710"/>
                      <a:pt x="123" y="712"/>
                      <a:pt x="122" y="711"/>
                    </a:cubicBezTo>
                    <a:cubicBezTo>
                      <a:pt x="119" y="708"/>
                      <a:pt x="118" y="706"/>
                      <a:pt x="117" y="703"/>
                    </a:cubicBezTo>
                    <a:cubicBezTo>
                      <a:pt x="117" y="703"/>
                      <a:pt x="117" y="703"/>
                      <a:pt x="119" y="704"/>
                    </a:cubicBezTo>
                    <a:cubicBezTo>
                      <a:pt x="121" y="707"/>
                      <a:pt x="119" y="706"/>
                      <a:pt x="119" y="707"/>
                    </a:cubicBezTo>
                    <a:close/>
                    <a:moveTo>
                      <a:pt x="114" y="696"/>
                    </a:moveTo>
                    <a:cubicBezTo>
                      <a:pt x="116" y="698"/>
                      <a:pt x="118" y="700"/>
                      <a:pt x="119" y="702"/>
                    </a:cubicBezTo>
                    <a:cubicBezTo>
                      <a:pt x="121" y="704"/>
                      <a:pt x="123" y="706"/>
                      <a:pt x="124" y="708"/>
                    </a:cubicBezTo>
                    <a:cubicBezTo>
                      <a:pt x="123" y="708"/>
                      <a:pt x="121" y="707"/>
                      <a:pt x="119" y="704"/>
                    </a:cubicBezTo>
                    <a:cubicBezTo>
                      <a:pt x="117" y="702"/>
                      <a:pt x="115" y="699"/>
                      <a:pt x="114" y="696"/>
                    </a:cubicBezTo>
                    <a:close/>
                    <a:moveTo>
                      <a:pt x="152" y="764"/>
                    </a:moveTo>
                    <a:cubicBezTo>
                      <a:pt x="155" y="767"/>
                      <a:pt x="158" y="770"/>
                      <a:pt x="161" y="773"/>
                    </a:cubicBezTo>
                    <a:cubicBezTo>
                      <a:pt x="158" y="770"/>
                      <a:pt x="154" y="768"/>
                      <a:pt x="152" y="764"/>
                    </a:cubicBezTo>
                    <a:close/>
                    <a:moveTo>
                      <a:pt x="139" y="743"/>
                    </a:moveTo>
                    <a:cubicBezTo>
                      <a:pt x="140" y="743"/>
                      <a:pt x="141" y="743"/>
                      <a:pt x="143" y="746"/>
                    </a:cubicBezTo>
                    <a:cubicBezTo>
                      <a:pt x="143" y="746"/>
                      <a:pt x="140" y="745"/>
                      <a:pt x="139" y="743"/>
                    </a:cubicBezTo>
                    <a:close/>
                    <a:moveTo>
                      <a:pt x="139" y="751"/>
                    </a:moveTo>
                    <a:cubicBezTo>
                      <a:pt x="136" y="747"/>
                      <a:pt x="142" y="752"/>
                      <a:pt x="141" y="750"/>
                    </a:cubicBezTo>
                    <a:cubicBezTo>
                      <a:pt x="140" y="748"/>
                      <a:pt x="137" y="748"/>
                      <a:pt x="136" y="746"/>
                    </a:cubicBezTo>
                    <a:cubicBezTo>
                      <a:pt x="140" y="748"/>
                      <a:pt x="143" y="751"/>
                      <a:pt x="146" y="754"/>
                    </a:cubicBezTo>
                    <a:cubicBezTo>
                      <a:pt x="145" y="754"/>
                      <a:pt x="142" y="751"/>
                      <a:pt x="139" y="751"/>
                    </a:cubicBezTo>
                    <a:close/>
                    <a:moveTo>
                      <a:pt x="112" y="690"/>
                    </a:moveTo>
                    <a:cubicBezTo>
                      <a:pt x="108" y="687"/>
                      <a:pt x="106" y="681"/>
                      <a:pt x="109" y="682"/>
                    </a:cubicBezTo>
                    <a:cubicBezTo>
                      <a:pt x="109" y="685"/>
                      <a:pt x="109" y="684"/>
                      <a:pt x="112" y="690"/>
                    </a:cubicBezTo>
                    <a:close/>
                    <a:moveTo>
                      <a:pt x="109" y="691"/>
                    </a:moveTo>
                    <a:cubicBezTo>
                      <a:pt x="110" y="692"/>
                      <a:pt x="111" y="693"/>
                      <a:pt x="113" y="693"/>
                    </a:cubicBezTo>
                    <a:cubicBezTo>
                      <a:pt x="113" y="694"/>
                      <a:pt x="114" y="696"/>
                      <a:pt x="113" y="695"/>
                    </a:cubicBezTo>
                    <a:cubicBezTo>
                      <a:pt x="112" y="693"/>
                      <a:pt x="109" y="693"/>
                      <a:pt x="109" y="691"/>
                    </a:cubicBezTo>
                    <a:close/>
                    <a:moveTo>
                      <a:pt x="120" y="721"/>
                    </a:moveTo>
                    <a:cubicBezTo>
                      <a:pt x="119" y="719"/>
                      <a:pt x="121" y="720"/>
                      <a:pt x="122" y="721"/>
                    </a:cubicBezTo>
                    <a:cubicBezTo>
                      <a:pt x="123" y="722"/>
                      <a:pt x="124" y="722"/>
                      <a:pt x="124" y="723"/>
                    </a:cubicBezTo>
                    <a:cubicBezTo>
                      <a:pt x="123" y="723"/>
                      <a:pt x="122" y="722"/>
                      <a:pt x="120" y="721"/>
                    </a:cubicBezTo>
                    <a:close/>
                    <a:moveTo>
                      <a:pt x="126" y="734"/>
                    </a:moveTo>
                    <a:cubicBezTo>
                      <a:pt x="125" y="732"/>
                      <a:pt x="126" y="732"/>
                      <a:pt x="128" y="733"/>
                    </a:cubicBezTo>
                    <a:cubicBezTo>
                      <a:pt x="130" y="736"/>
                      <a:pt x="128" y="736"/>
                      <a:pt x="126" y="734"/>
                    </a:cubicBezTo>
                    <a:close/>
                    <a:moveTo>
                      <a:pt x="109" y="695"/>
                    </a:moveTo>
                    <a:cubicBezTo>
                      <a:pt x="107" y="694"/>
                      <a:pt x="106" y="690"/>
                      <a:pt x="106" y="690"/>
                    </a:cubicBezTo>
                    <a:cubicBezTo>
                      <a:pt x="110" y="692"/>
                      <a:pt x="108" y="692"/>
                      <a:pt x="109" y="695"/>
                    </a:cubicBezTo>
                    <a:close/>
                    <a:moveTo>
                      <a:pt x="116" y="724"/>
                    </a:moveTo>
                    <a:cubicBezTo>
                      <a:pt x="115" y="723"/>
                      <a:pt x="115" y="722"/>
                      <a:pt x="114" y="721"/>
                    </a:cubicBezTo>
                    <a:cubicBezTo>
                      <a:pt x="117" y="723"/>
                      <a:pt x="117" y="724"/>
                      <a:pt x="120" y="725"/>
                    </a:cubicBezTo>
                    <a:cubicBezTo>
                      <a:pt x="119" y="727"/>
                      <a:pt x="122" y="729"/>
                      <a:pt x="124" y="731"/>
                    </a:cubicBezTo>
                    <a:cubicBezTo>
                      <a:pt x="122" y="730"/>
                      <a:pt x="121" y="729"/>
                      <a:pt x="120" y="728"/>
                    </a:cubicBezTo>
                    <a:cubicBezTo>
                      <a:pt x="119" y="727"/>
                      <a:pt x="119" y="726"/>
                      <a:pt x="118" y="726"/>
                    </a:cubicBezTo>
                    <a:cubicBezTo>
                      <a:pt x="117" y="725"/>
                      <a:pt x="117" y="725"/>
                      <a:pt x="116" y="724"/>
                    </a:cubicBezTo>
                    <a:close/>
                    <a:moveTo>
                      <a:pt x="103" y="705"/>
                    </a:moveTo>
                    <a:cubicBezTo>
                      <a:pt x="104" y="708"/>
                      <a:pt x="106" y="711"/>
                      <a:pt x="109" y="713"/>
                    </a:cubicBezTo>
                    <a:cubicBezTo>
                      <a:pt x="111" y="716"/>
                      <a:pt x="113" y="718"/>
                      <a:pt x="113" y="719"/>
                    </a:cubicBezTo>
                    <a:cubicBezTo>
                      <a:pt x="112" y="717"/>
                      <a:pt x="108" y="714"/>
                      <a:pt x="106" y="711"/>
                    </a:cubicBezTo>
                    <a:cubicBezTo>
                      <a:pt x="103" y="708"/>
                      <a:pt x="102" y="706"/>
                      <a:pt x="103" y="705"/>
                    </a:cubicBezTo>
                    <a:close/>
                    <a:moveTo>
                      <a:pt x="106" y="709"/>
                    </a:moveTo>
                    <a:cubicBezTo>
                      <a:pt x="107" y="710"/>
                      <a:pt x="106" y="708"/>
                      <a:pt x="108" y="710"/>
                    </a:cubicBezTo>
                    <a:cubicBezTo>
                      <a:pt x="109" y="711"/>
                      <a:pt x="110" y="712"/>
                      <a:pt x="110" y="713"/>
                    </a:cubicBezTo>
                    <a:cubicBezTo>
                      <a:pt x="108" y="711"/>
                      <a:pt x="108" y="712"/>
                      <a:pt x="106" y="709"/>
                    </a:cubicBezTo>
                    <a:close/>
                    <a:moveTo>
                      <a:pt x="88" y="687"/>
                    </a:moveTo>
                    <a:cubicBezTo>
                      <a:pt x="87" y="685"/>
                      <a:pt x="85" y="684"/>
                      <a:pt x="85" y="682"/>
                    </a:cubicBezTo>
                    <a:cubicBezTo>
                      <a:pt x="87" y="684"/>
                      <a:pt x="88" y="685"/>
                      <a:pt x="89" y="687"/>
                    </a:cubicBezTo>
                    <a:cubicBezTo>
                      <a:pt x="88" y="686"/>
                      <a:pt x="89" y="687"/>
                      <a:pt x="88" y="687"/>
                    </a:cubicBezTo>
                    <a:close/>
                    <a:moveTo>
                      <a:pt x="64" y="620"/>
                    </a:moveTo>
                    <a:cubicBezTo>
                      <a:pt x="66" y="622"/>
                      <a:pt x="70" y="629"/>
                      <a:pt x="67" y="628"/>
                    </a:cubicBezTo>
                    <a:cubicBezTo>
                      <a:pt x="67" y="625"/>
                      <a:pt x="63" y="620"/>
                      <a:pt x="64" y="620"/>
                    </a:cubicBezTo>
                    <a:close/>
                    <a:moveTo>
                      <a:pt x="59" y="542"/>
                    </a:moveTo>
                    <a:cubicBezTo>
                      <a:pt x="58" y="538"/>
                      <a:pt x="61" y="542"/>
                      <a:pt x="61" y="544"/>
                    </a:cubicBezTo>
                    <a:cubicBezTo>
                      <a:pt x="60" y="543"/>
                      <a:pt x="60" y="544"/>
                      <a:pt x="59" y="542"/>
                    </a:cubicBezTo>
                    <a:close/>
                    <a:moveTo>
                      <a:pt x="64" y="622"/>
                    </a:moveTo>
                    <a:cubicBezTo>
                      <a:pt x="66" y="623"/>
                      <a:pt x="66" y="625"/>
                      <a:pt x="66" y="627"/>
                    </a:cubicBezTo>
                    <a:cubicBezTo>
                      <a:pt x="65" y="625"/>
                      <a:pt x="64" y="626"/>
                      <a:pt x="63" y="624"/>
                    </a:cubicBezTo>
                    <a:cubicBezTo>
                      <a:pt x="64" y="624"/>
                      <a:pt x="64" y="622"/>
                      <a:pt x="64" y="622"/>
                    </a:cubicBezTo>
                    <a:close/>
                    <a:moveTo>
                      <a:pt x="61" y="621"/>
                    </a:moveTo>
                    <a:cubicBezTo>
                      <a:pt x="60" y="617"/>
                      <a:pt x="63" y="619"/>
                      <a:pt x="64" y="622"/>
                    </a:cubicBezTo>
                    <a:cubicBezTo>
                      <a:pt x="63" y="622"/>
                      <a:pt x="63" y="623"/>
                      <a:pt x="61" y="621"/>
                    </a:cubicBezTo>
                    <a:close/>
                    <a:moveTo>
                      <a:pt x="67" y="653"/>
                    </a:moveTo>
                    <a:cubicBezTo>
                      <a:pt x="67" y="651"/>
                      <a:pt x="64" y="649"/>
                      <a:pt x="64" y="647"/>
                    </a:cubicBezTo>
                    <a:cubicBezTo>
                      <a:pt x="65" y="648"/>
                      <a:pt x="66" y="650"/>
                      <a:pt x="67" y="652"/>
                    </a:cubicBezTo>
                    <a:cubicBezTo>
                      <a:pt x="68" y="653"/>
                      <a:pt x="70" y="655"/>
                      <a:pt x="71" y="657"/>
                    </a:cubicBezTo>
                    <a:cubicBezTo>
                      <a:pt x="69" y="656"/>
                      <a:pt x="68" y="654"/>
                      <a:pt x="67" y="653"/>
                    </a:cubicBezTo>
                    <a:close/>
                    <a:moveTo>
                      <a:pt x="59" y="621"/>
                    </a:moveTo>
                    <a:cubicBezTo>
                      <a:pt x="62" y="624"/>
                      <a:pt x="62" y="624"/>
                      <a:pt x="62" y="624"/>
                    </a:cubicBezTo>
                    <a:cubicBezTo>
                      <a:pt x="62" y="626"/>
                      <a:pt x="62" y="626"/>
                      <a:pt x="62" y="626"/>
                    </a:cubicBezTo>
                    <a:cubicBezTo>
                      <a:pt x="60" y="625"/>
                      <a:pt x="60" y="623"/>
                      <a:pt x="59" y="621"/>
                    </a:cubicBezTo>
                    <a:close/>
                    <a:moveTo>
                      <a:pt x="58" y="607"/>
                    </a:moveTo>
                    <a:cubicBezTo>
                      <a:pt x="55" y="604"/>
                      <a:pt x="57" y="604"/>
                      <a:pt x="55" y="599"/>
                    </a:cubicBezTo>
                    <a:cubicBezTo>
                      <a:pt x="57" y="602"/>
                      <a:pt x="58" y="606"/>
                      <a:pt x="58" y="607"/>
                    </a:cubicBezTo>
                    <a:close/>
                    <a:moveTo>
                      <a:pt x="55" y="597"/>
                    </a:moveTo>
                    <a:cubicBezTo>
                      <a:pt x="54" y="594"/>
                      <a:pt x="54" y="594"/>
                      <a:pt x="54" y="594"/>
                    </a:cubicBezTo>
                    <a:cubicBezTo>
                      <a:pt x="56" y="595"/>
                      <a:pt x="58" y="600"/>
                      <a:pt x="57" y="600"/>
                    </a:cubicBezTo>
                    <a:cubicBezTo>
                      <a:pt x="56" y="598"/>
                      <a:pt x="55" y="597"/>
                      <a:pt x="55" y="597"/>
                    </a:cubicBezTo>
                    <a:close/>
                    <a:moveTo>
                      <a:pt x="52" y="519"/>
                    </a:moveTo>
                    <a:cubicBezTo>
                      <a:pt x="53" y="520"/>
                      <a:pt x="53" y="522"/>
                      <a:pt x="53" y="524"/>
                    </a:cubicBezTo>
                    <a:cubicBezTo>
                      <a:pt x="52" y="519"/>
                      <a:pt x="50" y="514"/>
                      <a:pt x="49" y="509"/>
                    </a:cubicBezTo>
                    <a:cubicBezTo>
                      <a:pt x="48" y="504"/>
                      <a:pt x="48" y="498"/>
                      <a:pt x="47" y="493"/>
                    </a:cubicBezTo>
                    <a:cubicBezTo>
                      <a:pt x="50" y="496"/>
                      <a:pt x="48" y="499"/>
                      <a:pt x="49" y="502"/>
                    </a:cubicBezTo>
                    <a:cubicBezTo>
                      <a:pt x="50" y="500"/>
                      <a:pt x="49" y="498"/>
                      <a:pt x="50" y="500"/>
                    </a:cubicBezTo>
                    <a:cubicBezTo>
                      <a:pt x="51" y="503"/>
                      <a:pt x="49" y="502"/>
                      <a:pt x="49" y="505"/>
                    </a:cubicBezTo>
                    <a:cubicBezTo>
                      <a:pt x="50" y="507"/>
                      <a:pt x="50" y="508"/>
                      <a:pt x="51" y="510"/>
                    </a:cubicBezTo>
                    <a:cubicBezTo>
                      <a:pt x="51" y="511"/>
                      <a:pt x="51" y="513"/>
                      <a:pt x="52" y="514"/>
                    </a:cubicBezTo>
                    <a:cubicBezTo>
                      <a:pt x="52" y="512"/>
                      <a:pt x="51" y="511"/>
                      <a:pt x="52" y="509"/>
                    </a:cubicBezTo>
                    <a:cubicBezTo>
                      <a:pt x="53" y="510"/>
                      <a:pt x="52" y="511"/>
                      <a:pt x="54" y="513"/>
                    </a:cubicBezTo>
                    <a:cubicBezTo>
                      <a:pt x="54" y="515"/>
                      <a:pt x="52" y="512"/>
                      <a:pt x="53" y="516"/>
                    </a:cubicBezTo>
                    <a:cubicBezTo>
                      <a:pt x="54" y="518"/>
                      <a:pt x="53" y="513"/>
                      <a:pt x="55" y="516"/>
                    </a:cubicBezTo>
                    <a:cubicBezTo>
                      <a:pt x="55" y="518"/>
                      <a:pt x="55" y="519"/>
                      <a:pt x="55" y="521"/>
                    </a:cubicBezTo>
                    <a:cubicBezTo>
                      <a:pt x="54" y="521"/>
                      <a:pt x="53" y="518"/>
                      <a:pt x="52" y="519"/>
                    </a:cubicBezTo>
                    <a:close/>
                    <a:moveTo>
                      <a:pt x="54" y="608"/>
                    </a:moveTo>
                    <a:cubicBezTo>
                      <a:pt x="54" y="604"/>
                      <a:pt x="52" y="601"/>
                      <a:pt x="51" y="597"/>
                    </a:cubicBezTo>
                    <a:cubicBezTo>
                      <a:pt x="53" y="599"/>
                      <a:pt x="52" y="596"/>
                      <a:pt x="54" y="600"/>
                    </a:cubicBezTo>
                    <a:cubicBezTo>
                      <a:pt x="55" y="604"/>
                      <a:pt x="54" y="602"/>
                      <a:pt x="53" y="602"/>
                    </a:cubicBezTo>
                    <a:cubicBezTo>
                      <a:pt x="55" y="605"/>
                      <a:pt x="55" y="607"/>
                      <a:pt x="57" y="609"/>
                    </a:cubicBezTo>
                    <a:cubicBezTo>
                      <a:pt x="57" y="612"/>
                      <a:pt x="56" y="610"/>
                      <a:pt x="54" y="608"/>
                    </a:cubicBezTo>
                    <a:close/>
                    <a:moveTo>
                      <a:pt x="58" y="637"/>
                    </a:moveTo>
                    <a:cubicBezTo>
                      <a:pt x="60" y="639"/>
                      <a:pt x="63" y="641"/>
                      <a:pt x="63" y="643"/>
                    </a:cubicBezTo>
                    <a:cubicBezTo>
                      <a:pt x="61" y="641"/>
                      <a:pt x="59" y="639"/>
                      <a:pt x="58" y="637"/>
                    </a:cubicBezTo>
                    <a:close/>
                    <a:moveTo>
                      <a:pt x="51" y="577"/>
                    </a:moveTo>
                    <a:cubicBezTo>
                      <a:pt x="52" y="578"/>
                      <a:pt x="53" y="579"/>
                      <a:pt x="53" y="580"/>
                    </a:cubicBezTo>
                    <a:cubicBezTo>
                      <a:pt x="53" y="581"/>
                      <a:pt x="53" y="582"/>
                      <a:pt x="54" y="582"/>
                    </a:cubicBezTo>
                    <a:cubicBezTo>
                      <a:pt x="52" y="581"/>
                      <a:pt x="51" y="579"/>
                      <a:pt x="51" y="577"/>
                    </a:cubicBezTo>
                    <a:close/>
                    <a:moveTo>
                      <a:pt x="38" y="556"/>
                    </a:moveTo>
                    <a:cubicBezTo>
                      <a:pt x="38" y="555"/>
                      <a:pt x="37" y="554"/>
                      <a:pt x="37" y="552"/>
                    </a:cubicBezTo>
                    <a:cubicBezTo>
                      <a:pt x="40" y="558"/>
                      <a:pt x="38" y="561"/>
                      <a:pt x="39" y="564"/>
                    </a:cubicBezTo>
                    <a:cubicBezTo>
                      <a:pt x="40" y="565"/>
                      <a:pt x="41" y="566"/>
                      <a:pt x="41" y="567"/>
                    </a:cubicBezTo>
                    <a:cubicBezTo>
                      <a:pt x="41" y="569"/>
                      <a:pt x="42" y="570"/>
                      <a:pt x="42" y="572"/>
                    </a:cubicBezTo>
                    <a:cubicBezTo>
                      <a:pt x="42" y="573"/>
                      <a:pt x="43" y="575"/>
                      <a:pt x="43" y="576"/>
                    </a:cubicBezTo>
                    <a:cubicBezTo>
                      <a:pt x="44" y="579"/>
                      <a:pt x="46" y="582"/>
                      <a:pt x="47" y="585"/>
                    </a:cubicBezTo>
                    <a:cubicBezTo>
                      <a:pt x="48" y="585"/>
                      <a:pt x="50" y="587"/>
                      <a:pt x="51" y="589"/>
                    </a:cubicBezTo>
                    <a:cubicBezTo>
                      <a:pt x="49" y="589"/>
                      <a:pt x="53" y="591"/>
                      <a:pt x="53" y="594"/>
                    </a:cubicBezTo>
                    <a:cubicBezTo>
                      <a:pt x="50" y="590"/>
                      <a:pt x="48" y="587"/>
                      <a:pt x="45" y="584"/>
                    </a:cubicBezTo>
                    <a:cubicBezTo>
                      <a:pt x="45" y="579"/>
                      <a:pt x="40" y="571"/>
                      <a:pt x="38" y="565"/>
                    </a:cubicBezTo>
                    <a:cubicBezTo>
                      <a:pt x="38" y="566"/>
                      <a:pt x="40" y="570"/>
                      <a:pt x="40" y="568"/>
                    </a:cubicBezTo>
                    <a:cubicBezTo>
                      <a:pt x="38" y="565"/>
                      <a:pt x="38" y="562"/>
                      <a:pt x="36" y="560"/>
                    </a:cubicBezTo>
                    <a:cubicBezTo>
                      <a:pt x="36" y="561"/>
                      <a:pt x="37" y="563"/>
                      <a:pt x="36" y="562"/>
                    </a:cubicBezTo>
                    <a:cubicBezTo>
                      <a:pt x="36" y="559"/>
                      <a:pt x="32" y="553"/>
                      <a:pt x="34" y="552"/>
                    </a:cubicBezTo>
                    <a:cubicBezTo>
                      <a:pt x="34" y="556"/>
                      <a:pt x="38" y="561"/>
                      <a:pt x="38" y="558"/>
                    </a:cubicBezTo>
                    <a:cubicBezTo>
                      <a:pt x="37" y="558"/>
                      <a:pt x="36" y="555"/>
                      <a:pt x="35" y="553"/>
                    </a:cubicBezTo>
                    <a:cubicBezTo>
                      <a:pt x="35" y="550"/>
                      <a:pt x="34" y="547"/>
                      <a:pt x="35" y="547"/>
                    </a:cubicBezTo>
                    <a:cubicBezTo>
                      <a:pt x="35" y="550"/>
                      <a:pt x="37" y="558"/>
                      <a:pt x="38" y="556"/>
                    </a:cubicBezTo>
                    <a:close/>
                    <a:moveTo>
                      <a:pt x="35" y="553"/>
                    </a:moveTo>
                    <a:cubicBezTo>
                      <a:pt x="35" y="553"/>
                      <a:pt x="34" y="553"/>
                      <a:pt x="34" y="552"/>
                    </a:cubicBezTo>
                    <a:cubicBezTo>
                      <a:pt x="33" y="551"/>
                      <a:pt x="33" y="549"/>
                      <a:pt x="32" y="548"/>
                    </a:cubicBezTo>
                    <a:cubicBezTo>
                      <a:pt x="34" y="550"/>
                      <a:pt x="32" y="545"/>
                      <a:pt x="32" y="544"/>
                    </a:cubicBezTo>
                    <a:cubicBezTo>
                      <a:pt x="33" y="545"/>
                      <a:pt x="34" y="547"/>
                      <a:pt x="34" y="548"/>
                    </a:cubicBezTo>
                    <a:cubicBezTo>
                      <a:pt x="34" y="550"/>
                      <a:pt x="35" y="552"/>
                      <a:pt x="35" y="553"/>
                    </a:cubicBezTo>
                    <a:close/>
                    <a:moveTo>
                      <a:pt x="59" y="636"/>
                    </a:moveTo>
                    <a:cubicBezTo>
                      <a:pt x="58" y="636"/>
                      <a:pt x="58" y="635"/>
                      <a:pt x="57" y="634"/>
                    </a:cubicBezTo>
                    <a:cubicBezTo>
                      <a:pt x="57" y="633"/>
                      <a:pt x="56" y="632"/>
                      <a:pt x="56" y="631"/>
                    </a:cubicBezTo>
                    <a:cubicBezTo>
                      <a:pt x="55" y="629"/>
                      <a:pt x="54" y="627"/>
                      <a:pt x="53" y="626"/>
                    </a:cubicBezTo>
                    <a:cubicBezTo>
                      <a:pt x="54" y="627"/>
                      <a:pt x="56" y="630"/>
                      <a:pt x="57" y="632"/>
                    </a:cubicBezTo>
                    <a:cubicBezTo>
                      <a:pt x="58" y="634"/>
                      <a:pt x="59" y="636"/>
                      <a:pt x="59" y="636"/>
                    </a:cubicBezTo>
                    <a:close/>
                    <a:moveTo>
                      <a:pt x="52" y="604"/>
                    </a:moveTo>
                    <a:cubicBezTo>
                      <a:pt x="52" y="606"/>
                      <a:pt x="54" y="607"/>
                      <a:pt x="53" y="609"/>
                    </a:cubicBezTo>
                    <a:cubicBezTo>
                      <a:pt x="52" y="608"/>
                      <a:pt x="51" y="603"/>
                      <a:pt x="52" y="604"/>
                    </a:cubicBezTo>
                    <a:close/>
                    <a:moveTo>
                      <a:pt x="46" y="590"/>
                    </a:moveTo>
                    <a:cubicBezTo>
                      <a:pt x="48" y="592"/>
                      <a:pt x="51" y="597"/>
                      <a:pt x="49" y="597"/>
                    </a:cubicBezTo>
                    <a:cubicBezTo>
                      <a:pt x="48" y="595"/>
                      <a:pt x="47" y="593"/>
                      <a:pt x="46" y="590"/>
                    </a:cubicBezTo>
                    <a:close/>
                    <a:moveTo>
                      <a:pt x="50" y="619"/>
                    </a:moveTo>
                    <a:cubicBezTo>
                      <a:pt x="50" y="619"/>
                      <a:pt x="53" y="622"/>
                      <a:pt x="53" y="625"/>
                    </a:cubicBezTo>
                    <a:cubicBezTo>
                      <a:pt x="51" y="623"/>
                      <a:pt x="51" y="621"/>
                      <a:pt x="50" y="619"/>
                    </a:cubicBezTo>
                    <a:close/>
                    <a:moveTo>
                      <a:pt x="47" y="485"/>
                    </a:moveTo>
                    <a:cubicBezTo>
                      <a:pt x="47" y="485"/>
                      <a:pt x="48" y="487"/>
                      <a:pt x="48" y="488"/>
                    </a:cubicBezTo>
                    <a:cubicBezTo>
                      <a:pt x="48" y="488"/>
                      <a:pt x="48" y="489"/>
                      <a:pt x="49" y="489"/>
                    </a:cubicBezTo>
                    <a:cubicBezTo>
                      <a:pt x="49" y="493"/>
                      <a:pt x="46" y="487"/>
                      <a:pt x="47" y="485"/>
                    </a:cubicBezTo>
                    <a:close/>
                    <a:moveTo>
                      <a:pt x="46" y="477"/>
                    </a:moveTo>
                    <a:cubicBezTo>
                      <a:pt x="47" y="477"/>
                      <a:pt x="47" y="481"/>
                      <a:pt x="48" y="483"/>
                    </a:cubicBezTo>
                    <a:cubicBezTo>
                      <a:pt x="48" y="484"/>
                      <a:pt x="48" y="484"/>
                      <a:pt x="48" y="485"/>
                    </a:cubicBezTo>
                    <a:cubicBezTo>
                      <a:pt x="47" y="482"/>
                      <a:pt x="45" y="480"/>
                      <a:pt x="46" y="477"/>
                    </a:cubicBezTo>
                    <a:close/>
                    <a:moveTo>
                      <a:pt x="39" y="570"/>
                    </a:moveTo>
                    <a:cubicBezTo>
                      <a:pt x="40" y="572"/>
                      <a:pt x="43" y="577"/>
                      <a:pt x="41" y="577"/>
                    </a:cubicBezTo>
                    <a:cubicBezTo>
                      <a:pt x="41" y="575"/>
                      <a:pt x="39" y="573"/>
                      <a:pt x="39" y="570"/>
                    </a:cubicBezTo>
                    <a:close/>
                    <a:moveTo>
                      <a:pt x="38" y="586"/>
                    </a:moveTo>
                    <a:cubicBezTo>
                      <a:pt x="39" y="588"/>
                      <a:pt x="40" y="589"/>
                      <a:pt x="40" y="591"/>
                    </a:cubicBezTo>
                    <a:cubicBezTo>
                      <a:pt x="38" y="589"/>
                      <a:pt x="38" y="588"/>
                      <a:pt x="38" y="586"/>
                    </a:cubicBezTo>
                    <a:close/>
                    <a:moveTo>
                      <a:pt x="32" y="539"/>
                    </a:moveTo>
                    <a:cubicBezTo>
                      <a:pt x="32" y="537"/>
                      <a:pt x="31" y="535"/>
                      <a:pt x="31" y="533"/>
                    </a:cubicBezTo>
                    <a:cubicBezTo>
                      <a:pt x="32" y="535"/>
                      <a:pt x="33" y="535"/>
                      <a:pt x="34" y="539"/>
                    </a:cubicBezTo>
                    <a:cubicBezTo>
                      <a:pt x="33" y="537"/>
                      <a:pt x="33" y="541"/>
                      <a:pt x="32" y="539"/>
                    </a:cubicBezTo>
                    <a:close/>
                    <a:moveTo>
                      <a:pt x="30" y="523"/>
                    </a:moveTo>
                    <a:cubicBezTo>
                      <a:pt x="31" y="521"/>
                      <a:pt x="31" y="520"/>
                      <a:pt x="30" y="519"/>
                    </a:cubicBezTo>
                    <a:cubicBezTo>
                      <a:pt x="31" y="519"/>
                      <a:pt x="31" y="520"/>
                      <a:pt x="31" y="520"/>
                    </a:cubicBezTo>
                    <a:cubicBezTo>
                      <a:pt x="31" y="520"/>
                      <a:pt x="31" y="519"/>
                      <a:pt x="32" y="520"/>
                    </a:cubicBezTo>
                    <a:cubicBezTo>
                      <a:pt x="31" y="524"/>
                      <a:pt x="33" y="521"/>
                      <a:pt x="34" y="523"/>
                    </a:cubicBezTo>
                    <a:cubicBezTo>
                      <a:pt x="34" y="525"/>
                      <a:pt x="35" y="527"/>
                      <a:pt x="34" y="529"/>
                    </a:cubicBezTo>
                    <a:cubicBezTo>
                      <a:pt x="33" y="525"/>
                      <a:pt x="32" y="525"/>
                      <a:pt x="30" y="523"/>
                    </a:cubicBezTo>
                    <a:close/>
                    <a:moveTo>
                      <a:pt x="28" y="532"/>
                    </a:moveTo>
                    <a:cubicBezTo>
                      <a:pt x="29" y="531"/>
                      <a:pt x="28" y="529"/>
                      <a:pt x="29" y="530"/>
                    </a:cubicBezTo>
                    <a:cubicBezTo>
                      <a:pt x="29" y="532"/>
                      <a:pt x="30" y="533"/>
                      <a:pt x="30" y="535"/>
                    </a:cubicBezTo>
                    <a:cubicBezTo>
                      <a:pt x="31" y="537"/>
                      <a:pt x="32" y="539"/>
                      <a:pt x="31" y="540"/>
                    </a:cubicBezTo>
                    <a:cubicBezTo>
                      <a:pt x="30" y="537"/>
                      <a:pt x="30" y="534"/>
                      <a:pt x="28" y="532"/>
                    </a:cubicBezTo>
                    <a:close/>
                    <a:moveTo>
                      <a:pt x="100" y="329"/>
                    </a:moveTo>
                    <a:cubicBezTo>
                      <a:pt x="101" y="327"/>
                      <a:pt x="101" y="329"/>
                      <a:pt x="101" y="331"/>
                    </a:cubicBezTo>
                    <a:cubicBezTo>
                      <a:pt x="101" y="332"/>
                      <a:pt x="100" y="333"/>
                      <a:pt x="100" y="334"/>
                    </a:cubicBezTo>
                    <a:cubicBezTo>
                      <a:pt x="100" y="334"/>
                      <a:pt x="100" y="333"/>
                      <a:pt x="100" y="332"/>
                    </a:cubicBezTo>
                    <a:cubicBezTo>
                      <a:pt x="100" y="331"/>
                      <a:pt x="100" y="330"/>
                      <a:pt x="100" y="329"/>
                    </a:cubicBezTo>
                    <a:close/>
                    <a:moveTo>
                      <a:pt x="43" y="444"/>
                    </a:moveTo>
                    <a:cubicBezTo>
                      <a:pt x="42" y="441"/>
                      <a:pt x="42" y="439"/>
                      <a:pt x="43" y="436"/>
                    </a:cubicBezTo>
                    <a:cubicBezTo>
                      <a:pt x="44" y="439"/>
                      <a:pt x="46" y="439"/>
                      <a:pt x="45" y="443"/>
                    </a:cubicBezTo>
                    <a:cubicBezTo>
                      <a:pt x="44" y="441"/>
                      <a:pt x="43" y="439"/>
                      <a:pt x="43" y="444"/>
                    </a:cubicBezTo>
                    <a:close/>
                    <a:moveTo>
                      <a:pt x="28" y="505"/>
                    </a:moveTo>
                    <a:cubicBezTo>
                      <a:pt x="28" y="508"/>
                      <a:pt x="28" y="509"/>
                      <a:pt x="27" y="508"/>
                    </a:cubicBezTo>
                    <a:cubicBezTo>
                      <a:pt x="28" y="511"/>
                      <a:pt x="29" y="514"/>
                      <a:pt x="29" y="518"/>
                    </a:cubicBezTo>
                    <a:cubicBezTo>
                      <a:pt x="30" y="521"/>
                      <a:pt x="30" y="524"/>
                      <a:pt x="29" y="526"/>
                    </a:cubicBezTo>
                    <a:cubicBezTo>
                      <a:pt x="29" y="522"/>
                      <a:pt x="28" y="519"/>
                      <a:pt x="28" y="516"/>
                    </a:cubicBezTo>
                    <a:cubicBezTo>
                      <a:pt x="27" y="514"/>
                      <a:pt x="27" y="513"/>
                      <a:pt x="26" y="511"/>
                    </a:cubicBezTo>
                    <a:cubicBezTo>
                      <a:pt x="26" y="510"/>
                      <a:pt x="25" y="508"/>
                      <a:pt x="25" y="507"/>
                    </a:cubicBezTo>
                    <a:cubicBezTo>
                      <a:pt x="26" y="508"/>
                      <a:pt x="26" y="507"/>
                      <a:pt x="27" y="506"/>
                    </a:cubicBezTo>
                    <a:cubicBezTo>
                      <a:pt x="26" y="505"/>
                      <a:pt x="26" y="505"/>
                      <a:pt x="25" y="502"/>
                    </a:cubicBezTo>
                    <a:cubicBezTo>
                      <a:pt x="25" y="500"/>
                      <a:pt x="26" y="501"/>
                      <a:pt x="26" y="501"/>
                    </a:cubicBezTo>
                    <a:cubicBezTo>
                      <a:pt x="24" y="499"/>
                      <a:pt x="25" y="499"/>
                      <a:pt x="25" y="496"/>
                    </a:cubicBezTo>
                    <a:cubicBezTo>
                      <a:pt x="24" y="499"/>
                      <a:pt x="23" y="494"/>
                      <a:pt x="23" y="492"/>
                    </a:cubicBezTo>
                    <a:cubicBezTo>
                      <a:pt x="24" y="492"/>
                      <a:pt x="25" y="495"/>
                      <a:pt x="26" y="497"/>
                    </a:cubicBezTo>
                    <a:cubicBezTo>
                      <a:pt x="27" y="502"/>
                      <a:pt x="26" y="503"/>
                      <a:pt x="28" y="505"/>
                    </a:cubicBezTo>
                    <a:close/>
                    <a:moveTo>
                      <a:pt x="23" y="566"/>
                    </a:moveTo>
                    <a:cubicBezTo>
                      <a:pt x="22" y="561"/>
                      <a:pt x="19" y="559"/>
                      <a:pt x="18" y="556"/>
                    </a:cubicBezTo>
                    <a:cubicBezTo>
                      <a:pt x="18" y="555"/>
                      <a:pt x="19" y="555"/>
                      <a:pt x="19" y="556"/>
                    </a:cubicBezTo>
                    <a:cubicBezTo>
                      <a:pt x="20" y="557"/>
                      <a:pt x="21" y="559"/>
                      <a:pt x="22" y="559"/>
                    </a:cubicBezTo>
                    <a:cubicBezTo>
                      <a:pt x="21" y="561"/>
                      <a:pt x="23" y="562"/>
                      <a:pt x="24" y="564"/>
                    </a:cubicBezTo>
                    <a:cubicBezTo>
                      <a:pt x="24" y="566"/>
                      <a:pt x="24" y="567"/>
                      <a:pt x="23" y="566"/>
                    </a:cubicBezTo>
                    <a:close/>
                    <a:moveTo>
                      <a:pt x="24" y="506"/>
                    </a:moveTo>
                    <a:cubicBezTo>
                      <a:pt x="24" y="503"/>
                      <a:pt x="23" y="500"/>
                      <a:pt x="23" y="496"/>
                    </a:cubicBezTo>
                    <a:cubicBezTo>
                      <a:pt x="24" y="499"/>
                      <a:pt x="24" y="501"/>
                      <a:pt x="25" y="503"/>
                    </a:cubicBezTo>
                    <a:cubicBezTo>
                      <a:pt x="24" y="502"/>
                      <a:pt x="26" y="510"/>
                      <a:pt x="24" y="506"/>
                    </a:cubicBezTo>
                    <a:close/>
                    <a:moveTo>
                      <a:pt x="18" y="537"/>
                    </a:moveTo>
                    <a:cubicBezTo>
                      <a:pt x="19" y="537"/>
                      <a:pt x="21" y="540"/>
                      <a:pt x="21" y="542"/>
                    </a:cubicBezTo>
                    <a:cubicBezTo>
                      <a:pt x="20" y="541"/>
                      <a:pt x="18" y="539"/>
                      <a:pt x="18" y="537"/>
                    </a:cubicBezTo>
                    <a:close/>
                    <a:moveTo>
                      <a:pt x="15" y="542"/>
                    </a:moveTo>
                    <a:cubicBezTo>
                      <a:pt x="16" y="544"/>
                      <a:pt x="16" y="546"/>
                      <a:pt x="18" y="548"/>
                    </a:cubicBezTo>
                    <a:cubicBezTo>
                      <a:pt x="18" y="545"/>
                      <a:pt x="17" y="543"/>
                      <a:pt x="18" y="545"/>
                    </a:cubicBezTo>
                    <a:cubicBezTo>
                      <a:pt x="18" y="547"/>
                      <a:pt x="21" y="554"/>
                      <a:pt x="19" y="554"/>
                    </a:cubicBezTo>
                    <a:cubicBezTo>
                      <a:pt x="18" y="551"/>
                      <a:pt x="16" y="547"/>
                      <a:pt x="15" y="542"/>
                    </a:cubicBezTo>
                    <a:close/>
                    <a:moveTo>
                      <a:pt x="23" y="488"/>
                    </a:moveTo>
                    <a:cubicBezTo>
                      <a:pt x="24" y="486"/>
                      <a:pt x="22" y="481"/>
                      <a:pt x="23" y="482"/>
                    </a:cubicBezTo>
                    <a:cubicBezTo>
                      <a:pt x="24" y="485"/>
                      <a:pt x="25" y="490"/>
                      <a:pt x="23" y="488"/>
                    </a:cubicBezTo>
                    <a:close/>
                    <a:moveTo>
                      <a:pt x="17" y="504"/>
                    </a:moveTo>
                    <a:cubicBezTo>
                      <a:pt x="18" y="507"/>
                      <a:pt x="19" y="511"/>
                      <a:pt x="19" y="514"/>
                    </a:cubicBezTo>
                    <a:cubicBezTo>
                      <a:pt x="19" y="513"/>
                      <a:pt x="16" y="504"/>
                      <a:pt x="17" y="504"/>
                    </a:cubicBezTo>
                    <a:close/>
                    <a:moveTo>
                      <a:pt x="15" y="534"/>
                    </a:moveTo>
                    <a:cubicBezTo>
                      <a:pt x="15" y="535"/>
                      <a:pt x="16" y="535"/>
                      <a:pt x="16" y="535"/>
                    </a:cubicBezTo>
                    <a:cubicBezTo>
                      <a:pt x="16" y="537"/>
                      <a:pt x="18" y="543"/>
                      <a:pt x="17" y="543"/>
                    </a:cubicBezTo>
                    <a:cubicBezTo>
                      <a:pt x="17" y="540"/>
                      <a:pt x="14" y="537"/>
                      <a:pt x="15" y="534"/>
                    </a:cubicBezTo>
                    <a:close/>
                    <a:moveTo>
                      <a:pt x="20" y="455"/>
                    </a:moveTo>
                    <a:cubicBezTo>
                      <a:pt x="20" y="457"/>
                      <a:pt x="21" y="461"/>
                      <a:pt x="21" y="464"/>
                    </a:cubicBezTo>
                    <a:cubicBezTo>
                      <a:pt x="21" y="466"/>
                      <a:pt x="21" y="467"/>
                      <a:pt x="21" y="469"/>
                    </a:cubicBezTo>
                    <a:cubicBezTo>
                      <a:pt x="22" y="471"/>
                      <a:pt x="22" y="472"/>
                      <a:pt x="22" y="474"/>
                    </a:cubicBezTo>
                    <a:cubicBezTo>
                      <a:pt x="22" y="473"/>
                      <a:pt x="23" y="471"/>
                      <a:pt x="24" y="473"/>
                    </a:cubicBezTo>
                    <a:cubicBezTo>
                      <a:pt x="22" y="474"/>
                      <a:pt x="23" y="476"/>
                      <a:pt x="23" y="481"/>
                    </a:cubicBezTo>
                    <a:cubicBezTo>
                      <a:pt x="22" y="478"/>
                      <a:pt x="22" y="476"/>
                      <a:pt x="20" y="477"/>
                    </a:cubicBezTo>
                    <a:cubicBezTo>
                      <a:pt x="21" y="475"/>
                      <a:pt x="21" y="474"/>
                      <a:pt x="21" y="472"/>
                    </a:cubicBezTo>
                    <a:cubicBezTo>
                      <a:pt x="21" y="471"/>
                      <a:pt x="21" y="469"/>
                      <a:pt x="20" y="467"/>
                    </a:cubicBezTo>
                    <a:cubicBezTo>
                      <a:pt x="20" y="463"/>
                      <a:pt x="20" y="459"/>
                      <a:pt x="20" y="455"/>
                    </a:cubicBezTo>
                    <a:close/>
                    <a:moveTo>
                      <a:pt x="115" y="289"/>
                    </a:moveTo>
                    <a:cubicBezTo>
                      <a:pt x="114" y="291"/>
                      <a:pt x="114" y="294"/>
                      <a:pt x="113" y="295"/>
                    </a:cubicBezTo>
                    <a:cubicBezTo>
                      <a:pt x="113" y="293"/>
                      <a:pt x="114" y="288"/>
                      <a:pt x="115" y="289"/>
                    </a:cubicBezTo>
                    <a:close/>
                    <a:moveTo>
                      <a:pt x="45" y="391"/>
                    </a:moveTo>
                    <a:cubicBezTo>
                      <a:pt x="46" y="390"/>
                      <a:pt x="46" y="388"/>
                      <a:pt x="45" y="387"/>
                    </a:cubicBezTo>
                    <a:cubicBezTo>
                      <a:pt x="46" y="386"/>
                      <a:pt x="47" y="387"/>
                      <a:pt x="47" y="389"/>
                    </a:cubicBezTo>
                    <a:cubicBezTo>
                      <a:pt x="47" y="391"/>
                      <a:pt x="47" y="394"/>
                      <a:pt x="47" y="396"/>
                    </a:cubicBezTo>
                    <a:cubicBezTo>
                      <a:pt x="46" y="394"/>
                      <a:pt x="46" y="393"/>
                      <a:pt x="46" y="392"/>
                    </a:cubicBezTo>
                    <a:cubicBezTo>
                      <a:pt x="46" y="392"/>
                      <a:pt x="45" y="392"/>
                      <a:pt x="45" y="391"/>
                    </a:cubicBezTo>
                    <a:close/>
                    <a:moveTo>
                      <a:pt x="12" y="518"/>
                    </a:moveTo>
                    <a:cubicBezTo>
                      <a:pt x="13" y="523"/>
                      <a:pt x="14" y="528"/>
                      <a:pt x="15" y="532"/>
                    </a:cubicBezTo>
                    <a:cubicBezTo>
                      <a:pt x="14" y="532"/>
                      <a:pt x="14" y="531"/>
                      <a:pt x="14" y="530"/>
                    </a:cubicBezTo>
                    <a:cubicBezTo>
                      <a:pt x="13" y="526"/>
                      <a:pt x="12" y="522"/>
                      <a:pt x="12" y="518"/>
                    </a:cubicBezTo>
                    <a:close/>
                    <a:moveTo>
                      <a:pt x="27" y="443"/>
                    </a:moveTo>
                    <a:cubicBezTo>
                      <a:pt x="27" y="446"/>
                      <a:pt x="27" y="453"/>
                      <a:pt x="26" y="453"/>
                    </a:cubicBezTo>
                    <a:cubicBezTo>
                      <a:pt x="26" y="452"/>
                      <a:pt x="26" y="449"/>
                      <a:pt x="26" y="447"/>
                    </a:cubicBezTo>
                    <a:cubicBezTo>
                      <a:pt x="26" y="445"/>
                      <a:pt x="26" y="443"/>
                      <a:pt x="27" y="443"/>
                    </a:cubicBezTo>
                    <a:close/>
                    <a:moveTo>
                      <a:pt x="22" y="450"/>
                    </a:moveTo>
                    <a:cubicBezTo>
                      <a:pt x="23" y="446"/>
                      <a:pt x="22" y="441"/>
                      <a:pt x="23" y="437"/>
                    </a:cubicBezTo>
                    <a:cubicBezTo>
                      <a:pt x="24" y="442"/>
                      <a:pt x="24" y="450"/>
                      <a:pt x="23" y="452"/>
                    </a:cubicBezTo>
                    <a:cubicBezTo>
                      <a:pt x="23" y="451"/>
                      <a:pt x="23" y="450"/>
                      <a:pt x="22" y="450"/>
                    </a:cubicBezTo>
                    <a:close/>
                    <a:moveTo>
                      <a:pt x="10" y="512"/>
                    </a:moveTo>
                    <a:cubicBezTo>
                      <a:pt x="11" y="513"/>
                      <a:pt x="11" y="510"/>
                      <a:pt x="11" y="511"/>
                    </a:cubicBezTo>
                    <a:cubicBezTo>
                      <a:pt x="11" y="513"/>
                      <a:pt x="12" y="515"/>
                      <a:pt x="12" y="517"/>
                    </a:cubicBezTo>
                    <a:cubicBezTo>
                      <a:pt x="11" y="515"/>
                      <a:pt x="10" y="513"/>
                      <a:pt x="10" y="512"/>
                    </a:cubicBezTo>
                    <a:close/>
                    <a:moveTo>
                      <a:pt x="8" y="496"/>
                    </a:moveTo>
                    <a:cubicBezTo>
                      <a:pt x="10" y="499"/>
                      <a:pt x="10" y="502"/>
                      <a:pt x="10" y="504"/>
                    </a:cubicBezTo>
                    <a:cubicBezTo>
                      <a:pt x="9" y="502"/>
                      <a:pt x="8" y="499"/>
                      <a:pt x="8" y="496"/>
                    </a:cubicBezTo>
                    <a:close/>
                    <a:moveTo>
                      <a:pt x="20" y="449"/>
                    </a:moveTo>
                    <a:cubicBezTo>
                      <a:pt x="18" y="444"/>
                      <a:pt x="19" y="443"/>
                      <a:pt x="20" y="440"/>
                    </a:cubicBezTo>
                    <a:cubicBezTo>
                      <a:pt x="21" y="442"/>
                      <a:pt x="21" y="442"/>
                      <a:pt x="22" y="443"/>
                    </a:cubicBezTo>
                    <a:cubicBezTo>
                      <a:pt x="22" y="443"/>
                      <a:pt x="21" y="444"/>
                      <a:pt x="21" y="444"/>
                    </a:cubicBezTo>
                    <a:cubicBezTo>
                      <a:pt x="20" y="443"/>
                      <a:pt x="20" y="445"/>
                      <a:pt x="20" y="449"/>
                    </a:cubicBezTo>
                    <a:close/>
                    <a:moveTo>
                      <a:pt x="6" y="504"/>
                    </a:moveTo>
                    <a:cubicBezTo>
                      <a:pt x="6" y="502"/>
                      <a:pt x="6" y="500"/>
                      <a:pt x="5" y="498"/>
                    </a:cubicBezTo>
                    <a:cubicBezTo>
                      <a:pt x="5" y="497"/>
                      <a:pt x="5" y="496"/>
                      <a:pt x="5" y="495"/>
                    </a:cubicBezTo>
                    <a:cubicBezTo>
                      <a:pt x="5" y="493"/>
                      <a:pt x="5" y="492"/>
                      <a:pt x="5" y="491"/>
                    </a:cubicBezTo>
                    <a:cubicBezTo>
                      <a:pt x="6" y="496"/>
                      <a:pt x="7" y="494"/>
                      <a:pt x="8" y="498"/>
                    </a:cubicBezTo>
                    <a:cubicBezTo>
                      <a:pt x="8" y="502"/>
                      <a:pt x="5" y="498"/>
                      <a:pt x="6" y="501"/>
                    </a:cubicBezTo>
                    <a:cubicBezTo>
                      <a:pt x="7" y="502"/>
                      <a:pt x="7" y="500"/>
                      <a:pt x="8" y="503"/>
                    </a:cubicBezTo>
                    <a:cubicBezTo>
                      <a:pt x="8" y="506"/>
                      <a:pt x="7" y="505"/>
                      <a:pt x="6" y="504"/>
                    </a:cubicBezTo>
                    <a:close/>
                    <a:moveTo>
                      <a:pt x="7" y="485"/>
                    </a:moveTo>
                    <a:cubicBezTo>
                      <a:pt x="7" y="485"/>
                      <a:pt x="8" y="486"/>
                      <a:pt x="9" y="488"/>
                    </a:cubicBezTo>
                    <a:cubicBezTo>
                      <a:pt x="8" y="490"/>
                      <a:pt x="9" y="492"/>
                      <a:pt x="8" y="495"/>
                    </a:cubicBezTo>
                    <a:cubicBezTo>
                      <a:pt x="8" y="494"/>
                      <a:pt x="8" y="493"/>
                      <a:pt x="8" y="493"/>
                    </a:cubicBezTo>
                    <a:cubicBezTo>
                      <a:pt x="8" y="491"/>
                      <a:pt x="7" y="489"/>
                      <a:pt x="7" y="485"/>
                    </a:cubicBezTo>
                    <a:close/>
                    <a:moveTo>
                      <a:pt x="20" y="422"/>
                    </a:moveTo>
                    <a:cubicBezTo>
                      <a:pt x="20" y="424"/>
                      <a:pt x="20" y="427"/>
                      <a:pt x="20" y="430"/>
                    </a:cubicBezTo>
                    <a:cubicBezTo>
                      <a:pt x="21" y="433"/>
                      <a:pt x="21" y="435"/>
                      <a:pt x="20" y="435"/>
                    </a:cubicBezTo>
                    <a:cubicBezTo>
                      <a:pt x="20" y="434"/>
                      <a:pt x="20" y="432"/>
                      <a:pt x="20" y="431"/>
                    </a:cubicBezTo>
                    <a:cubicBezTo>
                      <a:pt x="20" y="430"/>
                      <a:pt x="20" y="429"/>
                      <a:pt x="20" y="428"/>
                    </a:cubicBezTo>
                    <a:cubicBezTo>
                      <a:pt x="20" y="426"/>
                      <a:pt x="19" y="424"/>
                      <a:pt x="20" y="422"/>
                    </a:cubicBezTo>
                    <a:close/>
                    <a:moveTo>
                      <a:pt x="25" y="399"/>
                    </a:moveTo>
                    <a:cubicBezTo>
                      <a:pt x="25" y="402"/>
                      <a:pt x="25" y="404"/>
                      <a:pt x="25" y="406"/>
                    </a:cubicBezTo>
                    <a:cubicBezTo>
                      <a:pt x="24" y="406"/>
                      <a:pt x="24" y="401"/>
                      <a:pt x="25" y="399"/>
                    </a:cubicBezTo>
                    <a:close/>
                    <a:moveTo>
                      <a:pt x="22" y="398"/>
                    </a:moveTo>
                    <a:cubicBezTo>
                      <a:pt x="22" y="403"/>
                      <a:pt x="22" y="415"/>
                      <a:pt x="20" y="414"/>
                    </a:cubicBezTo>
                    <a:cubicBezTo>
                      <a:pt x="21" y="412"/>
                      <a:pt x="21" y="408"/>
                      <a:pt x="21" y="405"/>
                    </a:cubicBezTo>
                    <a:cubicBezTo>
                      <a:pt x="21" y="402"/>
                      <a:pt x="22" y="399"/>
                      <a:pt x="22" y="398"/>
                    </a:cubicBezTo>
                    <a:close/>
                    <a:moveTo>
                      <a:pt x="31" y="373"/>
                    </a:moveTo>
                    <a:cubicBezTo>
                      <a:pt x="32" y="375"/>
                      <a:pt x="31" y="377"/>
                      <a:pt x="31" y="379"/>
                    </a:cubicBezTo>
                    <a:cubicBezTo>
                      <a:pt x="30" y="379"/>
                      <a:pt x="30" y="375"/>
                      <a:pt x="31" y="373"/>
                    </a:cubicBezTo>
                    <a:close/>
                    <a:moveTo>
                      <a:pt x="27" y="377"/>
                    </a:moveTo>
                    <a:cubicBezTo>
                      <a:pt x="29" y="373"/>
                      <a:pt x="29" y="368"/>
                      <a:pt x="30" y="364"/>
                    </a:cubicBezTo>
                    <a:cubicBezTo>
                      <a:pt x="31" y="366"/>
                      <a:pt x="30" y="369"/>
                      <a:pt x="30" y="372"/>
                    </a:cubicBezTo>
                    <a:cubicBezTo>
                      <a:pt x="29" y="375"/>
                      <a:pt x="28" y="378"/>
                      <a:pt x="28" y="380"/>
                    </a:cubicBezTo>
                    <a:cubicBezTo>
                      <a:pt x="28" y="378"/>
                      <a:pt x="27" y="380"/>
                      <a:pt x="27" y="377"/>
                    </a:cubicBezTo>
                    <a:close/>
                    <a:moveTo>
                      <a:pt x="26" y="375"/>
                    </a:moveTo>
                    <a:cubicBezTo>
                      <a:pt x="27" y="374"/>
                      <a:pt x="27" y="373"/>
                      <a:pt x="27" y="372"/>
                    </a:cubicBezTo>
                    <a:cubicBezTo>
                      <a:pt x="27" y="372"/>
                      <a:pt x="27" y="371"/>
                      <a:pt x="27" y="370"/>
                    </a:cubicBezTo>
                    <a:cubicBezTo>
                      <a:pt x="27" y="369"/>
                      <a:pt x="26" y="367"/>
                      <a:pt x="27" y="365"/>
                    </a:cubicBezTo>
                    <a:cubicBezTo>
                      <a:pt x="27" y="369"/>
                      <a:pt x="28" y="367"/>
                      <a:pt x="28" y="369"/>
                    </a:cubicBezTo>
                    <a:cubicBezTo>
                      <a:pt x="28" y="372"/>
                      <a:pt x="27" y="378"/>
                      <a:pt x="26" y="375"/>
                    </a:cubicBezTo>
                    <a:close/>
                    <a:moveTo>
                      <a:pt x="31" y="349"/>
                    </a:moveTo>
                    <a:cubicBezTo>
                      <a:pt x="32" y="351"/>
                      <a:pt x="32" y="352"/>
                      <a:pt x="31" y="353"/>
                    </a:cubicBezTo>
                    <a:cubicBezTo>
                      <a:pt x="31" y="354"/>
                      <a:pt x="31" y="355"/>
                      <a:pt x="31" y="356"/>
                    </a:cubicBezTo>
                    <a:cubicBezTo>
                      <a:pt x="30" y="356"/>
                      <a:pt x="30" y="355"/>
                      <a:pt x="30" y="353"/>
                    </a:cubicBezTo>
                    <a:cubicBezTo>
                      <a:pt x="30" y="352"/>
                      <a:pt x="31" y="350"/>
                      <a:pt x="31" y="349"/>
                    </a:cubicBezTo>
                    <a:close/>
                    <a:moveTo>
                      <a:pt x="7" y="397"/>
                    </a:moveTo>
                    <a:cubicBezTo>
                      <a:pt x="8" y="400"/>
                      <a:pt x="7" y="402"/>
                      <a:pt x="7" y="405"/>
                    </a:cubicBezTo>
                    <a:cubicBezTo>
                      <a:pt x="7" y="402"/>
                      <a:pt x="7" y="399"/>
                      <a:pt x="7" y="397"/>
                    </a:cubicBezTo>
                    <a:close/>
                    <a:moveTo>
                      <a:pt x="6" y="398"/>
                    </a:moveTo>
                    <a:cubicBezTo>
                      <a:pt x="7" y="400"/>
                      <a:pt x="6" y="406"/>
                      <a:pt x="5" y="404"/>
                    </a:cubicBezTo>
                    <a:cubicBezTo>
                      <a:pt x="6" y="402"/>
                      <a:pt x="5" y="400"/>
                      <a:pt x="6" y="398"/>
                    </a:cubicBezTo>
                    <a:close/>
                    <a:moveTo>
                      <a:pt x="10" y="387"/>
                    </a:moveTo>
                    <a:cubicBezTo>
                      <a:pt x="10" y="388"/>
                      <a:pt x="11" y="385"/>
                      <a:pt x="11" y="385"/>
                    </a:cubicBezTo>
                    <a:cubicBezTo>
                      <a:pt x="12" y="387"/>
                      <a:pt x="12" y="389"/>
                      <a:pt x="11" y="391"/>
                    </a:cubicBezTo>
                    <a:cubicBezTo>
                      <a:pt x="11" y="388"/>
                      <a:pt x="9" y="391"/>
                      <a:pt x="10" y="387"/>
                    </a:cubicBezTo>
                    <a:close/>
                    <a:moveTo>
                      <a:pt x="5" y="386"/>
                    </a:moveTo>
                    <a:cubicBezTo>
                      <a:pt x="6" y="387"/>
                      <a:pt x="6" y="390"/>
                      <a:pt x="7" y="389"/>
                    </a:cubicBezTo>
                    <a:cubicBezTo>
                      <a:pt x="7" y="387"/>
                      <a:pt x="7" y="385"/>
                      <a:pt x="8" y="384"/>
                    </a:cubicBezTo>
                    <a:cubicBezTo>
                      <a:pt x="8" y="386"/>
                      <a:pt x="9" y="388"/>
                      <a:pt x="9" y="390"/>
                    </a:cubicBezTo>
                    <a:cubicBezTo>
                      <a:pt x="9" y="392"/>
                      <a:pt x="9" y="394"/>
                      <a:pt x="8" y="396"/>
                    </a:cubicBezTo>
                    <a:cubicBezTo>
                      <a:pt x="8" y="393"/>
                      <a:pt x="7" y="392"/>
                      <a:pt x="6" y="391"/>
                    </a:cubicBezTo>
                    <a:cubicBezTo>
                      <a:pt x="5" y="391"/>
                      <a:pt x="4" y="390"/>
                      <a:pt x="5" y="386"/>
                    </a:cubicBezTo>
                    <a:close/>
                    <a:moveTo>
                      <a:pt x="42" y="323"/>
                    </a:moveTo>
                    <a:cubicBezTo>
                      <a:pt x="42" y="325"/>
                      <a:pt x="41" y="330"/>
                      <a:pt x="40" y="328"/>
                    </a:cubicBezTo>
                    <a:cubicBezTo>
                      <a:pt x="41" y="327"/>
                      <a:pt x="41" y="324"/>
                      <a:pt x="42" y="323"/>
                    </a:cubicBezTo>
                    <a:close/>
                    <a:moveTo>
                      <a:pt x="10" y="375"/>
                    </a:moveTo>
                    <a:cubicBezTo>
                      <a:pt x="10" y="377"/>
                      <a:pt x="10" y="379"/>
                      <a:pt x="10" y="381"/>
                    </a:cubicBezTo>
                    <a:cubicBezTo>
                      <a:pt x="9" y="379"/>
                      <a:pt x="9" y="377"/>
                      <a:pt x="10" y="375"/>
                    </a:cubicBezTo>
                    <a:close/>
                    <a:moveTo>
                      <a:pt x="35" y="330"/>
                    </a:moveTo>
                    <a:cubicBezTo>
                      <a:pt x="36" y="326"/>
                      <a:pt x="37" y="320"/>
                      <a:pt x="39" y="319"/>
                    </a:cubicBezTo>
                    <a:cubicBezTo>
                      <a:pt x="39" y="317"/>
                      <a:pt x="39" y="316"/>
                      <a:pt x="40" y="314"/>
                    </a:cubicBezTo>
                    <a:cubicBezTo>
                      <a:pt x="40" y="312"/>
                      <a:pt x="41" y="311"/>
                      <a:pt x="40" y="310"/>
                    </a:cubicBezTo>
                    <a:cubicBezTo>
                      <a:pt x="41" y="309"/>
                      <a:pt x="41" y="309"/>
                      <a:pt x="42" y="308"/>
                    </a:cubicBezTo>
                    <a:cubicBezTo>
                      <a:pt x="42" y="310"/>
                      <a:pt x="41" y="312"/>
                      <a:pt x="42" y="312"/>
                    </a:cubicBezTo>
                    <a:cubicBezTo>
                      <a:pt x="40" y="316"/>
                      <a:pt x="39" y="318"/>
                      <a:pt x="40" y="320"/>
                    </a:cubicBezTo>
                    <a:cubicBezTo>
                      <a:pt x="39" y="323"/>
                      <a:pt x="39" y="320"/>
                      <a:pt x="39" y="321"/>
                    </a:cubicBezTo>
                    <a:cubicBezTo>
                      <a:pt x="39" y="322"/>
                      <a:pt x="39" y="323"/>
                      <a:pt x="39" y="325"/>
                    </a:cubicBezTo>
                    <a:cubicBezTo>
                      <a:pt x="36" y="328"/>
                      <a:pt x="37" y="324"/>
                      <a:pt x="35" y="330"/>
                    </a:cubicBezTo>
                    <a:close/>
                    <a:moveTo>
                      <a:pt x="44" y="304"/>
                    </a:moveTo>
                    <a:cubicBezTo>
                      <a:pt x="47" y="300"/>
                      <a:pt x="45" y="310"/>
                      <a:pt x="43" y="312"/>
                    </a:cubicBezTo>
                    <a:cubicBezTo>
                      <a:pt x="43" y="311"/>
                      <a:pt x="42" y="311"/>
                      <a:pt x="42" y="310"/>
                    </a:cubicBezTo>
                    <a:cubicBezTo>
                      <a:pt x="43" y="306"/>
                      <a:pt x="45" y="308"/>
                      <a:pt x="44" y="304"/>
                    </a:cubicBezTo>
                    <a:close/>
                    <a:moveTo>
                      <a:pt x="45" y="295"/>
                    </a:moveTo>
                    <a:cubicBezTo>
                      <a:pt x="47" y="292"/>
                      <a:pt x="47" y="296"/>
                      <a:pt x="47" y="298"/>
                    </a:cubicBezTo>
                    <a:cubicBezTo>
                      <a:pt x="46" y="299"/>
                      <a:pt x="46" y="301"/>
                      <a:pt x="45" y="302"/>
                    </a:cubicBezTo>
                    <a:cubicBezTo>
                      <a:pt x="45" y="298"/>
                      <a:pt x="46" y="297"/>
                      <a:pt x="45" y="295"/>
                    </a:cubicBezTo>
                    <a:close/>
                    <a:moveTo>
                      <a:pt x="57" y="279"/>
                    </a:moveTo>
                    <a:cubicBezTo>
                      <a:pt x="56" y="282"/>
                      <a:pt x="56" y="284"/>
                      <a:pt x="54" y="286"/>
                    </a:cubicBezTo>
                    <a:cubicBezTo>
                      <a:pt x="55" y="283"/>
                      <a:pt x="55" y="281"/>
                      <a:pt x="57" y="279"/>
                    </a:cubicBezTo>
                    <a:close/>
                    <a:moveTo>
                      <a:pt x="217" y="155"/>
                    </a:moveTo>
                    <a:cubicBezTo>
                      <a:pt x="218" y="153"/>
                      <a:pt x="222" y="150"/>
                      <a:pt x="222" y="151"/>
                    </a:cubicBezTo>
                    <a:cubicBezTo>
                      <a:pt x="220" y="152"/>
                      <a:pt x="219" y="154"/>
                      <a:pt x="219" y="154"/>
                    </a:cubicBezTo>
                    <a:cubicBezTo>
                      <a:pt x="218" y="155"/>
                      <a:pt x="217" y="155"/>
                      <a:pt x="217" y="155"/>
                    </a:cubicBezTo>
                    <a:close/>
                    <a:moveTo>
                      <a:pt x="71" y="240"/>
                    </a:moveTo>
                    <a:cubicBezTo>
                      <a:pt x="73" y="238"/>
                      <a:pt x="73" y="240"/>
                      <a:pt x="72" y="243"/>
                    </a:cubicBezTo>
                    <a:cubicBezTo>
                      <a:pt x="71" y="245"/>
                      <a:pt x="70" y="247"/>
                      <a:pt x="69" y="247"/>
                    </a:cubicBezTo>
                    <a:cubicBezTo>
                      <a:pt x="71" y="244"/>
                      <a:pt x="70" y="243"/>
                      <a:pt x="71" y="240"/>
                    </a:cubicBezTo>
                    <a:close/>
                    <a:moveTo>
                      <a:pt x="225" y="148"/>
                    </a:moveTo>
                    <a:cubicBezTo>
                      <a:pt x="228" y="145"/>
                      <a:pt x="234" y="141"/>
                      <a:pt x="235" y="141"/>
                    </a:cubicBezTo>
                    <a:cubicBezTo>
                      <a:pt x="231" y="144"/>
                      <a:pt x="234" y="144"/>
                      <a:pt x="233" y="145"/>
                    </a:cubicBezTo>
                    <a:cubicBezTo>
                      <a:pt x="231" y="146"/>
                      <a:pt x="231" y="145"/>
                      <a:pt x="230" y="144"/>
                    </a:cubicBezTo>
                    <a:cubicBezTo>
                      <a:pt x="229" y="146"/>
                      <a:pt x="226" y="149"/>
                      <a:pt x="225" y="148"/>
                    </a:cubicBezTo>
                    <a:close/>
                    <a:moveTo>
                      <a:pt x="242" y="136"/>
                    </a:moveTo>
                    <a:cubicBezTo>
                      <a:pt x="241" y="137"/>
                      <a:pt x="240" y="138"/>
                      <a:pt x="238" y="139"/>
                    </a:cubicBezTo>
                    <a:cubicBezTo>
                      <a:pt x="237" y="138"/>
                      <a:pt x="244" y="134"/>
                      <a:pt x="242" y="136"/>
                    </a:cubicBezTo>
                    <a:close/>
                    <a:moveTo>
                      <a:pt x="56" y="231"/>
                    </a:moveTo>
                    <a:cubicBezTo>
                      <a:pt x="55" y="232"/>
                      <a:pt x="55" y="233"/>
                      <a:pt x="54" y="235"/>
                    </a:cubicBezTo>
                    <a:cubicBezTo>
                      <a:pt x="53" y="236"/>
                      <a:pt x="53" y="237"/>
                      <a:pt x="52" y="238"/>
                    </a:cubicBezTo>
                    <a:cubicBezTo>
                      <a:pt x="52" y="236"/>
                      <a:pt x="53" y="235"/>
                      <a:pt x="53" y="234"/>
                    </a:cubicBezTo>
                    <a:cubicBezTo>
                      <a:pt x="54" y="233"/>
                      <a:pt x="55" y="232"/>
                      <a:pt x="56" y="231"/>
                    </a:cubicBezTo>
                    <a:close/>
                    <a:moveTo>
                      <a:pt x="62" y="217"/>
                    </a:moveTo>
                    <a:cubicBezTo>
                      <a:pt x="61" y="214"/>
                      <a:pt x="64" y="214"/>
                      <a:pt x="65" y="212"/>
                    </a:cubicBezTo>
                    <a:cubicBezTo>
                      <a:pt x="63" y="213"/>
                      <a:pt x="64" y="209"/>
                      <a:pt x="65" y="207"/>
                    </a:cubicBezTo>
                    <a:cubicBezTo>
                      <a:pt x="67" y="204"/>
                      <a:pt x="64" y="212"/>
                      <a:pt x="66" y="210"/>
                    </a:cubicBezTo>
                    <a:cubicBezTo>
                      <a:pt x="67" y="209"/>
                      <a:pt x="66" y="209"/>
                      <a:pt x="67" y="207"/>
                    </a:cubicBezTo>
                    <a:cubicBezTo>
                      <a:pt x="67" y="206"/>
                      <a:pt x="71" y="202"/>
                      <a:pt x="70" y="204"/>
                    </a:cubicBezTo>
                    <a:cubicBezTo>
                      <a:pt x="69" y="205"/>
                      <a:pt x="67" y="211"/>
                      <a:pt x="65" y="215"/>
                    </a:cubicBezTo>
                    <a:cubicBezTo>
                      <a:pt x="63" y="219"/>
                      <a:pt x="62" y="222"/>
                      <a:pt x="61" y="219"/>
                    </a:cubicBezTo>
                    <a:cubicBezTo>
                      <a:pt x="60" y="222"/>
                      <a:pt x="57" y="229"/>
                      <a:pt x="55" y="228"/>
                    </a:cubicBezTo>
                    <a:cubicBezTo>
                      <a:pt x="56" y="226"/>
                      <a:pt x="60" y="218"/>
                      <a:pt x="62" y="217"/>
                    </a:cubicBezTo>
                    <a:close/>
                    <a:moveTo>
                      <a:pt x="62" y="212"/>
                    </a:moveTo>
                    <a:cubicBezTo>
                      <a:pt x="62" y="213"/>
                      <a:pt x="62" y="213"/>
                      <a:pt x="61" y="214"/>
                    </a:cubicBezTo>
                    <a:cubicBezTo>
                      <a:pt x="61" y="215"/>
                      <a:pt x="60" y="216"/>
                      <a:pt x="60" y="217"/>
                    </a:cubicBezTo>
                    <a:cubicBezTo>
                      <a:pt x="59" y="219"/>
                      <a:pt x="58" y="221"/>
                      <a:pt x="57" y="223"/>
                    </a:cubicBezTo>
                    <a:cubicBezTo>
                      <a:pt x="58" y="221"/>
                      <a:pt x="58" y="219"/>
                      <a:pt x="59" y="217"/>
                    </a:cubicBezTo>
                    <a:cubicBezTo>
                      <a:pt x="60" y="216"/>
                      <a:pt x="60" y="215"/>
                      <a:pt x="61" y="214"/>
                    </a:cubicBezTo>
                    <a:cubicBezTo>
                      <a:pt x="61" y="213"/>
                      <a:pt x="62" y="212"/>
                      <a:pt x="62" y="212"/>
                    </a:cubicBezTo>
                    <a:close/>
                    <a:moveTo>
                      <a:pt x="279" y="112"/>
                    </a:moveTo>
                    <a:cubicBezTo>
                      <a:pt x="281" y="111"/>
                      <a:pt x="283" y="110"/>
                      <a:pt x="285" y="109"/>
                    </a:cubicBezTo>
                    <a:cubicBezTo>
                      <a:pt x="286" y="108"/>
                      <a:pt x="288" y="107"/>
                      <a:pt x="289" y="108"/>
                    </a:cubicBezTo>
                    <a:cubicBezTo>
                      <a:pt x="286" y="109"/>
                      <a:pt x="281" y="113"/>
                      <a:pt x="279" y="112"/>
                    </a:cubicBezTo>
                    <a:close/>
                    <a:moveTo>
                      <a:pt x="69" y="198"/>
                    </a:moveTo>
                    <a:cubicBezTo>
                      <a:pt x="70" y="198"/>
                      <a:pt x="72" y="196"/>
                      <a:pt x="72" y="197"/>
                    </a:cubicBezTo>
                    <a:cubicBezTo>
                      <a:pt x="69" y="200"/>
                      <a:pt x="68" y="202"/>
                      <a:pt x="68" y="204"/>
                    </a:cubicBezTo>
                    <a:cubicBezTo>
                      <a:pt x="66" y="205"/>
                      <a:pt x="68" y="201"/>
                      <a:pt x="69" y="198"/>
                    </a:cubicBezTo>
                    <a:close/>
                    <a:moveTo>
                      <a:pt x="80" y="187"/>
                    </a:moveTo>
                    <a:cubicBezTo>
                      <a:pt x="82" y="186"/>
                      <a:pt x="82" y="184"/>
                      <a:pt x="84" y="183"/>
                    </a:cubicBezTo>
                    <a:cubicBezTo>
                      <a:pt x="83" y="185"/>
                      <a:pt x="79" y="190"/>
                      <a:pt x="80" y="187"/>
                    </a:cubicBezTo>
                    <a:close/>
                    <a:moveTo>
                      <a:pt x="73" y="189"/>
                    </a:moveTo>
                    <a:cubicBezTo>
                      <a:pt x="74" y="188"/>
                      <a:pt x="75" y="188"/>
                      <a:pt x="75" y="189"/>
                    </a:cubicBezTo>
                    <a:cubicBezTo>
                      <a:pt x="74" y="190"/>
                      <a:pt x="73" y="190"/>
                      <a:pt x="72" y="191"/>
                    </a:cubicBezTo>
                    <a:cubicBezTo>
                      <a:pt x="72" y="192"/>
                      <a:pt x="72" y="193"/>
                      <a:pt x="71" y="193"/>
                    </a:cubicBezTo>
                    <a:cubicBezTo>
                      <a:pt x="72" y="192"/>
                      <a:pt x="72" y="191"/>
                      <a:pt x="73" y="189"/>
                    </a:cubicBezTo>
                    <a:close/>
                    <a:moveTo>
                      <a:pt x="310" y="98"/>
                    </a:moveTo>
                    <a:cubicBezTo>
                      <a:pt x="309" y="99"/>
                      <a:pt x="310" y="99"/>
                      <a:pt x="308" y="100"/>
                    </a:cubicBezTo>
                    <a:cubicBezTo>
                      <a:pt x="307" y="100"/>
                      <a:pt x="305" y="101"/>
                      <a:pt x="304" y="101"/>
                    </a:cubicBezTo>
                    <a:cubicBezTo>
                      <a:pt x="306" y="100"/>
                      <a:pt x="308" y="99"/>
                      <a:pt x="310" y="98"/>
                    </a:cubicBezTo>
                    <a:close/>
                    <a:moveTo>
                      <a:pt x="97" y="164"/>
                    </a:moveTo>
                    <a:cubicBezTo>
                      <a:pt x="97" y="164"/>
                      <a:pt x="100" y="161"/>
                      <a:pt x="100" y="161"/>
                    </a:cubicBezTo>
                    <a:cubicBezTo>
                      <a:pt x="101" y="160"/>
                      <a:pt x="100" y="160"/>
                      <a:pt x="100" y="160"/>
                    </a:cubicBezTo>
                    <a:cubicBezTo>
                      <a:pt x="103" y="156"/>
                      <a:pt x="104" y="156"/>
                      <a:pt x="103" y="159"/>
                    </a:cubicBezTo>
                    <a:cubicBezTo>
                      <a:pt x="101" y="161"/>
                      <a:pt x="100" y="163"/>
                      <a:pt x="99" y="164"/>
                    </a:cubicBezTo>
                    <a:cubicBezTo>
                      <a:pt x="97" y="166"/>
                      <a:pt x="96" y="168"/>
                      <a:pt x="94" y="169"/>
                    </a:cubicBezTo>
                    <a:cubicBezTo>
                      <a:pt x="96" y="166"/>
                      <a:pt x="96" y="165"/>
                      <a:pt x="97" y="164"/>
                    </a:cubicBezTo>
                    <a:close/>
                    <a:moveTo>
                      <a:pt x="322" y="96"/>
                    </a:moveTo>
                    <a:cubicBezTo>
                      <a:pt x="319" y="96"/>
                      <a:pt x="319" y="96"/>
                      <a:pt x="319" y="96"/>
                    </a:cubicBezTo>
                    <a:cubicBezTo>
                      <a:pt x="321" y="95"/>
                      <a:pt x="325" y="95"/>
                      <a:pt x="322" y="96"/>
                    </a:cubicBezTo>
                    <a:close/>
                    <a:moveTo>
                      <a:pt x="111" y="148"/>
                    </a:moveTo>
                    <a:cubicBezTo>
                      <a:pt x="113" y="146"/>
                      <a:pt x="114" y="144"/>
                      <a:pt x="116" y="143"/>
                    </a:cubicBezTo>
                    <a:cubicBezTo>
                      <a:pt x="115" y="146"/>
                      <a:pt x="113" y="147"/>
                      <a:pt x="112" y="149"/>
                    </a:cubicBezTo>
                    <a:cubicBezTo>
                      <a:pt x="112" y="148"/>
                      <a:pt x="112" y="148"/>
                      <a:pt x="111" y="148"/>
                    </a:cubicBezTo>
                    <a:close/>
                    <a:moveTo>
                      <a:pt x="349" y="85"/>
                    </a:moveTo>
                    <a:cubicBezTo>
                      <a:pt x="351" y="85"/>
                      <a:pt x="352" y="84"/>
                      <a:pt x="354" y="85"/>
                    </a:cubicBezTo>
                    <a:cubicBezTo>
                      <a:pt x="353" y="85"/>
                      <a:pt x="355" y="86"/>
                      <a:pt x="352" y="86"/>
                    </a:cubicBezTo>
                    <a:cubicBezTo>
                      <a:pt x="353" y="85"/>
                      <a:pt x="352" y="85"/>
                      <a:pt x="350" y="86"/>
                    </a:cubicBezTo>
                    <a:cubicBezTo>
                      <a:pt x="351" y="86"/>
                      <a:pt x="351" y="87"/>
                      <a:pt x="350" y="87"/>
                    </a:cubicBezTo>
                    <a:cubicBezTo>
                      <a:pt x="349" y="87"/>
                      <a:pt x="348" y="88"/>
                      <a:pt x="346" y="88"/>
                    </a:cubicBezTo>
                    <a:cubicBezTo>
                      <a:pt x="349" y="86"/>
                      <a:pt x="346" y="86"/>
                      <a:pt x="349" y="85"/>
                    </a:cubicBezTo>
                    <a:close/>
                    <a:moveTo>
                      <a:pt x="127" y="129"/>
                    </a:moveTo>
                    <a:cubicBezTo>
                      <a:pt x="129" y="127"/>
                      <a:pt x="135" y="121"/>
                      <a:pt x="136" y="121"/>
                    </a:cubicBezTo>
                    <a:cubicBezTo>
                      <a:pt x="134" y="122"/>
                      <a:pt x="132" y="125"/>
                      <a:pt x="131" y="126"/>
                    </a:cubicBezTo>
                    <a:cubicBezTo>
                      <a:pt x="132" y="126"/>
                      <a:pt x="133" y="125"/>
                      <a:pt x="134" y="124"/>
                    </a:cubicBezTo>
                    <a:cubicBezTo>
                      <a:pt x="133" y="126"/>
                      <a:pt x="130" y="129"/>
                      <a:pt x="131" y="129"/>
                    </a:cubicBezTo>
                    <a:cubicBezTo>
                      <a:pt x="129" y="130"/>
                      <a:pt x="128" y="129"/>
                      <a:pt x="127" y="129"/>
                    </a:cubicBezTo>
                    <a:close/>
                    <a:moveTo>
                      <a:pt x="362" y="82"/>
                    </a:moveTo>
                    <a:cubicBezTo>
                      <a:pt x="361" y="83"/>
                      <a:pt x="362" y="83"/>
                      <a:pt x="361" y="84"/>
                    </a:cubicBezTo>
                    <a:cubicBezTo>
                      <a:pt x="359" y="84"/>
                      <a:pt x="359" y="82"/>
                      <a:pt x="362" y="82"/>
                    </a:cubicBezTo>
                    <a:close/>
                    <a:moveTo>
                      <a:pt x="140" y="118"/>
                    </a:moveTo>
                    <a:cubicBezTo>
                      <a:pt x="141" y="117"/>
                      <a:pt x="142" y="117"/>
                      <a:pt x="143" y="117"/>
                    </a:cubicBezTo>
                    <a:cubicBezTo>
                      <a:pt x="143" y="117"/>
                      <a:pt x="143" y="118"/>
                      <a:pt x="143" y="119"/>
                    </a:cubicBezTo>
                    <a:cubicBezTo>
                      <a:pt x="142" y="119"/>
                      <a:pt x="141" y="120"/>
                      <a:pt x="140" y="121"/>
                    </a:cubicBezTo>
                    <a:cubicBezTo>
                      <a:pt x="141" y="119"/>
                      <a:pt x="137" y="121"/>
                      <a:pt x="140" y="118"/>
                    </a:cubicBezTo>
                    <a:close/>
                    <a:moveTo>
                      <a:pt x="368" y="82"/>
                    </a:moveTo>
                    <a:cubicBezTo>
                      <a:pt x="367" y="83"/>
                      <a:pt x="365" y="84"/>
                      <a:pt x="364" y="83"/>
                    </a:cubicBezTo>
                    <a:cubicBezTo>
                      <a:pt x="365" y="82"/>
                      <a:pt x="367" y="82"/>
                      <a:pt x="368" y="82"/>
                    </a:cubicBezTo>
                    <a:close/>
                    <a:moveTo>
                      <a:pt x="147" y="110"/>
                    </a:moveTo>
                    <a:cubicBezTo>
                      <a:pt x="144" y="113"/>
                      <a:pt x="141" y="117"/>
                      <a:pt x="137" y="119"/>
                    </a:cubicBezTo>
                    <a:cubicBezTo>
                      <a:pt x="141" y="116"/>
                      <a:pt x="141" y="115"/>
                      <a:pt x="144" y="113"/>
                    </a:cubicBezTo>
                    <a:cubicBezTo>
                      <a:pt x="143" y="113"/>
                      <a:pt x="144" y="113"/>
                      <a:pt x="145" y="113"/>
                    </a:cubicBezTo>
                    <a:cubicBezTo>
                      <a:pt x="145" y="112"/>
                      <a:pt x="146" y="111"/>
                      <a:pt x="147" y="110"/>
                    </a:cubicBezTo>
                    <a:close/>
                    <a:moveTo>
                      <a:pt x="152" y="107"/>
                    </a:moveTo>
                    <a:cubicBezTo>
                      <a:pt x="152" y="108"/>
                      <a:pt x="153" y="107"/>
                      <a:pt x="154" y="107"/>
                    </a:cubicBezTo>
                    <a:cubicBezTo>
                      <a:pt x="151" y="111"/>
                      <a:pt x="147" y="114"/>
                      <a:pt x="143" y="117"/>
                    </a:cubicBezTo>
                    <a:cubicBezTo>
                      <a:pt x="145" y="114"/>
                      <a:pt x="143" y="115"/>
                      <a:pt x="145" y="113"/>
                    </a:cubicBezTo>
                    <a:cubicBezTo>
                      <a:pt x="147" y="111"/>
                      <a:pt x="150" y="109"/>
                      <a:pt x="152" y="107"/>
                    </a:cubicBezTo>
                    <a:close/>
                    <a:moveTo>
                      <a:pt x="385" y="78"/>
                    </a:moveTo>
                    <a:cubicBezTo>
                      <a:pt x="382" y="79"/>
                      <a:pt x="381" y="80"/>
                      <a:pt x="382" y="81"/>
                    </a:cubicBezTo>
                    <a:cubicBezTo>
                      <a:pt x="380" y="80"/>
                      <a:pt x="378" y="81"/>
                      <a:pt x="376" y="81"/>
                    </a:cubicBezTo>
                    <a:cubicBezTo>
                      <a:pt x="379" y="79"/>
                      <a:pt x="374" y="81"/>
                      <a:pt x="376" y="80"/>
                    </a:cubicBezTo>
                    <a:cubicBezTo>
                      <a:pt x="377" y="80"/>
                      <a:pt x="379" y="79"/>
                      <a:pt x="380" y="79"/>
                    </a:cubicBezTo>
                    <a:cubicBezTo>
                      <a:pt x="382" y="79"/>
                      <a:pt x="383" y="78"/>
                      <a:pt x="385" y="78"/>
                    </a:cubicBezTo>
                    <a:close/>
                    <a:moveTo>
                      <a:pt x="155" y="101"/>
                    </a:moveTo>
                    <a:cubicBezTo>
                      <a:pt x="157" y="100"/>
                      <a:pt x="156" y="101"/>
                      <a:pt x="158" y="101"/>
                    </a:cubicBezTo>
                    <a:cubicBezTo>
                      <a:pt x="158" y="100"/>
                      <a:pt x="158" y="100"/>
                      <a:pt x="158" y="99"/>
                    </a:cubicBezTo>
                    <a:cubicBezTo>
                      <a:pt x="161" y="98"/>
                      <a:pt x="160" y="99"/>
                      <a:pt x="158" y="101"/>
                    </a:cubicBezTo>
                    <a:cubicBezTo>
                      <a:pt x="157" y="102"/>
                      <a:pt x="156" y="102"/>
                      <a:pt x="156" y="103"/>
                    </a:cubicBezTo>
                    <a:cubicBezTo>
                      <a:pt x="156" y="103"/>
                      <a:pt x="156" y="104"/>
                      <a:pt x="155" y="105"/>
                    </a:cubicBezTo>
                    <a:cubicBezTo>
                      <a:pt x="154" y="105"/>
                      <a:pt x="153" y="106"/>
                      <a:pt x="153" y="106"/>
                    </a:cubicBezTo>
                    <a:cubicBezTo>
                      <a:pt x="155" y="102"/>
                      <a:pt x="155" y="103"/>
                      <a:pt x="155" y="101"/>
                    </a:cubicBezTo>
                    <a:close/>
                    <a:moveTo>
                      <a:pt x="166" y="97"/>
                    </a:moveTo>
                    <a:cubicBezTo>
                      <a:pt x="168" y="95"/>
                      <a:pt x="170" y="94"/>
                      <a:pt x="172" y="92"/>
                    </a:cubicBezTo>
                    <a:cubicBezTo>
                      <a:pt x="171" y="95"/>
                      <a:pt x="167" y="98"/>
                      <a:pt x="166" y="97"/>
                    </a:cubicBezTo>
                    <a:close/>
                    <a:moveTo>
                      <a:pt x="179" y="85"/>
                    </a:moveTo>
                    <a:cubicBezTo>
                      <a:pt x="181" y="83"/>
                      <a:pt x="183" y="81"/>
                      <a:pt x="185" y="80"/>
                    </a:cubicBezTo>
                    <a:cubicBezTo>
                      <a:pt x="184" y="82"/>
                      <a:pt x="182" y="83"/>
                      <a:pt x="180" y="84"/>
                    </a:cubicBezTo>
                    <a:cubicBezTo>
                      <a:pt x="180" y="84"/>
                      <a:pt x="181" y="84"/>
                      <a:pt x="181" y="84"/>
                    </a:cubicBezTo>
                    <a:cubicBezTo>
                      <a:pt x="180" y="85"/>
                      <a:pt x="180" y="85"/>
                      <a:pt x="179" y="85"/>
                    </a:cubicBezTo>
                    <a:close/>
                    <a:moveTo>
                      <a:pt x="195" y="75"/>
                    </a:moveTo>
                    <a:cubicBezTo>
                      <a:pt x="193" y="76"/>
                      <a:pt x="191" y="79"/>
                      <a:pt x="188" y="79"/>
                    </a:cubicBezTo>
                    <a:cubicBezTo>
                      <a:pt x="189" y="79"/>
                      <a:pt x="191" y="77"/>
                      <a:pt x="192" y="76"/>
                    </a:cubicBezTo>
                    <a:cubicBezTo>
                      <a:pt x="194" y="75"/>
                      <a:pt x="195" y="75"/>
                      <a:pt x="195" y="75"/>
                    </a:cubicBezTo>
                    <a:close/>
                    <a:moveTo>
                      <a:pt x="194" y="77"/>
                    </a:moveTo>
                    <a:cubicBezTo>
                      <a:pt x="195" y="76"/>
                      <a:pt x="195" y="76"/>
                      <a:pt x="196" y="75"/>
                    </a:cubicBezTo>
                    <a:cubicBezTo>
                      <a:pt x="198" y="74"/>
                      <a:pt x="199" y="74"/>
                      <a:pt x="198" y="76"/>
                    </a:cubicBezTo>
                    <a:cubicBezTo>
                      <a:pt x="197" y="76"/>
                      <a:pt x="196" y="77"/>
                      <a:pt x="194" y="77"/>
                    </a:cubicBezTo>
                    <a:cubicBezTo>
                      <a:pt x="195" y="77"/>
                      <a:pt x="194" y="77"/>
                      <a:pt x="194" y="77"/>
                    </a:cubicBezTo>
                    <a:close/>
                    <a:moveTo>
                      <a:pt x="210" y="67"/>
                    </a:moveTo>
                    <a:cubicBezTo>
                      <a:pt x="206" y="70"/>
                      <a:pt x="203" y="72"/>
                      <a:pt x="199" y="74"/>
                    </a:cubicBezTo>
                    <a:cubicBezTo>
                      <a:pt x="202" y="71"/>
                      <a:pt x="206" y="70"/>
                      <a:pt x="210" y="67"/>
                    </a:cubicBezTo>
                    <a:close/>
                    <a:moveTo>
                      <a:pt x="211" y="63"/>
                    </a:moveTo>
                    <a:cubicBezTo>
                      <a:pt x="210" y="66"/>
                      <a:pt x="206" y="68"/>
                      <a:pt x="202" y="70"/>
                    </a:cubicBezTo>
                    <a:cubicBezTo>
                      <a:pt x="205" y="67"/>
                      <a:pt x="208" y="65"/>
                      <a:pt x="211" y="63"/>
                    </a:cubicBezTo>
                    <a:close/>
                    <a:moveTo>
                      <a:pt x="229" y="56"/>
                    </a:moveTo>
                    <a:cubicBezTo>
                      <a:pt x="230" y="56"/>
                      <a:pt x="230" y="57"/>
                      <a:pt x="232" y="56"/>
                    </a:cubicBezTo>
                    <a:cubicBezTo>
                      <a:pt x="229" y="59"/>
                      <a:pt x="226" y="61"/>
                      <a:pt x="223" y="61"/>
                    </a:cubicBezTo>
                    <a:cubicBezTo>
                      <a:pt x="226" y="59"/>
                      <a:pt x="230" y="57"/>
                      <a:pt x="229" y="56"/>
                    </a:cubicBezTo>
                    <a:close/>
                    <a:moveTo>
                      <a:pt x="272" y="33"/>
                    </a:moveTo>
                    <a:cubicBezTo>
                      <a:pt x="270" y="34"/>
                      <a:pt x="274" y="32"/>
                      <a:pt x="275" y="33"/>
                    </a:cubicBezTo>
                    <a:cubicBezTo>
                      <a:pt x="274" y="34"/>
                      <a:pt x="268" y="35"/>
                      <a:pt x="269" y="34"/>
                    </a:cubicBezTo>
                    <a:cubicBezTo>
                      <a:pt x="271" y="34"/>
                      <a:pt x="270" y="33"/>
                      <a:pt x="272" y="33"/>
                    </a:cubicBezTo>
                    <a:close/>
                    <a:moveTo>
                      <a:pt x="596" y="34"/>
                    </a:moveTo>
                    <a:cubicBezTo>
                      <a:pt x="598" y="35"/>
                      <a:pt x="600" y="36"/>
                      <a:pt x="602" y="38"/>
                    </a:cubicBezTo>
                    <a:cubicBezTo>
                      <a:pt x="598" y="37"/>
                      <a:pt x="595" y="36"/>
                      <a:pt x="592" y="35"/>
                    </a:cubicBezTo>
                    <a:cubicBezTo>
                      <a:pt x="591" y="34"/>
                      <a:pt x="591" y="34"/>
                      <a:pt x="590" y="33"/>
                    </a:cubicBezTo>
                    <a:cubicBezTo>
                      <a:pt x="595" y="35"/>
                      <a:pt x="594" y="35"/>
                      <a:pt x="596" y="34"/>
                    </a:cubicBezTo>
                    <a:close/>
                    <a:moveTo>
                      <a:pt x="620" y="46"/>
                    </a:moveTo>
                    <a:cubicBezTo>
                      <a:pt x="617" y="44"/>
                      <a:pt x="612" y="43"/>
                      <a:pt x="614" y="42"/>
                    </a:cubicBezTo>
                    <a:cubicBezTo>
                      <a:pt x="615" y="44"/>
                      <a:pt x="621" y="46"/>
                      <a:pt x="620" y="46"/>
                    </a:cubicBezTo>
                    <a:close/>
                    <a:moveTo>
                      <a:pt x="762" y="290"/>
                    </a:moveTo>
                    <a:cubicBezTo>
                      <a:pt x="761" y="289"/>
                      <a:pt x="761" y="289"/>
                      <a:pt x="761" y="289"/>
                    </a:cubicBezTo>
                    <a:cubicBezTo>
                      <a:pt x="760" y="289"/>
                      <a:pt x="761" y="290"/>
                      <a:pt x="761" y="291"/>
                    </a:cubicBezTo>
                    <a:cubicBezTo>
                      <a:pt x="761" y="292"/>
                      <a:pt x="762" y="294"/>
                      <a:pt x="759" y="291"/>
                    </a:cubicBezTo>
                    <a:cubicBezTo>
                      <a:pt x="759" y="289"/>
                      <a:pt x="760" y="289"/>
                      <a:pt x="759" y="286"/>
                    </a:cubicBezTo>
                    <a:cubicBezTo>
                      <a:pt x="759" y="287"/>
                      <a:pt x="761" y="287"/>
                      <a:pt x="762" y="290"/>
                    </a:cubicBezTo>
                    <a:close/>
                    <a:moveTo>
                      <a:pt x="757" y="285"/>
                    </a:moveTo>
                    <a:cubicBezTo>
                      <a:pt x="757" y="284"/>
                      <a:pt x="757" y="283"/>
                      <a:pt x="756" y="282"/>
                    </a:cubicBezTo>
                    <a:cubicBezTo>
                      <a:pt x="755" y="282"/>
                      <a:pt x="754" y="283"/>
                      <a:pt x="753" y="280"/>
                    </a:cubicBezTo>
                    <a:cubicBezTo>
                      <a:pt x="754" y="280"/>
                      <a:pt x="755" y="281"/>
                      <a:pt x="754" y="279"/>
                    </a:cubicBezTo>
                    <a:cubicBezTo>
                      <a:pt x="756" y="283"/>
                      <a:pt x="758" y="282"/>
                      <a:pt x="759" y="285"/>
                    </a:cubicBezTo>
                    <a:cubicBezTo>
                      <a:pt x="759" y="286"/>
                      <a:pt x="759" y="287"/>
                      <a:pt x="757" y="285"/>
                    </a:cubicBezTo>
                    <a:close/>
                    <a:moveTo>
                      <a:pt x="688" y="86"/>
                    </a:moveTo>
                    <a:cubicBezTo>
                      <a:pt x="690" y="87"/>
                      <a:pt x="692" y="89"/>
                      <a:pt x="694" y="91"/>
                    </a:cubicBezTo>
                    <a:cubicBezTo>
                      <a:pt x="693" y="91"/>
                      <a:pt x="691" y="89"/>
                      <a:pt x="688" y="88"/>
                    </a:cubicBezTo>
                    <a:cubicBezTo>
                      <a:pt x="686" y="86"/>
                      <a:pt x="689" y="88"/>
                      <a:pt x="688" y="86"/>
                    </a:cubicBezTo>
                    <a:close/>
                    <a:moveTo>
                      <a:pt x="766" y="300"/>
                    </a:moveTo>
                    <a:cubicBezTo>
                      <a:pt x="766" y="302"/>
                      <a:pt x="764" y="301"/>
                      <a:pt x="764" y="302"/>
                    </a:cubicBezTo>
                    <a:cubicBezTo>
                      <a:pt x="764" y="300"/>
                      <a:pt x="762" y="298"/>
                      <a:pt x="762" y="297"/>
                    </a:cubicBezTo>
                    <a:cubicBezTo>
                      <a:pt x="764" y="298"/>
                      <a:pt x="764" y="298"/>
                      <a:pt x="766" y="300"/>
                    </a:cubicBezTo>
                    <a:close/>
                    <a:moveTo>
                      <a:pt x="700" y="97"/>
                    </a:moveTo>
                    <a:cubicBezTo>
                      <a:pt x="698" y="94"/>
                      <a:pt x="698" y="96"/>
                      <a:pt x="695" y="94"/>
                    </a:cubicBezTo>
                    <a:cubicBezTo>
                      <a:pt x="695" y="93"/>
                      <a:pt x="702" y="97"/>
                      <a:pt x="700" y="97"/>
                    </a:cubicBezTo>
                    <a:close/>
                    <a:moveTo>
                      <a:pt x="766" y="302"/>
                    </a:moveTo>
                    <a:cubicBezTo>
                      <a:pt x="767" y="303"/>
                      <a:pt x="768" y="304"/>
                      <a:pt x="768" y="305"/>
                    </a:cubicBezTo>
                    <a:cubicBezTo>
                      <a:pt x="767" y="305"/>
                      <a:pt x="766" y="304"/>
                      <a:pt x="766" y="303"/>
                    </a:cubicBezTo>
                    <a:cubicBezTo>
                      <a:pt x="766" y="304"/>
                      <a:pt x="766" y="303"/>
                      <a:pt x="766" y="302"/>
                    </a:cubicBezTo>
                    <a:close/>
                    <a:moveTo>
                      <a:pt x="839" y="287"/>
                    </a:moveTo>
                    <a:cubicBezTo>
                      <a:pt x="838" y="284"/>
                      <a:pt x="836" y="281"/>
                      <a:pt x="835" y="279"/>
                    </a:cubicBezTo>
                    <a:cubicBezTo>
                      <a:pt x="836" y="279"/>
                      <a:pt x="837" y="280"/>
                      <a:pt x="837" y="281"/>
                    </a:cubicBezTo>
                    <a:cubicBezTo>
                      <a:pt x="838" y="282"/>
                      <a:pt x="838" y="283"/>
                      <a:pt x="838" y="283"/>
                    </a:cubicBezTo>
                    <a:cubicBezTo>
                      <a:pt x="839" y="285"/>
                      <a:pt x="839" y="287"/>
                      <a:pt x="839" y="287"/>
                    </a:cubicBezTo>
                    <a:close/>
                    <a:moveTo>
                      <a:pt x="843" y="299"/>
                    </a:moveTo>
                    <a:cubicBezTo>
                      <a:pt x="842" y="295"/>
                      <a:pt x="840" y="292"/>
                      <a:pt x="839" y="288"/>
                    </a:cubicBezTo>
                    <a:cubicBezTo>
                      <a:pt x="842" y="291"/>
                      <a:pt x="843" y="295"/>
                      <a:pt x="843" y="299"/>
                    </a:cubicBezTo>
                    <a:close/>
                    <a:moveTo>
                      <a:pt x="846" y="305"/>
                    </a:moveTo>
                    <a:cubicBezTo>
                      <a:pt x="845" y="304"/>
                      <a:pt x="845" y="303"/>
                      <a:pt x="844" y="301"/>
                    </a:cubicBezTo>
                    <a:cubicBezTo>
                      <a:pt x="844" y="301"/>
                      <a:pt x="844" y="300"/>
                      <a:pt x="844" y="299"/>
                    </a:cubicBezTo>
                    <a:cubicBezTo>
                      <a:pt x="845" y="301"/>
                      <a:pt x="845" y="303"/>
                      <a:pt x="846" y="305"/>
                    </a:cubicBezTo>
                    <a:close/>
                    <a:moveTo>
                      <a:pt x="807" y="546"/>
                    </a:moveTo>
                    <a:cubicBezTo>
                      <a:pt x="806" y="548"/>
                      <a:pt x="806" y="546"/>
                      <a:pt x="806" y="544"/>
                    </a:cubicBezTo>
                    <a:cubicBezTo>
                      <a:pt x="806" y="540"/>
                      <a:pt x="808" y="536"/>
                      <a:pt x="808" y="530"/>
                    </a:cubicBezTo>
                    <a:cubicBezTo>
                      <a:pt x="809" y="529"/>
                      <a:pt x="809" y="528"/>
                      <a:pt x="809" y="529"/>
                    </a:cubicBezTo>
                    <a:cubicBezTo>
                      <a:pt x="809" y="530"/>
                      <a:pt x="809" y="531"/>
                      <a:pt x="809" y="532"/>
                    </a:cubicBezTo>
                    <a:cubicBezTo>
                      <a:pt x="809" y="534"/>
                      <a:pt x="809" y="535"/>
                      <a:pt x="809" y="537"/>
                    </a:cubicBezTo>
                    <a:cubicBezTo>
                      <a:pt x="808" y="540"/>
                      <a:pt x="808" y="543"/>
                      <a:pt x="807" y="546"/>
                    </a:cubicBezTo>
                    <a:close/>
                    <a:moveTo>
                      <a:pt x="801" y="565"/>
                    </a:moveTo>
                    <a:cubicBezTo>
                      <a:pt x="800" y="566"/>
                      <a:pt x="799" y="567"/>
                      <a:pt x="799" y="566"/>
                    </a:cubicBezTo>
                    <a:cubicBezTo>
                      <a:pt x="800" y="561"/>
                      <a:pt x="801" y="556"/>
                      <a:pt x="803" y="552"/>
                    </a:cubicBezTo>
                    <a:cubicBezTo>
                      <a:pt x="803" y="556"/>
                      <a:pt x="801" y="561"/>
                      <a:pt x="801" y="565"/>
                    </a:cubicBezTo>
                    <a:close/>
                    <a:moveTo>
                      <a:pt x="866" y="452"/>
                    </a:moveTo>
                    <a:cubicBezTo>
                      <a:pt x="866" y="451"/>
                      <a:pt x="865" y="450"/>
                      <a:pt x="865" y="448"/>
                    </a:cubicBezTo>
                    <a:cubicBezTo>
                      <a:pt x="865" y="447"/>
                      <a:pt x="865" y="445"/>
                      <a:pt x="865" y="444"/>
                    </a:cubicBezTo>
                    <a:cubicBezTo>
                      <a:pt x="865" y="443"/>
                      <a:pt x="865" y="442"/>
                      <a:pt x="865" y="442"/>
                    </a:cubicBezTo>
                    <a:cubicBezTo>
                      <a:pt x="866" y="445"/>
                      <a:pt x="866" y="448"/>
                      <a:pt x="866" y="452"/>
                    </a:cubicBezTo>
                    <a:close/>
                    <a:moveTo>
                      <a:pt x="794" y="587"/>
                    </a:moveTo>
                    <a:cubicBezTo>
                      <a:pt x="795" y="581"/>
                      <a:pt x="797" y="575"/>
                      <a:pt x="797" y="572"/>
                    </a:cubicBezTo>
                    <a:cubicBezTo>
                      <a:pt x="797" y="571"/>
                      <a:pt x="798" y="570"/>
                      <a:pt x="799" y="569"/>
                    </a:cubicBezTo>
                    <a:cubicBezTo>
                      <a:pt x="798" y="571"/>
                      <a:pt x="798" y="574"/>
                      <a:pt x="797" y="577"/>
                    </a:cubicBezTo>
                    <a:cubicBezTo>
                      <a:pt x="797" y="580"/>
                      <a:pt x="796" y="583"/>
                      <a:pt x="794" y="587"/>
                    </a:cubicBezTo>
                    <a:close/>
                    <a:moveTo>
                      <a:pt x="865" y="511"/>
                    </a:moveTo>
                    <a:cubicBezTo>
                      <a:pt x="865" y="513"/>
                      <a:pt x="865" y="514"/>
                      <a:pt x="865" y="515"/>
                    </a:cubicBezTo>
                    <a:cubicBezTo>
                      <a:pt x="863" y="519"/>
                      <a:pt x="863" y="512"/>
                      <a:pt x="861" y="517"/>
                    </a:cubicBezTo>
                    <a:cubicBezTo>
                      <a:pt x="862" y="514"/>
                      <a:pt x="861" y="511"/>
                      <a:pt x="863" y="508"/>
                    </a:cubicBezTo>
                    <a:cubicBezTo>
                      <a:pt x="862" y="514"/>
                      <a:pt x="863" y="516"/>
                      <a:pt x="865" y="511"/>
                    </a:cubicBezTo>
                    <a:close/>
                    <a:moveTo>
                      <a:pt x="767" y="635"/>
                    </a:moveTo>
                    <a:cubicBezTo>
                      <a:pt x="765" y="636"/>
                      <a:pt x="766" y="634"/>
                      <a:pt x="766" y="634"/>
                    </a:cubicBezTo>
                    <a:cubicBezTo>
                      <a:pt x="767" y="633"/>
                      <a:pt x="767" y="631"/>
                      <a:pt x="769" y="630"/>
                    </a:cubicBezTo>
                    <a:cubicBezTo>
                      <a:pt x="768" y="632"/>
                      <a:pt x="767" y="633"/>
                      <a:pt x="767" y="635"/>
                    </a:cubicBezTo>
                    <a:close/>
                    <a:moveTo>
                      <a:pt x="797" y="620"/>
                    </a:moveTo>
                    <a:cubicBezTo>
                      <a:pt x="796" y="622"/>
                      <a:pt x="797" y="624"/>
                      <a:pt x="796" y="625"/>
                    </a:cubicBezTo>
                    <a:cubicBezTo>
                      <a:pt x="794" y="628"/>
                      <a:pt x="795" y="625"/>
                      <a:pt x="795" y="626"/>
                    </a:cubicBezTo>
                    <a:cubicBezTo>
                      <a:pt x="794" y="626"/>
                      <a:pt x="794" y="627"/>
                      <a:pt x="793" y="627"/>
                    </a:cubicBezTo>
                    <a:cubicBezTo>
                      <a:pt x="795" y="624"/>
                      <a:pt x="797" y="621"/>
                      <a:pt x="795" y="622"/>
                    </a:cubicBezTo>
                    <a:cubicBezTo>
                      <a:pt x="796" y="620"/>
                      <a:pt x="797" y="619"/>
                      <a:pt x="797" y="620"/>
                    </a:cubicBezTo>
                    <a:close/>
                    <a:moveTo>
                      <a:pt x="830" y="603"/>
                    </a:moveTo>
                    <a:cubicBezTo>
                      <a:pt x="831" y="602"/>
                      <a:pt x="830" y="599"/>
                      <a:pt x="832" y="598"/>
                    </a:cubicBezTo>
                    <a:cubicBezTo>
                      <a:pt x="832" y="600"/>
                      <a:pt x="830" y="605"/>
                      <a:pt x="830" y="603"/>
                    </a:cubicBezTo>
                    <a:close/>
                    <a:moveTo>
                      <a:pt x="819" y="624"/>
                    </a:moveTo>
                    <a:cubicBezTo>
                      <a:pt x="821" y="620"/>
                      <a:pt x="822" y="616"/>
                      <a:pt x="824" y="612"/>
                    </a:cubicBezTo>
                    <a:cubicBezTo>
                      <a:pt x="823" y="616"/>
                      <a:pt x="822" y="621"/>
                      <a:pt x="819" y="624"/>
                    </a:cubicBezTo>
                    <a:close/>
                    <a:moveTo>
                      <a:pt x="811" y="638"/>
                    </a:moveTo>
                    <a:cubicBezTo>
                      <a:pt x="812" y="636"/>
                      <a:pt x="813" y="633"/>
                      <a:pt x="814" y="632"/>
                    </a:cubicBezTo>
                    <a:cubicBezTo>
                      <a:pt x="814" y="634"/>
                      <a:pt x="813" y="636"/>
                      <a:pt x="811" y="638"/>
                    </a:cubicBezTo>
                    <a:close/>
                    <a:moveTo>
                      <a:pt x="816" y="639"/>
                    </a:moveTo>
                    <a:cubicBezTo>
                      <a:pt x="814" y="641"/>
                      <a:pt x="813" y="641"/>
                      <a:pt x="814" y="642"/>
                    </a:cubicBezTo>
                    <a:cubicBezTo>
                      <a:pt x="812" y="645"/>
                      <a:pt x="814" y="638"/>
                      <a:pt x="816" y="637"/>
                    </a:cubicBezTo>
                    <a:cubicBezTo>
                      <a:pt x="815" y="638"/>
                      <a:pt x="815" y="639"/>
                      <a:pt x="816" y="639"/>
                    </a:cubicBezTo>
                    <a:close/>
                    <a:moveTo>
                      <a:pt x="718" y="746"/>
                    </a:moveTo>
                    <a:cubicBezTo>
                      <a:pt x="718" y="745"/>
                      <a:pt x="720" y="742"/>
                      <a:pt x="722" y="740"/>
                    </a:cubicBezTo>
                    <a:cubicBezTo>
                      <a:pt x="723" y="741"/>
                      <a:pt x="720" y="745"/>
                      <a:pt x="718" y="7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p>
            </p:txBody>
          </p:sp>
          <p:sp>
            <p:nvSpPr>
              <p:cNvPr id="1223" name="Freeform 2180"/>
              <p:cNvSpPr/>
              <p:nvPr>
                <p:custDataLst>
                  <p:tags r:id="rId368"/>
                </p:custDataLst>
              </p:nvPr>
            </p:nvSpPr>
            <p:spPr bwMode="auto">
              <a:xfrm>
                <a:off x="3837477" y="3488469"/>
                <a:ext cx="21576" cy="59590"/>
              </a:xfrm>
              <a:custGeom>
                <a:avLst/>
                <a:gdLst>
                  <a:gd name="T0" fmla="*/ 10 w 10"/>
                  <a:gd name="T1" fmla="*/ 2 h 28"/>
                  <a:gd name="T2" fmla="*/ 9 w 10"/>
                  <a:gd name="T3" fmla="*/ 2 h 28"/>
                  <a:gd name="T4" fmla="*/ 7 w 10"/>
                  <a:gd name="T5" fmla="*/ 9 h 28"/>
                  <a:gd name="T6" fmla="*/ 5 w 10"/>
                  <a:gd name="T7" fmla="*/ 15 h 28"/>
                  <a:gd name="T8" fmla="*/ 0 w 10"/>
                  <a:gd name="T9" fmla="*/ 28 h 28"/>
                  <a:gd name="T10" fmla="*/ 5 w 10"/>
                  <a:gd name="T11" fmla="*/ 18 h 28"/>
                  <a:gd name="T12" fmla="*/ 7 w 10"/>
                  <a:gd name="T13" fmla="*/ 12 h 28"/>
                  <a:gd name="T14" fmla="*/ 8 w 10"/>
                  <a:gd name="T15" fmla="*/ 10 h 28"/>
                  <a:gd name="T16" fmla="*/ 9 w 10"/>
                  <a:gd name="T17" fmla="*/ 7 h 28"/>
                  <a:gd name="T18" fmla="*/ 8 w 10"/>
                  <a:gd name="T19" fmla="*/ 8 h 28"/>
                  <a:gd name="T20" fmla="*/ 10 w 10"/>
                  <a:gd name="T2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8">
                    <a:moveTo>
                      <a:pt x="10" y="2"/>
                    </a:moveTo>
                    <a:cubicBezTo>
                      <a:pt x="10" y="0"/>
                      <a:pt x="9" y="3"/>
                      <a:pt x="9" y="2"/>
                    </a:cubicBezTo>
                    <a:cubicBezTo>
                      <a:pt x="8" y="4"/>
                      <a:pt x="8" y="7"/>
                      <a:pt x="7" y="9"/>
                    </a:cubicBezTo>
                    <a:cubicBezTo>
                      <a:pt x="7" y="11"/>
                      <a:pt x="6" y="13"/>
                      <a:pt x="5" y="15"/>
                    </a:cubicBezTo>
                    <a:cubicBezTo>
                      <a:pt x="3" y="19"/>
                      <a:pt x="1" y="23"/>
                      <a:pt x="0" y="28"/>
                    </a:cubicBezTo>
                    <a:cubicBezTo>
                      <a:pt x="2" y="25"/>
                      <a:pt x="3" y="21"/>
                      <a:pt x="5" y="18"/>
                    </a:cubicBezTo>
                    <a:cubicBezTo>
                      <a:pt x="6" y="16"/>
                      <a:pt x="6" y="14"/>
                      <a:pt x="7" y="12"/>
                    </a:cubicBezTo>
                    <a:cubicBezTo>
                      <a:pt x="8" y="10"/>
                      <a:pt x="8" y="10"/>
                      <a:pt x="8" y="10"/>
                    </a:cubicBezTo>
                    <a:cubicBezTo>
                      <a:pt x="9" y="7"/>
                      <a:pt x="9" y="7"/>
                      <a:pt x="9" y="7"/>
                    </a:cubicBezTo>
                    <a:cubicBezTo>
                      <a:pt x="9" y="6"/>
                      <a:pt x="8" y="7"/>
                      <a:pt x="8" y="8"/>
                    </a:cubicBezTo>
                    <a:cubicBezTo>
                      <a:pt x="8" y="6"/>
                      <a:pt x="9" y="4"/>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24" name="Freeform 2181"/>
              <p:cNvSpPr/>
              <p:nvPr>
                <p:custDataLst>
                  <p:tags r:id="rId369"/>
                </p:custDataLst>
              </p:nvPr>
            </p:nvSpPr>
            <p:spPr bwMode="auto">
              <a:xfrm>
                <a:off x="3434730" y="2542221"/>
                <a:ext cx="12329" cy="9247"/>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1" y="2"/>
                      <a:pt x="4" y="3"/>
                      <a:pt x="6" y="4"/>
                    </a:cubicBezTo>
                    <a:cubicBezTo>
                      <a:pt x="4" y="3"/>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25" name="Freeform 2182"/>
              <p:cNvSpPr/>
              <p:nvPr>
                <p:custDataLst>
                  <p:tags r:id="rId370"/>
                </p:custDataLst>
              </p:nvPr>
            </p:nvSpPr>
            <p:spPr bwMode="auto">
              <a:xfrm>
                <a:off x="3619665" y="2722019"/>
                <a:ext cx="9247" cy="12329"/>
              </a:xfrm>
              <a:custGeom>
                <a:avLst/>
                <a:gdLst>
                  <a:gd name="T0" fmla="*/ 2 w 4"/>
                  <a:gd name="T1" fmla="*/ 2 h 6"/>
                  <a:gd name="T2" fmla="*/ 0 w 4"/>
                  <a:gd name="T3" fmla="*/ 1 h 6"/>
                  <a:gd name="T4" fmla="*/ 3 w 4"/>
                  <a:gd name="T5" fmla="*/ 3 h 6"/>
                  <a:gd name="T6" fmla="*/ 3 w 4"/>
                  <a:gd name="T7" fmla="*/ 5 h 6"/>
                  <a:gd name="T8" fmla="*/ 2 w 4"/>
                  <a:gd name="T9" fmla="*/ 2 h 6"/>
                </a:gdLst>
                <a:ahLst/>
                <a:cxnLst>
                  <a:cxn ang="0">
                    <a:pos x="T0" y="T1"/>
                  </a:cxn>
                  <a:cxn ang="0">
                    <a:pos x="T2" y="T3"/>
                  </a:cxn>
                  <a:cxn ang="0">
                    <a:pos x="T4" y="T5"/>
                  </a:cxn>
                  <a:cxn ang="0">
                    <a:pos x="T6" y="T7"/>
                  </a:cxn>
                  <a:cxn ang="0">
                    <a:pos x="T8" y="T9"/>
                  </a:cxn>
                </a:cxnLst>
                <a:rect l="0" t="0" r="r" b="b"/>
                <a:pathLst>
                  <a:path w="4" h="6">
                    <a:moveTo>
                      <a:pt x="2" y="2"/>
                    </a:moveTo>
                    <a:cubicBezTo>
                      <a:pt x="1" y="0"/>
                      <a:pt x="1" y="1"/>
                      <a:pt x="0" y="1"/>
                    </a:cubicBezTo>
                    <a:cubicBezTo>
                      <a:pt x="1" y="2"/>
                      <a:pt x="2" y="2"/>
                      <a:pt x="3" y="3"/>
                    </a:cubicBezTo>
                    <a:cubicBezTo>
                      <a:pt x="2" y="3"/>
                      <a:pt x="2" y="4"/>
                      <a:pt x="3" y="5"/>
                    </a:cubicBezTo>
                    <a:cubicBezTo>
                      <a:pt x="4" y="6"/>
                      <a:pt x="3" y="4"/>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26" name="Freeform 2183"/>
              <p:cNvSpPr/>
              <p:nvPr>
                <p:custDataLst>
                  <p:tags r:id="rId371"/>
                </p:custDataLst>
              </p:nvPr>
            </p:nvSpPr>
            <p:spPr bwMode="auto">
              <a:xfrm>
                <a:off x="3524115" y="2508317"/>
                <a:ext cx="12329" cy="15412"/>
              </a:xfrm>
              <a:custGeom>
                <a:avLst/>
                <a:gdLst>
                  <a:gd name="T0" fmla="*/ 2 w 6"/>
                  <a:gd name="T1" fmla="*/ 2 h 7"/>
                  <a:gd name="T2" fmla="*/ 5 w 6"/>
                  <a:gd name="T3" fmla="*/ 6 h 7"/>
                  <a:gd name="T4" fmla="*/ 6 w 6"/>
                  <a:gd name="T5" fmla="*/ 6 h 7"/>
                  <a:gd name="T6" fmla="*/ 2 w 6"/>
                  <a:gd name="T7" fmla="*/ 2 h 7"/>
                </a:gdLst>
                <a:ahLst/>
                <a:cxnLst>
                  <a:cxn ang="0">
                    <a:pos x="T0" y="T1"/>
                  </a:cxn>
                  <a:cxn ang="0">
                    <a:pos x="T2" y="T3"/>
                  </a:cxn>
                  <a:cxn ang="0">
                    <a:pos x="T4" y="T5"/>
                  </a:cxn>
                  <a:cxn ang="0">
                    <a:pos x="T6" y="T7"/>
                  </a:cxn>
                </a:cxnLst>
                <a:rect l="0" t="0" r="r" b="b"/>
                <a:pathLst>
                  <a:path w="6" h="7">
                    <a:moveTo>
                      <a:pt x="2" y="2"/>
                    </a:moveTo>
                    <a:cubicBezTo>
                      <a:pt x="0" y="0"/>
                      <a:pt x="6" y="6"/>
                      <a:pt x="5" y="6"/>
                    </a:cubicBezTo>
                    <a:cubicBezTo>
                      <a:pt x="6" y="7"/>
                      <a:pt x="6" y="6"/>
                      <a:pt x="6" y="6"/>
                    </a:cubicBezTo>
                    <a:cubicBezTo>
                      <a:pt x="4" y="3"/>
                      <a:pt x="4" y="5"/>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27" name="Freeform 2184"/>
              <p:cNvSpPr/>
              <p:nvPr>
                <p:custDataLst>
                  <p:tags r:id="rId372"/>
                </p:custDataLst>
              </p:nvPr>
            </p:nvSpPr>
            <p:spPr bwMode="auto">
              <a:xfrm>
                <a:off x="3577541" y="2601811"/>
                <a:ext cx="8219" cy="9247"/>
              </a:xfrm>
              <a:custGeom>
                <a:avLst/>
                <a:gdLst>
                  <a:gd name="T0" fmla="*/ 2 w 4"/>
                  <a:gd name="T1" fmla="*/ 1 h 4"/>
                  <a:gd name="T2" fmla="*/ 1 w 4"/>
                  <a:gd name="T3" fmla="*/ 1 h 4"/>
                  <a:gd name="T4" fmla="*/ 4 w 4"/>
                  <a:gd name="T5" fmla="*/ 4 h 4"/>
                  <a:gd name="T6" fmla="*/ 3 w 4"/>
                  <a:gd name="T7" fmla="*/ 3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0" y="0"/>
                      <a:pt x="0" y="0"/>
                      <a:pt x="1" y="1"/>
                    </a:cubicBezTo>
                    <a:cubicBezTo>
                      <a:pt x="1" y="1"/>
                      <a:pt x="3" y="2"/>
                      <a:pt x="4" y="4"/>
                    </a:cubicBezTo>
                    <a:cubicBezTo>
                      <a:pt x="4" y="4"/>
                      <a:pt x="4" y="3"/>
                      <a:pt x="3" y="3"/>
                    </a:cubicBezTo>
                    <a:cubicBezTo>
                      <a:pt x="3" y="2"/>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28" name="Freeform 2185"/>
              <p:cNvSpPr/>
              <p:nvPr>
                <p:custDataLst>
                  <p:tags r:id="rId373"/>
                </p:custDataLst>
              </p:nvPr>
            </p:nvSpPr>
            <p:spPr bwMode="auto">
              <a:xfrm>
                <a:off x="3571376" y="2576126"/>
                <a:ext cx="8219" cy="9247"/>
              </a:xfrm>
              <a:custGeom>
                <a:avLst/>
                <a:gdLst>
                  <a:gd name="T0" fmla="*/ 3 w 4"/>
                  <a:gd name="T1" fmla="*/ 3 h 4"/>
                  <a:gd name="T2" fmla="*/ 4 w 4"/>
                  <a:gd name="T3" fmla="*/ 2 h 4"/>
                  <a:gd name="T4" fmla="*/ 0 w 4"/>
                  <a:gd name="T5" fmla="*/ 1 h 4"/>
                  <a:gd name="T6" fmla="*/ 4 w 4"/>
                  <a:gd name="T7" fmla="*/ 4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3" y="3"/>
                      <a:pt x="4" y="3"/>
                      <a:pt x="4" y="2"/>
                    </a:cubicBezTo>
                    <a:cubicBezTo>
                      <a:pt x="2" y="1"/>
                      <a:pt x="1" y="0"/>
                      <a:pt x="0" y="1"/>
                    </a:cubicBezTo>
                    <a:cubicBezTo>
                      <a:pt x="1" y="2"/>
                      <a:pt x="3" y="2"/>
                      <a:pt x="4" y="4"/>
                    </a:cubicBezTo>
                    <a:cubicBezTo>
                      <a:pt x="4" y="4"/>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29" name="Freeform 2186"/>
              <p:cNvSpPr/>
              <p:nvPr>
                <p:custDataLst>
                  <p:tags r:id="rId374"/>
                </p:custDataLst>
              </p:nvPr>
            </p:nvSpPr>
            <p:spPr bwMode="auto">
              <a:xfrm>
                <a:off x="3647405" y="2789828"/>
                <a:ext cx="21576" cy="33905"/>
              </a:xfrm>
              <a:custGeom>
                <a:avLst/>
                <a:gdLst>
                  <a:gd name="T0" fmla="*/ 0 w 10"/>
                  <a:gd name="T1" fmla="*/ 1 h 16"/>
                  <a:gd name="T2" fmla="*/ 2 w 10"/>
                  <a:gd name="T3" fmla="*/ 3 h 16"/>
                  <a:gd name="T4" fmla="*/ 3 w 10"/>
                  <a:gd name="T5" fmla="*/ 5 h 16"/>
                  <a:gd name="T6" fmla="*/ 8 w 10"/>
                  <a:gd name="T7" fmla="*/ 15 h 16"/>
                  <a:gd name="T8" fmla="*/ 10 w 10"/>
                  <a:gd name="T9" fmla="*/ 16 h 16"/>
                  <a:gd name="T10" fmla="*/ 3 w 10"/>
                  <a:gd name="T11" fmla="*/ 3 h 16"/>
                  <a:gd name="T12" fmla="*/ 0 w 10"/>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0" y="1"/>
                    </a:moveTo>
                    <a:cubicBezTo>
                      <a:pt x="0" y="3"/>
                      <a:pt x="2" y="2"/>
                      <a:pt x="2" y="3"/>
                    </a:cubicBezTo>
                    <a:cubicBezTo>
                      <a:pt x="4" y="4"/>
                      <a:pt x="2" y="3"/>
                      <a:pt x="3" y="5"/>
                    </a:cubicBezTo>
                    <a:cubicBezTo>
                      <a:pt x="6" y="8"/>
                      <a:pt x="7" y="11"/>
                      <a:pt x="8" y="15"/>
                    </a:cubicBezTo>
                    <a:cubicBezTo>
                      <a:pt x="9" y="15"/>
                      <a:pt x="9" y="15"/>
                      <a:pt x="10" y="16"/>
                    </a:cubicBezTo>
                    <a:cubicBezTo>
                      <a:pt x="8" y="13"/>
                      <a:pt x="5" y="8"/>
                      <a:pt x="3" y="3"/>
                    </a:cubicBezTo>
                    <a:cubicBezTo>
                      <a:pt x="2" y="2"/>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0" name="Freeform 2187"/>
              <p:cNvSpPr/>
              <p:nvPr>
                <p:custDataLst>
                  <p:tags r:id="rId375"/>
                </p:custDataLst>
              </p:nvPr>
            </p:nvSpPr>
            <p:spPr bwMode="auto">
              <a:xfrm>
                <a:off x="3575486" y="2563797"/>
                <a:ext cx="38014" cy="35959"/>
              </a:xfrm>
              <a:custGeom>
                <a:avLst/>
                <a:gdLst>
                  <a:gd name="T0" fmla="*/ 0 w 18"/>
                  <a:gd name="T1" fmla="*/ 0 h 17"/>
                  <a:gd name="T2" fmla="*/ 9 w 18"/>
                  <a:gd name="T3" fmla="*/ 9 h 17"/>
                  <a:gd name="T4" fmla="*/ 13 w 18"/>
                  <a:gd name="T5" fmla="*/ 13 h 17"/>
                  <a:gd name="T6" fmla="*/ 18 w 18"/>
                  <a:gd name="T7" fmla="*/ 17 h 17"/>
                  <a:gd name="T8" fmla="*/ 17 w 18"/>
                  <a:gd name="T9" fmla="*/ 15 h 17"/>
                  <a:gd name="T10" fmla="*/ 13 w 18"/>
                  <a:gd name="T11" fmla="*/ 12 h 17"/>
                  <a:gd name="T12" fmla="*/ 8 w 18"/>
                  <a:gd name="T13" fmla="*/ 5 h 17"/>
                  <a:gd name="T14" fmla="*/ 0 w 1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0"/>
                    </a:moveTo>
                    <a:cubicBezTo>
                      <a:pt x="4" y="4"/>
                      <a:pt x="6" y="6"/>
                      <a:pt x="9" y="9"/>
                    </a:cubicBezTo>
                    <a:cubicBezTo>
                      <a:pt x="10" y="10"/>
                      <a:pt x="12" y="12"/>
                      <a:pt x="13" y="13"/>
                    </a:cubicBezTo>
                    <a:cubicBezTo>
                      <a:pt x="15" y="14"/>
                      <a:pt x="16" y="16"/>
                      <a:pt x="18" y="17"/>
                    </a:cubicBezTo>
                    <a:cubicBezTo>
                      <a:pt x="18" y="16"/>
                      <a:pt x="16" y="15"/>
                      <a:pt x="17" y="15"/>
                    </a:cubicBezTo>
                    <a:cubicBezTo>
                      <a:pt x="15" y="12"/>
                      <a:pt x="15" y="14"/>
                      <a:pt x="13" y="12"/>
                    </a:cubicBezTo>
                    <a:cubicBezTo>
                      <a:pt x="14" y="11"/>
                      <a:pt x="5" y="3"/>
                      <a:pt x="8" y="5"/>
                    </a:cubicBezTo>
                    <a:cubicBezTo>
                      <a:pt x="8" y="3"/>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1" name="Freeform 2188"/>
              <p:cNvSpPr/>
              <p:nvPr>
                <p:custDataLst>
                  <p:tags r:id="rId376"/>
                </p:custDataLst>
              </p:nvPr>
            </p:nvSpPr>
            <p:spPr bwMode="auto">
              <a:xfrm>
                <a:off x="3666926" y="2863802"/>
                <a:ext cx="10274" cy="27740"/>
              </a:xfrm>
              <a:custGeom>
                <a:avLst/>
                <a:gdLst>
                  <a:gd name="T0" fmla="*/ 0 w 5"/>
                  <a:gd name="T1" fmla="*/ 0 h 13"/>
                  <a:gd name="T2" fmla="*/ 5 w 5"/>
                  <a:gd name="T3" fmla="*/ 13 h 13"/>
                  <a:gd name="T4" fmla="*/ 0 w 5"/>
                  <a:gd name="T5" fmla="*/ 0 h 13"/>
                </a:gdLst>
                <a:ahLst/>
                <a:cxnLst>
                  <a:cxn ang="0">
                    <a:pos x="T0" y="T1"/>
                  </a:cxn>
                  <a:cxn ang="0">
                    <a:pos x="T2" y="T3"/>
                  </a:cxn>
                  <a:cxn ang="0">
                    <a:pos x="T4" y="T5"/>
                  </a:cxn>
                </a:cxnLst>
                <a:rect l="0" t="0" r="r" b="b"/>
                <a:pathLst>
                  <a:path w="5" h="13">
                    <a:moveTo>
                      <a:pt x="0" y="0"/>
                    </a:moveTo>
                    <a:cubicBezTo>
                      <a:pt x="0" y="2"/>
                      <a:pt x="3" y="9"/>
                      <a:pt x="5" y="13"/>
                    </a:cubicBezTo>
                    <a:cubicBezTo>
                      <a:pt x="3" y="8"/>
                      <a:pt x="2"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2" name="Freeform 2189"/>
              <p:cNvSpPr/>
              <p:nvPr>
                <p:custDataLst>
                  <p:tags r:id="rId377"/>
                </p:custDataLst>
              </p:nvPr>
            </p:nvSpPr>
            <p:spPr bwMode="auto">
              <a:xfrm>
                <a:off x="3447059" y="2367561"/>
                <a:ext cx="15412" cy="6164"/>
              </a:xfrm>
              <a:custGeom>
                <a:avLst/>
                <a:gdLst>
                  <a:gd name="T0" fmla="*/ 5 w 7"/>
                  <a:gd name="T1" fmla="*/ 1 h 3"/>
                  <a:gd name="T2" fmla="*/ 0 w 7"/>
                  <a:gd name="T3" fmla="*/ 0 h 3"/>
                  <a:gd name="T4" fmla="*/ 6 w 7"/>
                  <a:gd name="T5" fmla="*/ 3 h 3"/>
                  <a:gd name="T6" fmla="*/ 5 w 7"/>
                  <a:gd name="T7" fmla="*/ 1 h 3"/>
                </a:gdLst>
                <a:ahLst/>
                <a:cxnLst>
                  <a:cxn ang="0">
                    <a:pos x="T0" y="T1"/>
                  </a:cxn>
                  <a:cxn ang="0">
                    <a:pos x="T2" y="T3"/>
                  </a:cxn>
                  <a:cxn ang="0">
                    <a:pos x="T4" y="T5"/>
                  </a:cxn>
                  <a:cxn ang="0">
                    <a:pos x="T6" y="T7"/>
                  </a:cxn>
                </a:cxnLst>
                <a:rect l="0" t="0" r="r" b="b"/>
                <a:pathLst>
                  <a:path w="7" h="3">
                    <a:moveTo>
                      <a:pt x="5" y="1"/>
                    </a:moveTo>
                    <a:cubicBezTo>
                      <a:pt x="4" y="2"/>
                      <a:pt x="2" y="0"/>
                      <a:pt x="0" y="0"/>
                    </a:cubicBezTo>
                    <a:cubicBezTo>
                      <a:pt x="4" y="3"/>
                      <a:pt x="4" y="2"/>
                      <a:pt x="6" y="3"/>
                    </a:cubicBezTo>
                    <a:cubicBezTo>
                      <a:pt x="7" y="3"/>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3" name="Freeform 2190"/>
              <p:cNvSpPr/>
              <p:nvPr>
                <p:custDataLst>
                  <p:tags r:id="rId378"/>
                </p:custDataLst>
              </p:nvPr>
            </p:nvSpPr>
            <p:spPr bwMode="auto">
              <a:xfrm>
                <a:off x="3605281" y="2595647"/>
                <a:ext cx="12329" cy="10274"/>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2" y="1"/>
                      <a:pt x="3" y="4"/>
                      <a:pt x="6" y="5"/>
                    </a:cubicBezTo>
                    <a:cubicBezTo>
                      <a:pt x="5" y="3"/>
                      <a:pt x="2"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4" name="Freeform 2191"/>
              <p:cNvSpPr/>
              <p:nvPr>
                <p:custDataLst>
                  <p:tags r:id="rId379"/>
                </p:custDataLst>
              </p:nvPr>
            </p:nvSpPr>
            <p:spPr bwMode="auto">
              <a:xfrm>
                <a:off x="3680282" y="2837089"/>
                <a:ext cx="8219" cy="12329"/>
              </a:xfrm>
              <a:custGeom>
                <a:avLst/>
                <a:gdLst>
                  <a:gd name="T0" fmla="*/ 2 w 4"/>
                  <a:gd name="T1" fmla="*/ 1 h 6"/>
                  <a:gd name="T2" fmla="*/ 0 w 4"/>
                  <a:gd name="T3" fmla="*/ 1 h 6"/>
                  <a:gd name="T4" fmla="*/ 2 w 4"/>
                  <a:gd name="T5" fmla="*/ 5 h 6"/>
                  <a:gd name="T6" fmla="*/ 2 w 4"/>
                  <a:gd name="T7" fmla="*/ 1 h 6"/>
                </a:gdLst>
                <a:ahLst/>
                <a:cxnLst>
                  <a:cxn ang="0">
                    <a:pos x="T0" y="T1"/>
                  </a:cxn>
                  <a:cxn ang="0">
                    <a:pos x="T2" y="T3"/>
                  </a:cxn>
                  <a:cxn ang="0">
                    <a:pos x="T4" y="T5"/>
                  </a:cxn>
                  <a:cxn ang="0">
                    <a:pos x="T6" y="T7"/>
                  </a:cxn>
                </a:cxnLst>
                <a:rect l="0" t="0" r="r" b="b"/>
                <a:pathLst>
                  <a:path w="4" h="6">
                    <a:moveTo>
                      <a:pt x="2" y="1"/>
                    </a:moveTo>
                    <a:cubicBezTo>
                      <a:pt x="0" y="0"/>
                      <a:pt x="1" y="2"/>
                      <a:pt x="0" y="1"/>
                    </a:cubicBezTo>
                    <a:cubicBezTo>
                      <a:pt x="1" y="3"/>
                      <a:pt x="2" y="4"/>
                      <a:pt x="2" y="5"/>
                    </a:cubicBezTo>
                    <a:cubicBezTo>
                      <a:pt x="4" y="6"/>
                      <a:pt x="1"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5" name="Freeform 2192"/>
              <p:cNvSpPr/>
              <p:nvPr>
                <p:custDataLst>
                  <p:tags r:id="rId380"/>
                </p:custDataLst>
              </p:nvPr>
            </p:nvSpPr>
            <p:spPr bwMode="auto">
              <a:xfrm>
                <a:off x="3575486" y="2484687"/>
                <a:ext cx="14383" cy="13356"/>
              </a:xfrm>
              <a:custGeom>
                <a:avLst/>
                <a:gdLst>
                  <a:gd name="T0" fmla="*/ 3 w 7"/>
                  <a:gd name="T1" fmla="*/ 4 h 6"/>
                  <a:gd name="T2" fmla="*/ 3 w 7"/>
                  <a:gd name="T3" fmla="*/ 3 h 6"/>
                  <a:gd name="T4" fmla="*/ 7 w 7"/>
                  <a:gd name="T5" fmla="*/ 6 h 6"/>
                  <a:gd name="T6" fmla="*/ 0 w 7"/>
                  <a:gd name="T7" fmla="*/ 0 h 6"/>
                  <a:gd name="T8" fmla="*/ 3 w 7"/>
                  <a:gd name="T9" fmla="*/ 4 h 6"/>
                </a:gdLst>
                <a:ahLst/>
                <a:cxnLst>
                  <a:cxn ang="0">
                    <a:pos x="T0" y="T1"/>
                  </a:cxn>
                  <a:cxn ang="0">
                    <a:pos x="T2" y="T3"/>
                  </a:cxn>
                  <a:cxn ang="0">
                    <a:pos x="T4" y="T5"/>
                  </a:cxn>
                  <a:cxn ang="0">
                    <a:pos x="T6" y="T7"/>
                  </a:cxn>
                  <a:cxn ang="0">
                    <a:pos x="T8" y="T9"/>
                  </a:cxn>
                </a:cxnLst>
                <a:rect l="0" t="0" r="r" b="b"/>
                <a:pathLst>
                  <a:path w="7" h="6">
                    <a:moveTo>
                      <a:pt x="3" y="4"/>
                    </a:moveTo>
                    <a:cubicBezTo>
                      <a:pt x="4" y="5"/>
                      <a:pt x="3" y="4"/>
                      <a:pt x="3" y="3"/>
                    </a:cubicBezTo>
                    <a:cubicBezTo>
                      <a:pt x="5" y="4"/>
                      <a:pt x="5" y="6"/>
                      <a:pt x="7" y="6"/>
                    </a:cubicBezTo>
                    <a:cubicBezTo>
                      <a:pt x="5" y="4"/>
                      <a:pt x="3" y="1"/>
                      <a:pt x="0" y="0"/>
                    </a:cubicBezTo>
                    <a:cubicBezTo>
                      <a:pt x="2" y="2"/>
                      <a:pt x="3" y="3"/>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6" name="Freeform 2193"/>
              <p:cNvSpPr/>
              <p:nvPr>
                <p:custDataLst>
                  <p:tags r:id="rId381"/>
                </p:custDataLst>
              </p:nvPr>
            </p:nvSpPr>
            <p:spPr bwMode="auto">
              <a:xfrm>
                <a:off x="3684392" y="2649072"/>
                <a:ext cx="14383" cy="17466"/>
              </a:xfrm>
              <a:custGeom>
                <a:avLst/>
                <a:gdLst>
                  <a:gd name="T0" fmla="*/ 0 w 7"/>
                  <a:gd name="T1" fmla="*/ 0 h 8"/>
                  <a:gd name="T2" fmla="*/ 4 w 7"/>
                  <a:gd name="T3" fmla="*/ 6 h 8"/>
                  <a:gd name="T4" fmla="*/ 7 w 7"/>
                  <a:gd name="T5" fmla="*/ 8 h 8"/>
                  <a:gd name="T6" fmla="*/ 0 w 7"/>
                  <a:gd name="T7" fmla="*/ 0 h 8"/>
                </a:gdLst>
                <a:ahLst/>
                <a:cxnLst>
                  <a:cxn ang="0">
                    <a:pos x="T0" y="T1"/>
                  </a:cxn>
                  <a:cxn ang="0">
                    <a:pos x="T2" y="T3"/>
                  </a:cxn>
                  <a:cxn ang="0">
                    <a:pos x="T4" y="T5"/>
                  </a:cxn>
                  <a:cxn ang="0">
                    <a:pos x="T6" y="T7"/>
                  </a:cxn>
                </a:cxnLst>
                <a:rect l="0" t="0" r="r" b="b"/>
                <a:pathLst>
                  <a:path w="7" h="8">
                    <a:moveTo>
                      <a:pt x="0" y="0"/>
                    </a:moveTo>
                    <a:cubicBezTo>
                      <a:pt x="2" y="3"/>
                      <a:pt x="1" y="3"/>
                      <a:pt x="4" y="6"/>
                    </a:cubicBezTo>
                    <a:cubicBezTo>
                      <a:pt x="6" y="7"/>
                      <a:pt x="6" y="7"/>
                      <a:pt x="7" y="8"/>
                    </a:cubicBezTo>
                    <a:cubicBezTo>
                      <a:pt x="5" y="6"/>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7" name="Freeform 2194"/>
              <p:cNvSpPr/>
              <p:nvPr>
                <p:custDataLst>
                  <p:tags r:id="rId382"/>
                </p:custDataLst>
              </p:nvPr>
            </p:nvSpPr>
            <p:spPr bwMode="auto">
              <a:xfrm>
                <a:off x="3724461" y="2986064"/>
                <a:ext cx="8219" cy="18493"/>
              </a:xfrm>
              <a:custGeom>
                <a:avLst/>
                <a:gdLst>
                  <a:gd name="T0" fmla="*/ 2 w 4"/>
                  <a:gd name="T1" fmla="*/ 5 h 9"/>
                  <a:gd name="T2" fmla="*/ 3 w 4"/>
                  <a:gd name="T3" fmla="*/ 6 h 9"/>
                  <a:gd name="T4" fmla="*/ 4 w 4"/>
                  <a:gd name="T5" fmla="*/ 7 h 9"/>
                  <a:gd name="T6" fmla="*/ 3 w 4"/>
                  <a:gd name="T7" fmla="*/ 3 h 9"/>
                  <a:gd name="T8" fmla="*/ 0 w 4"/>
                  <a:gd name="T9" fmla="*/ 3 h 9"/>
                  <a:gd name="T10" fmla="*/ 2 w 4"/>
                  <a:gd name="T11" fmla="*/ 8 h 9"/>
                  <a:gd name="T12" fmla="*/ 2 w 4"/>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5"/>
                    </a:moveTo>
                    <a:cubicBezTo>
                      <a:pt x="2" y="4"/>
                      <a:pt x="2" y="5"/>
                      <a:pt x="3" y="6"/>
                    </a:cubicBezTo>
                    <a:cubicBezTo>
                      <a:pt x="3" y="7"/>
                      <a:pt x="3" y="8"/>
                      <a:pt x="4" y="7"/>
                    </a:cubicBezTo>
                    <a:cubicBezTo>
                      <a:pt x="4" y="6"/>
                      <a:pt x="2" y="4"/>
                      <a:pt x="3" y="3"/>
                    </a:cubicBezTo>
                    <a:cubicBezTo>
                      <a:pt x="2" y="3"/>
                      <a:pt x="1" y="0"/>
                      <a:pt x="0" y="3"/>
                    </a:cubicBezTo>
                    <a:cubicBezTo>
                      <a:pt x="1" y="4"/>
                      <a:pt x="2" y="6"/>
                      <a:pt x="2" y="8"/>
                    </a:cubicBezTo>
                    <a:cubicBezTo>
                      <a:pt x="3" y="9"/>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8" name="Freeform 2195"/>
              <p:cNvSpPr/>
              <p:nvPr>
                <p:custDataLst>
                  <p:tags r:id="rId383"/>
                </p:custDataLst>
              </p:nvPr>
            </p:nvSpPr>
            <p:spPr bwMode="auto">
              <a:xfrm>
                <a:off x="3730626" y="3022024"/>
                <a:ext cx="5137" cy="23631"/>
              </a:xfrm>
              <a:custGeom>
                <a:avLst/>
                <a:gdLst>
                  <a:gd name="T0" fmla="*/ 0 w 2"/>
                  <a:gd name="T1" fmla="*/ 0 h 11"/>
                  <a:gd name="T2" fmla="*/ 1 w 2"/>
                  <a:gd name="T3" fmla="*/ 9 h 11"/>
                  <a:gd name="T4" fmla="*/ 2 w 2"/>
                  <a:gd name="T5" fmla="*/ 8 h 11"/>
                  <a:gd name="T6" fmla="*/ 2 w 2"/>
                  <a:gd name="T7" fmla="*/ 6 h 11"/>
                  <a:gd name="T8" fmla="*/ 1 w 2"/>
                  <a:gd name="T9" fmla="*/ 4 h 11"/>
                  <a:gd name="T10" fmla="*/ 0 w 2"/>
                  <a:gd name="T11" fmla="*/ 0 h 11"/>
                </a:gdLst>
                <a:ahLst/>
                <a:cxnLst>
                  <a:cxn ang="0">
                    <a:pos x="T0" y="T1"/>
                  </a:cxn>
                  <a:cxn ang="0">
                    <a:pos x="T2" y="T3"/>
                  </a:cxn>
                  <a:cxn ang="0">
                    <a:pos x="T4" y="T5"/>
                  </a:cxn>
                  <a:cxn ang="0">
                    <a:pos x="T6" y="T7"/>
                  </a:cxn>
                  <a:cxn ang="0">
                    <a:pos x="T8" y="T9"/>
                  </a:cxn>
                  <a:cxn ang="0">
                    <a:pos x="T10" y="T11"/>
                  </a:cxn>
                </a:cxnLst>
                <a:rect l="0" t="0" r="r" b="b"/>
                <a:pathLst>
                  <a:path w="2" h="11">
                    <a:moveTo>
                      <a:pt x="0" y="0"/>
                    </a:moveTo>
                    <a:cubicBezTo>
                      <a:pt x="0" y="3"/>
                      <a:pt x="2" y="6"/>
                      <a:pt x="1" y="9"/>
                    </a:cubicBezTo>
                    <a:cubicBezTo>
                      <a:pt x="2" y="11"/>
                      <a:pt x="2" y="7"/>
                      <a:pt x="2" y="8"/>
                    </a:cubicBezTo>
                    <a:cubicBezTo>
                      <a:pt x="2" y="7"/>
                      <a:pt x="2" y="7"/>
                      <a:pt x="2" y="6"/>
                    </a:cubicBezTo>
                    <a:cubicBezTo>
                      <a:pt x="1" y="4"/>
                      <a:pt x="1" y="4"/>
                      <a:pt x="1" y="4"/>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39" name="Freeform 2196"/>
              <p:cNvSpPr/>
              <p:nvPr>
                <p:custDataLst>
                  <p:tags r:id="rId384"/>
                </p:custDataLst>
              </p:nvPr>
            </p:nvSpPr>
            <p:spPr bwMode="auto">
              <a:xfrm>
                <a:off x="3735763" y="3022024"/>
                <a:ext cx="8219" cy="51371"/>
              </a:xfrm>
              <a:custGeom>
                <a:avLst/>
                <a:gdLst>
                  <a:gd name="T0" fmla="*/ 1 w 4"/>
                  <a:gd name="T1" fmla="*/ 14 h 24"/>
                  <a:gd name="T2" fmla="*/ 2 w 4"/>
                  <a:gd name="T3" fmla="*/ 12 h 24"/>
                  <a:gd name="T4" fmla="*/ 1 w 4"/>
                  <a:gd name="T5" fmla="*/ 6 h 24"/>
                  <a:gd name="T6" fmla="*/ 1 w 4"/>
                  <a:gd name="T7" fmla="*/ 0 h 24"/>
                  <a:gd name="T8" fmla="*/ 0 w 4"/>
                  <a:gd name="T9" fmla="*/ 4 h 24"/>
                  <a:gd name="T10" fmla="*/ 1 w 4"/>
                  <a:gd name="T11" fmla="*/ 8 h 24"/>
                  <a:gd name="T12" fmla="*/ 0 w 4"/>
                  <a:gd name="T13" fmla="*/ 10 h 24"/>
                  <a:gd name="T14" fmla="*/ 1 w 4"/>
                  <a:gd name="T15" fmla="*/ 17 h 24"/>
                  <a:gd name="T16" fmla="*/ 3 w 4"/>
                  <a:gd name="T17" fmla="*/ 24 h 24"/>
                  <a:gd name="T18" fmla="*/ 3 w 4"/>
                  <a:gd name="T19" fmla="*/ 20 h 24"/>
                  <a:gd name="T20" fmla="*/ 2 w 4"/>
                  <a:gd name="T21" fmla="*/ 20 h 24"/>
                  <a:gd name="T22" fmla="*/ 2 w 4"/>
                  <a:gd name="T23" fmla="*/ 18 h 24"/>
                  <a:gd name="T24" fmla="*/ 3 w 4"/>
                  <a:gd name="T25" fmla="*/ 16 h 24"/>
                  <a:gd name="T26" fmla="*/ 1 w 4"/>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4">
                    <a:moveTo>
                      <a:pt x="1" y="14"/>
                    </a:moveTo>
                    <a:cubicBezTo>
                      <a:pt x="2" y="12"/>
                      <a:pt x="2" y="13"/>
                      <a:pt x="2" y="12"/>
                    </a:cubicBezTo>
                    <a:cubicBezTo>
                      <a:pt x="2" y="10"/>
                      <a:pt x="1" y="8"/>
                      <a:pt x="1" y="6"/>
                    </a:cubicBezTo>
                    <a:cubicBezTo>
                      <a:pt x="1" y="4"/>
                      <a:pt x="1" y="2"/>
                      <a:pt x="1" y="0"/>
                    </a:cubicBezTo>
                    <a:cubicBezTo>
                      <a:pt x="0" y="1"/>
                      <a:pt x="0" y="2"/>
                      <a:pt x="0" y="4"/>
                    </a:cubicBezTo>
                    <a:cubicBezTo>
                      <a:pt x="1" y="5"/>
                      <a:pt x="1" y="6"/>
                      <a:pt x="1" y="8"/>
                    </a:cubicBezTo>
                    <a:cubicBezTo>
                      <a:pt x="1" y="9"/>
                      <a:pt x="1" y="9"/>
                      <a:pt x="0" y="10"/>
                    </a:cubicBezTo>
                    <a:cubicBezTo>
                      <a:pt x="2" y="12"/>
                      <a:pt x="1" y="15"/>
                      <a:pt x="1" y="17"/>
                    </a:cubicBezTo>
                    <a:cubicBezTo>
                      <a:pt x="2" y="21"/>
                      <a:pt x="2" y="21"/>
                      <a:pt x="3" y="24"/>
                    </a:cubicBezTo>
                    <a:cubicBezTo>
                      <a:pt x="4" y="23"/>
                      <a:pt x="3" y="22"/>
                      <a:pt x="3" y="20"/>
                    </a:cubicBezTo>
                    <a:cubicBezTo>
                      <a:pt x="3" y="18"/>
                      <a:pt x="3" y="21"/>
                      <a:pt x="2" y="20"/>
                    </a:cubicBezTo>
                    <a:cubicBezTo>
                      <a:pt x="2" y="19"/>
                      <a:pt x="2" y="18"/>
                      <a:pt x="2" y="18"/>
                    </a:cubicBezTo>
                    <a:cubicBezTo>
                      <a:pt x="2" y="17"/>
                      <a:pt x="3" y="19"/>
                      <a:pt x="3" y="16"/>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0" name="Freeform 2197"/>
              <p:cNvSpPr/>
              <p:nvPr>
                <p:custDataLst>
                  <p:tags r:id="rId385"/>
                </p:custDataLst>
              </p:nvPr>
            </p:nvSpPr>
            <p:spPr bwMode="auto">
              <a:xfrm>
                <a:off x="3741927" y="2593592"/>
                <a:ext cx="8219" cy="12329"/>
              </a:xfrm>
              <a:custGeom>
                <a:avLst/>
                <a:gdLst>
                  <a:gd name="T0" fmla="*/ 0 w 4"/>
                  <a:gd name="T1" fmla="*/ 0 h 6"/>
                  <a:gd name="T2" fmla="*/ 1 w 4"/>
                  <a:gd name="T3" fmla="*/ 1 h 6"/>
                  <a:gd name="T4" fmla="*/ 1 w 4"/>
                  <a:gd name="T5" fmla="*/ 3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0" y="0"/>
                      <a:pt x="0" y="1"/>
                      <a:pt x="1" y="1"/>
                    </a:cubicBezTo>
                    <a:cubicBezTo>
                      <a:pt x="1" y="2"/>
                      <a:pt x="2" y="3"/>
                      <a:pt x="1" y="3"/>
                    </a:cubicBezTo>
                    <a:cubicBezTo>
                      <a:pt x="1" y="4"/>
                      <a:pt x="3" y="5"/>
                      <a:pt x="4" y="6"/>
                    </a:cubicBezTo>
                    <a:cubicBezTo>
                      <a:pt x="3" y="4"/>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1" name="Freeform 2198"/>
              <p:cNvSpPr/>
              <p:nvPr>
                <p:custDataLst>
                  <p:tags r:id="rId386"/>
                </p:custDataLst>
              </p:nvPr>
            </p:nvSpPr>
            <p:spPr bwMode="auto">
              <a:xfrm>
                <a:off x="3818983" y="2742567"/>
                <a:ext cx="14383" cy="31850"/>
              </a:xfrm>
              <a:custGeom>
                <a:avLst/>
                <a:gdLst>
                  <a:gd name="T0" fmla="*/ 1 w 7"/>
                  <a:gd name="T1" fmla="*/ 1 h 15"/>
                  <a:gd name="T2" fmla="*/ 7 w 7"/>
                  <a:gd name="T3" fmla="*/ 15 h 15"/>
                  <a:gd name="T4" fmla="*/ 5 w 7"/>
                  <a:gd name="T5" fmla="*/ 10 h 15"/>
                  <a:gd name="T6" fmla="*/ 1 w 7"/>
                  <a:gd name="T7" fmla="*/ 1 h 15"/>
                </a:gdLst>
                <a:ahLst/>
                <a:cxnLst>
                  <a:cxn ang="0">
                    <a:pos x="T0" y="T1"/>
                  </a:cxn>
                  <a:cxn ang="0">
                    <a:pos x="T2" y="T3"/>
                  </a:cxn>
                  <a:cxn ang="0">
                    <a:pos x="T4" y="T5"/>
                  </a:cxn>
                  <a:cxn ang="0">
                    <a:pos x="T6" y="T7"/>
                  </a:cxn>
                </a:cxnLst>
                <a:rect l="0" t="0" r="r" b="b"/>
                <a:pathLst>
                  <a:path w="7" h="15">
                    <a:moveTo>
                      <a:pt x="1" y="1"/>
                    </a:moveTo>
                    <a:cubicBezTo>
                      <a:pt x="0" y="0"/>
                      <a:pt x="4" y="12"/>
                      <a:pt x="7" y="15"/>
                    </a:cubicBezTo>
                    <a:cubicBezTo>
                      <a:pt x="6" y="14"/>
                      <a:pt x="3" y="9"/>
                      <a:pt x="5" y="10"/>
                    </a:cubicBezTo>
                    <a:cubicBezTo>
                      <a:pt x="4" y="7"/>
                      <a:pt x="1" y="5"/>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2" name="Freeform 2199"/>
              <p:cNvSpPr/>
              <p:nvPr>
                <p:custDataLst>
                  <p:tags r:id="rId387"/>
                </p:custDataLst>
              </p:nvPr>
            </p:nvSpPr>
            <p:spPr bwMode="auto">
              <a:xfrm>
                <a:off x="3848778" y="2825788"/>
                <a:ext cx="8219" cy="23631"/>
              </a:xfrm>
              <a:custGeom>
                <a:avLst/>
                <a:gdLst>
                  <a:gd name="T0" fmla="*/ 0 w 4"/>
                  <a:gd name="T1" fmla="*/ 2 h 11"/>
                  <a:gd name="T2" fmla="*/ 3 w 4"/>
                  <a:gd name="T3" fmla="*/ 11 h 11"/>
                  <a:gd name="T4" fmla="*/ 2 w 4"/>
                  <a:gd name="T5" fmla="*/ 3 h 11"/>
                  <a:gd name="T6" fmla="*/ 0 w 4"/>
                  <a:gd name="T7" fmla="*/ 2 h 11"/>
                </a:gdLst>
                <a:ahLst/>
                <a:cxnLst>
                  <a:cxn ang="0">
                    <a:pos x="T0" y="T1"/>
                  </a:cxn>
                  <a:cxn ang="0">
                    <a:pos x="T2" y="T3"/>
                  </a:cxn>
                  <a:cxn ang="0">
                    <a:pos x="T4" y="T5"/>
                  </a:cxn>
                  <a:cxn ang="0">
                    <a:pos x="T6" y="T7"/>
                  </a:cxn>
                </a:cxnLst>
                <a:rect l="0" t="0" r="r" b="b"/>
                <a:pathLst>
                  <a:path w="4" h="11">
                    <a:moveTo>
                      <a:pt x="0" y="2"/>
                    </a:moveTo>
                    <a:cubicBezTo>
                      <a:pt x="1" y="5"/>
                      <a:pt x="0" y="7"/>
                      <a:pt x="3" y="11"/>
                    </a:cubicBezTo>
                    <a:cubicBezTo>
                      <a:pt x="4" y="10"/>
                      <a:pt x="0" y="3"/>
                      <a:pt x="2" y="3"/>
                    </a:cubicBezTo>
                    <a:cubicBezTo>
                      <a:pt x="1" y="0"/>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3" name="Freeform 2200"/>
              <p:cNvSpPr/>
              <p:nvPr>
                <p:custDataLst>
                  <p:tags r:id="rId388"/>
                </p:custDataLst>
              </p:nvPr>
            </p:nvSpPr>
            <p:spPr bwMode="auto">
              <a:xfrm>
                <a:off x="3835422" y="3152505"/>
                <a:ext cx="4110" cy="18493"/>
              </a:xfrm>
              <a:custGeom>
                <a:avLst/>
                <a:gdLst>
                  <a:gd name="T0" fmla="*/ 1 w 2"/>
                  <a:gd name="T1" fmla="*/ 2 h 9"/>
                  <a:gd name="T2" fmla="*/ 0 w 2"/>
                  <a:gd name="T3" fmla="*/ 5 h 9"/>
                  <a:gd name="T4" fmla="*/ 1 w 2"/>
                  <a:gd name="T5" fmla="*/ 8 h 9"/>
                  <a:gd name="T6" fmla="*/ 1 w 2"/>
                  <a:gd name="T7" fmla="*/ 8 h 9"/>
                  <a:gd name="T8" fmla="*/ 2 w 2"/>
                  <a:gd name="T9" fmla="*/ 6 h 9"/>
                  <a:gd name="T10" fmla="*/ 1 w 2"/>
                  <a:gd name="T11" fmla="*/ 4 h 9"/>
                  <a:gd name="T12" fmla="*/ 1 w 2"/>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1" y="2"/>
                    </a:moveTo>
                    <a:cubicBezTo>
                      <a:pt x="0" y="0"/>
                      <a:pt x="1" y="5"/>
                      <a:pt x="0" y="5"/>
                    </a:cubicBezTo>
                    <a:cubicBezTo>
                      <a:pt x="1" y="7"/>
                      <a:pt x="1" y="6"/>
                      <a:pt x="1" y="8"/>
                    </a:cubicBezTo>
                    <a:cubicBezTo>
                      <a:pt x="1" y="9"/>
                      <a:pt x="1" y="8"/>
                      <a:pt x="1" y="8"/>
                    </a:cubicBezTo>
                    <a:cubicBezTo>
                      <a:pt x="2" y="7"/>
                      <a:pt x="2" y="7"/>
                      <a:pt x="2" y="6"/>
                    </a:cubicBezTo>
                    <a:cubicBezTo>
                      <a:pt x="2" y="7"/>
                      <a:pt x="0" y="2"/>
                      <a:pt x="1" y="4"/>
                    </a:cubicBezTo>
                    <a:cubicBezTo>
                      <a:pt x="2"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4" name="Freeform 2201"/>
              <p:cNvSpPr/>
              <p:nvPr>
                <p:custDataLst>
                  <p:tags r:id="rId389"/>
                </p:custDataLst>
              </p:nvPr>
            </p:nvSpPr>
            <p:spPr bwMode="auto">
              <a:xfrm>
                <a:off x="3892957" y="3019969"/>
                <a:ext cx="6164" cy="38014"/>
              </a:xfrm>
              <a:custGeom>
                <a:avLst/>
                <a:gdLst>
                  <a:gd name="T0" fmla="*/ 1 w 3"/>
                  <a:gd name="T1" fmla="*/ 0 h 18"/>
                  <a:gd name="T2" fmla="*/ 1 w 3"/>
                  <a:gd name="T3" fmla="*/ 10 h 18"/>
                  <a:gd name="T4" fmla="*/ 0 w 3"/>
                  <a:gd name="T5" fmla="*/ 18 h 18"/>
                  <a:gd name="T6" fmla="*/ 3 w 3"/>
                  <a:gd name="T7" fmla="*/ 14 h 18"/>
                  <a:gd name="T8" fmla="*/ 2 w 3"/>
                  <a:gd name="T9" fmla="*/ 4 h 18"/>
                  <a:gd name="T10" fmla="*/ 1 w 3"/>
                  <a:gd name="T11" fmla="*/ 0 h 18"/>
                </a:gdLst>
                <a:ahLst/>
                <a:cxnLst>
                  <a:cxn ang="0">
                    <a:pos x="T0" y="T1"/>
                  </a:cxn>
                  <a:cxn ang="0">
                    <a:pos x="T2" y="T3"/>
                  </a:cxn>
                  <a:cxn ang="0">
                    <a:pos x="T4" y="T5"/>
                  </a:cxn>
                  <a:cxn ang="0">
                    <a:pos x="T6" y="T7"/>
                  </a:cxn>
                  <a:cxn ang="0">
                    <a:pos x="T8" y="T9"/>
                  </a:cxn>
                  <a:cxn ang="0">
                    <a:pos x="T10" y="T11"/>
                  </a:cxn>
                </a:cxnLst>
                <a:rect l="0" t="0" r="r" b="b"/>
                <a:pathLst>
                  <a:path w="3" h="18">
                    <a:moveTo>
                      <a:pt x="1" y="0"/>
                    </a:moveTo>
                    <a:cubicBezTo>
                      <a:pt x="0" y="0"/>
                      <a:pt x="1" y="7"/>
                      <a:pt x="1" y="10"/>
                    </a:cubicBezTo>
                    <a:cubicBezTo>
                      <a:pt x="0" y="9"/>
                      <a:pt x="0" y="16"/>
                      <a:pt x="0" y="18"/>
                    </a:cubicBezTo>
                    <a:cubicBezTo>
                      <a:pt x="1" y="18"/>
                      <a:pt x="2" y="16"/>
                      <a:pt x="3" y="14"/>
                    </a:cubicBezTo>
                    <a:cubicBezTo>
                      <a:pt x="1" y="14"/>
                      <a:pt x="3" y="9"/>
                      <a:pt x="2" y="4"/>
                    </a:cubicBezTo>
                    <a:cubicBezTo>
                      <a:pt x="1" y="3"/>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5" name="Freeform 2202"/>
              <p:cNvSpPr/>
              <p:nvPr>
                <p:custDataLst>
                  <p:tags r:id="rId390"/>
                </p:custDataLst>
              </p:nvPr>
            </p:nvSpPr>
            <p:spPr bwMode="auto">
              <a:xfrm>
                <a:off x="3890902" y="3077504"/>
                <a:ext cx="4110" cy="31850"/>
              </a:xfrm>
              <a:custGeom>
                <a:avLst/>
                <a:gdLst>
                  <a:gd name="T0" fmla="*/ 1 w 2"/>
                  <a:gd name="T1" fmla="*/ 0 h 15"/>
                  <a:gd name="T2" fmla="*/ 1 w 2"/>
                  <a:gd name="T3" fmla="*/ 5 h 15"/>
                  <a:gd name="T4" fmla="*/ 1 w 2"/>
                  <a:gd name="T5" fmla="*/ 9 h 15"/>
                  <a:gd name="T6" fmla="*/ 1 w 2"/>
                  <a:gd name="T7" fmla="*/ 13 h 15"/>
                  <a:gd name="T8" fmla="*/ 2 w 2"/>
                  <a:gd name="T9" fmla="*/ 10 h 15"/>
                  <a:gd name="T10" fmla="*/ 1 w 2"/>
                  <a:gd name="T11" fmla="*/ 0 h 15"/>
                </a:gdLst>
                <a:ahLst/>
                <a:cxnLst>
                  <a:cxn ang="0">
                    <a:pos x="T0" y="T1"/>
                  </a:cxn>
                  <a:cxn ang="0">
                    <a:pos x="T2" y="T3"/>
                  </a:cxn>
                  <a:cxn ang="0">
                    <a:pos x="T4" y="T5"/>
                  </a:cxn>
                  <a:cxn ang="0">
                    <a:pos x="T6" y="T7"/>
                  </a:cxn>
                  <a:cxn ang="0">
                    <a:pos x="T8" y="T9"/>
                  </a:cxn>
                  <a:cxn ang="0">
                    <a:pos x="T10" y="T11"/>
                  </a:cxn>
                </a:cxnLst>
                <a:rect l="0" t="0" r="r" b="b"/>
                <a:pathLst>
                  <a:path w="2" h="15">
                    <a:moveTo>
                      <a:pt x="1" y="0"/>
                    </a:moveTo>
                    <a:cubicBezTo>
                      <a:pt x="0" y="0"/>
                      <a:pt x="0" y="3"/>
                      <a:pt x="1" y="5"/>
                    </a:cubicBezTo>
                    <a:cubicBezTo>
                      <a:pt x="1" y="7"/>
                      <a:pt x="1" y="8"/>
                      <a:pt x="1" y="9"/>
                    </a:cubicBezTo>
                    <a:cubicBezTo>
                      <a:pt x="1" y="11"/>
                      <a:pt x="1" y="12"/>
                      <a:pt x="1" y="13"/>
                    </a:cubicBezTo>
                    <a:cubicBezTo>
                      <a:pt x="2" y="15"/>
                      <a:pt x="1" y="7"/>
                      <a:pt x="2" y="10"/>
                    </a:cubicBezTo>
                    <a:cubicBezTo>
                      <a:pt x="2" y="8"/>
                      <a:pt x="0"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6" name="Freeform 2203"/>
              <p:cNvSpPr/>
              <p:nvPr>
                <p:custDataLst>
                  <p:tags r:id="rId391"/>
                </p:custDataLst>
              </p:nvPr>
            </p:nvSpPr>
            <p:spPr bwMode="auto">
              <a:xfrm>
                <a:off x="3895012" y="3053873"/>
                <a:ext cx="4110" cy="27740"/>
              </a:xfrm>
              <a:custGeom>
                <a:avLst/>
                <a:gdLst>
                  <a:gd name="T0" fmla="*/ 2 w 2"/>
                  <a:gd name="T1" fmla="*/ 3 h 13"/>
                  <a:gd name="T2" fmla="*/ 1 w 2"/>
                  <a:gd name="T3" fmla="*/ 5 h 13"/>
                  <a:gd name="T4" fmla="*/ 0 w 2"/>
                  <a:gd name="T5" fmla="*/ 5 h 13"/>
                  <a:gd name="T6" fmla="*/ 0 w 2"/>
                  <a:gd name="T7" fmla="*/ 9 h 13"/>
                  <a:gd name="T8" fmla="*/ 1 w 2"/>
                  <a:gd name="T9" fmla="*/ 12 h 13"/>
                  <a:gd name="T10" fmla="*/ 2 w 2"/>
                  <a:gd name="T11" fmla="*/ 10 h 13"/>
                  <a:gd name="T12" fmla="*/ 2 w 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2" y="3"/>
                    </a:moveTo>
                    <a:cubicBezTo>
                      <a:pt x="1" y="0"/>
                      <a:pt x="1" y="3"/>
                      <a:pt x="1" y="5"/>
                    </a:cubicBezTo>
                    <a:cubicBezTo>
                      <a:pt x="1" y="6"/>
                      <a:pt x="1" y="6"/>
                      <a:pt x="0" y="5"/>
                    </a:cubicBezTo>
                    <a:cubicBezTo>
                      <a:pt x="0" y="7"/>
                      <a:pt x="0" y="8"/>
                      <a:pt x="0" y="9"/>
                    </a:cubicBezTo>
                    <a:cubicBezTo>
                      <a:pt x="1" y="8"/>
                      <a:pt x="2" y="7"/>
                      <a:pt x="1" y="12"/>
                    </a:cubicBezTo>
                    <a:cubicBezTo>
                      <a:pt x="2" y="13"/>
                      <a:pt x="2" y="11"/>
                      <a:pt x="2" y="10"/>
                    </a:cubicBezTo>
                    <a:cubicBezTo>
                      <a:pt x="1" y="7"/>
                      <a:pt x="1" y="5"/>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7" name="Freeform 2204"/>
              <p:cNvSpPr/>
              <p:nvPr>
                <p:custDataLst>
                  <p:tags r:id="rId392"/>
                </p:custDataLst>
              </p:nvPr>
            </p:nvSpPr>
            <p:spPr bwMode="auto">
              <a:xfrm>
                <a:off x="3897067" y="3132985"/>
                <a:ext cx="5137" cy="14383"/>
              </a:xfrm>
              <a:custGeom>
                <a:avLst/>
                <a:gdLst>
                  <a:gd name="T0" fmla="*/ 2 w 2"/>
                  <a:gd name="T1" fmla="*/ 7 h 7"/>
                  <a:gd name="T2" fmla="*/ 2 w 2"/>
                  <a:gd name="T3" fmla="*/ 3 h 7"/>
                  <a:gd name="T4" fmla="*/ 0 w 2"/>
                  <a:gd name="T5" fmla="*/ 1 h 7"/>
                  <a:gd name="T6" fmla="*/ 2 w 2"/>
                  <a:gd name="T7" fmla="*/ 7 h 7"/>
                </a:gdLst>
                <a:ahLst/>
                <a:cxnLst>
                  <a:cxn ang="0">
                    <a:pos x="T0" y="T1"/>
                  </a:cxn>
                  <a:cxn ang="0">
                    <a:pos x="T2" y="T3"/>
                  </a:cxn>
                  <a:cxn ang="0">
                    <a:pos x="T4" y="T5"/>
                  </a:cxn>
                  <a:cxn ang="0">
                    <a:pos x="T6" y="T7"/>
                  </a:cxn>
                </a:cxnLst>
                <a:rect l="0" t="0" r="r" b="b"/>
                <a:pathLst>
                  <a:path w="2" h="7">
                    <a:moveTo>
                      <a:pt x="2" y="7"/>
                    </a:moveTo>
                    <a:cubicBezTo>
                      <a:pt x="2" y="6"/>
                      <a:pt x="2" y="5"/>
                      <a:pt x="2" y="3"/>
                    </a:cubicBezTo>
                    <a:cubicBezTo>
                      <a:pt x="1" y="0"/>
                      <a:pt x="1" y="4"/>
                      <a:pt x="0" y="1"/>
                    </a:cubicBezTo>
                    <a:cubicBezTo>
                      <a:pt x="1" y="3"/>
                      <a:pt x="1"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8" name="Freeform 2205"/>
              <p:cNvSpPr/>
              <p:nvPr>
                <p:custDataLst>
                  <p:tags r:id="rId393"/>
                </p:custDataLst>
              </p:nvPr>
            </p:nvSpPr>
            <p:spPr bwMode="auto">
              <a:xfrm>
                <a:off x="3914533" y="3218260"/>
                <a:ext cx="4110" cy="21576"/>
              </a:xfrm>
              <a:custGeom>
                <a:avLst/>
                <a:gdLst>
                  <a:gd name="T0" fmla="*/ 2 w 2"/>
                  <a:gd name="T1" fmla="*/ 5 h 10"/>
                  <a:gd name="T2" fmla="*/ 2 w 2"/>
                  <a:gd name="T3" fmla="*/ 2 h 10"/>
                  <a:gd name="T4" fmla="*/ 0 w 2"/>
                  <a:gd name="T5" fmla="*/ 4 h 10"/>
                  <a:gd name="T6" fmla="*/ 1 w 2"/>
                  <a:gd name="T7" fmla="*/ 7 h 10"/>
                  <a:gd name="T8" fmla="*/ 1 w 2"/>
                  <a:gd name="T9" fmla="*/ 8 h 10"/>
                  <a:gd name="T10" fmla="*/ 2 w 2"/>
                  <a:gd name="T11" fmla="*/ 5 h 10"/>
                </a:gdLst>
                <a:ahLst/>
                <a:cxnLst>
                  <a:cxn ang="0">
                    <a:pos x="T0" y="T1"/>
                  </a:cxn>
                  <a:cxn ang="0">
                    <a:pos x="T2" y="T3"/>
                  </a:cxn>
                  <a:cxn ang="0">
                    <a:pos x="T4" y="T5"/>
                  </a:cxn>
                  <a:cxn ang="0">
                    <a:pos x="T6" y="T7"/>
                  </a:cxn>
                  <a:cxn ang="0">
                    <a:pos x="T8" y="T9"/>
                  </a:cxn>
                  <a:cxn ang="0">
                    <a:pos x="T10" y="T11"/>
                  </a:cxn>
                </a:cxnLst>
                <a:rect l="0" t="0" r="r" b="b"/>
                <a:pathLst>
                  <a:path w="2" h="10">
                    <a:moveTo>
                      <a:pt x="2" y="5"/>
                    </a:moveTo>
                    <a:cubicBezTo>
                      <a:pt x="2" y="5"/>
                      <a:pt x="2" y="4"/>
                      <a:pt x="2" y="2"/>
                    </a:cubicBezTo>
                    <a:cubicBezTo>
                      <a:pt x="1" y="5"/>
                      <a:pt x="1" y="0"/>
                      <a:pt x="0" y="4"/>
                    </a:cubicBezTo>
                    <a:cubicBezTo>
                      <a:pt x="0" y="5"/>
                      <a:pt x="0" y="6"/>
                      <a:pt x="1" y="7"/>
                    </a:cubicBezTo>
                    <a:cubicBezTo>
                      <a:pt x="1" y="5"/>
                      <a:pt x="2" y="4"/>
                      <a:pt x="1" y="8"/>
                    </a:cubicBezTo>
                    <a:cubicBezTo>
                      <a:pt x="2" y="10"/>
                      <a:pt x="2" y="6"/>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49" name="Freeform 2206"/>
              <p:cNvSpPr/>
              <p:nvPr>
                <p:custDataLst>
                  <p:tags r:id="rId394"/>
                </p:custDataLst>
              </p:nvPr>
            </p:nvSpPr>
            <p:spPr bwMode="auto">
              <a:xfrm>
                <a:off x="3863162" y="3341550"/>
                <a:ext cx="6164" cy="15412"/>
              </a:xfrm>
              <a:custGeom>
                <a:avLst/>
                <a:gdLst>
                  <a:gd name="T0" fmla="*/ 3 w 3"/>
                  <a:gd name="T1" fmla="*/ 2 h 7"/>
                  <a:gd name="T2" fmla="*/ 2 w 3"/>
                  <a:gd name="T3" fmla="*/ 3 h 7"/>
                  <a:gd name="T4" fmla="*/ 1 w 3"/>
                  <a:gd name="T5" fmla="*/ 1 h 7"/>
                  <a:gd name="T6" fmla="*/ 2 w 3"/>
                  <a:gd name="T7" fmla="*/ 4 h 7"/>
                  <a:gd name="T8" fmla="*/ 3 w 3"/>
                  <a:gd name="T9" fmla="*/ 2 h 7"/>
                </a:gdLst>
                <a:ahLst/>
                <a:cxnLst>
                  <a:cxn ang="0">
                    <a:pos x="T0" y="T1"/>
                  </a:cxn>
                  <a:cxn ang="0">
                    <a:pos x="T2" y="T3"/>
                  </a:cxn>
                  <a:cxn ang="0">
                    <a:pos x="T4" y="T5"/>
                  </a:cxn>
                  <a:cxn ang="0">
                    <a:pos x="T6" y="T7"/>
                  </a:cxn>
                  <a:cxn ang="0">
                    <a:pos x="T8" y="T9"/>
                  </a:cxn>
                </a:cxnLst>
                <a:rect l="0" t="0" r="r" b="b"/>
                <a:pathLst>
                  <a:path w="3" h="7">
                    <a:moveTo>
                      <a:pt x="3" y="2"/>
                    </a:moveTo>
                    <a:cubicBezTo>
                      <a:pt x="3" y="0"/>
                      <a:pt x="2" y="1"/>
                      <a:pt x="2" y="3"/>
                    </a:cubicBezTo>
                    <a:cubicBezTo>
                      <a:pt x="2" y="3"/>
                      <a:pt x="1" y="2"/>
                      <a:pt x="1" y="1"/>
                    </a:cubicBezTo>
                    <a:cubicBezTo>
                      <a:pt x="0" y="3"/>
                      <a:pt x="1" y="7"/>
                      <a:pt x="2" y="4"/>
                    </a:cubicBezTo>
                    <a:cubicBezTo>
                      <a:pt x="2" y="4"/>
                      <a:pt x="2"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0" name="Freeform 2207"/>
              <p:cNvSpPr/>
              <p:nvPr>
                <p:custDataLst>
                  <p:tags r:id="rId395"/>
                </p:custDataLst>
              </p:nvPr>
            </p:nvSpPr>
            <p:spPr bwMode="auto">
              <a:xfrm>
                <a:off x="3750146" y="3499771"/>
                <a:ext cx="8219" cy="14383"/>
              </a:xfrm>
              <a:custGeom>
                <a:avLst/>
                <a:gdLst>
                  <a:gd name="T0" fmla="*/ 3 w 4"/>
                  <a:gd name="T1" fmla="*/ 0 h 7"/>
                  <a:gd name="T2" fmla="*/ 3 w 4"/>
                  <a:gd name="T3" fmla="*/ 1 h 7"/>
                  <a:gd name="T4" fmla="*/ 0 w 4"/>
                  <a:gd name="T5" fmla="*/ 7 h 7"/>
                  <a:gd name="T6" fmla="*/ 4 w 4"/>
                  <a:gd name="T7" fmla="*/ 1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2" y="1"/>
                      <a:pt x="2" y="1"/>
                      <a:pt x="3" y="1"/>
                    </a:cubicBezTo>
                    <a:cubicBezTo>
                      <a:pt x="2" y="3"/>
                      <a:pt x="0" y="4"/>
                      <a:pt x="0" y="7"/>
                    </a:cubicBezTo>
                    <a:cubicBezTo>
                      <a:pt x="2" y="6"/>
                      <a:pt x="2" y="3"/>
                      <a:pt x="4" y="1"/>
                    </a:cubicBezTo>
                    <a:cubicBezTo>
                      <a:pt x="4" y="0"/>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1" name="Freeform 2208"/>
              <p:cNvSpPr/>
              <p:nvPr>
                <p:custDataLst>
                  <p:tags r:id="rId396"/>
                </p:custDataLst>
              </p:nvPr>
            </p:nvSpPr>
            <p:spPr bwMode="auto">
              <a:xfrm>
                <a:off x="3880628" y="3394975"/>
                <a:ext cx="14383" cy="49316"/>
              </a:xfrm>
              <a:custGeom>
                <a:avLst/>
                <a:gdLst>
                  <a:gd name="T0" fmla="*/ 4 w 7"/>
                  <a:gd name="T1" fmla="*/ 10 h 23"/>
                  <a:gd name="T2" fmla="*/ 7 w 7"/>
                  <a:gd name="T3" fmla="*/ 0 h 23"/>
                  <a:gd name="T4" fmla="*/ 3 w 7"/>
                  <a:gd name="T5" fmla="*/ 11 h 23"/>
                  <a:gd name="T6" fmla="*/ 0 w 7"/>
                  <a:gd name="T7" fmla="*/ 23 h 23"/>
                  <a:gd name="T8" fmla="*/ 3 w 7"/>
                  <a:gd name="T9" fmla="*/ 17 h 23"/>
                  <a:gd name="T10" fmla="*/ 4 w 7"/>
                  <a:gd name="T11" fmla="*/ 12 h 23"/>
                  <a:gd name="T12" fmla="*/ 4 w 7"/>
                  <a:gd name="T13" fmla="*/ 10 h 23"/>
                </a:gdLst>
                <a:ahLst/>
                <a:cxnLst>
                  <a:cxn ang="0">
                    <a:pos x="T0" y="T1"/>
                  </a:cxn>
                  <a:cxn ang="0">
                    <a:pos x="T2" y="T3"/>
                  </a:cxn>
                  <a:cxn ang="0">
                    <a:pos x="T4" y="T5"/>
                  </a:cxn>
                  <a:cxn ang="0">
                    <a:pos x="T6" y="T7"/>
                  </a:cxn>
                  <a:cxn ang="0">
                    <a:pos x="T8" y="T9"/>
                  </a:cxn>
                  <a:cxn ang="0">
                    <a:pos x="T10" y="T11"/>
                  </a:cxn>
                  <a:cxn ang="0">
                    <a:pos x="T12" y="T13"/>
                  </a:cxn>
                </a:cxnLst>
                <a:rect l="0" t="0" r="r" b="b"/>
                <a:pathLst>
                  <a:path w="7" h="23">
                    <a:moveTo>
                      <a:pt x="4" y="10"/>
                    </a:moveTo>
                    <a:cubicBezTo>
                      <a:pt x="6" y="7"/>
                      <a:pt x="7" y="4"/>
                      <a:pt x="7" y="0"/>
                    </a:cubicBezTo>
                    <a:cubicBezTo>
                      <a:pt x="5" y="4"/>
                      <a:pt x="4" y="8"/>
                      <a:pt x="3" y="11"/>
                    </a:cubicBezTo>
                    <a:cubicBezTo>
                      <a:pt x="4" y="13"/>
                      <a:pt x="1" y="18"/>
                      <a:pt x="0" y="23"/>
                    </a:cubicBezTo>
                    <a:cubicBezTo>
                      <a:pt x="0" y="22"/>
                      <a:pt x="2" y="19"/>
                      <a:pt x="3" y="17"/>
                    </a:cubicBezTo>
                    <a:cubicBezTo>
                      <a:pt x="3" y="15"/>
                      <a:pt x="4" y="14"/>
                      <a:pt x="4" y="12"/>
                    </a:cubicBezTo>
                    <a:cubicBezTo>
                      <a:pt x="4" y="11"/>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2" name="Freeform 2209"/>
              <p:cNvSpPr/>
              <p:nvPr>
                <p:custDataLst>
                  <p:tags r:id="rId397"/>
                </p:custDataLst>
              </p:nvPr>
            </p:nvSpPr>
            <p:spPr bwMode="auto">
              <a:xfrm>
                <a:off x="3859053" y="3435044"/>
                <a:ext cx="21576" cy="66782"/>
              </a:xfrm>
              <a:custGeom>
                <a:avLst/>
                <a:gdLst>
                  <a:gd name="T0" fmla="*/ 10 w 10"/>
                  <a:gd name="T1" fmla="*/ 0 h 31"/>
                  <a:gd name="T2" fmla="*/ 6 w 10"/>
                  <a:gd name="T3" fmla="*/ 13 h 31"/>
                  <a:gd name="T4" fmla="*/ 0 w 10"/>
                  <a:gd name="T5" fmla="*/ 31 h 31"/>
                  <a:gd name="T6" fmla="*/ 1 w 10"/>
                  <a:gd name="T7" fmla="*/ 31 h 31"/>
                  <a:gd name="T8" fmla="*/ 5 w 10"/>
                  <a:gd name="T9" fmla="*/ 21 h 31"/>
                  <a:gd name="T10" fmla="*/ 7 w 10"/>
                  <a:gd name="T11" fmla="*/ 13 h 31"/>
                  <a:gd name="T12" fmla="*/ 10 w 10"/>
                  <a:gd name="T13" fmla="*/ 6 h 31"/>
                  <a:gd name="T14" fmla="*/ 8 w 10"/>
                  <a:gd name="T15" fmla="*/ 8 h 31"/>
                  <a:gd name="T16" fmla="*/ 10 w 1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10" y="0"/>
                    </a:moveTo>
                    <a:cubicBezTo>
                      <a:pt x="8" y="5"/>
                      <a:pt x="8" y="9"/>
                      <a:pt x="6" y="13"/>
                    </a:cubicBezTo>
                    <a:cubicBezTo>
                      <a:pt x="8" y="15"/>
                      <a:pt x="1" y="25"/>
                      <a:pt x="0" y="31"/>
                    </a:cubicBezTo>
                    <a:cubicBezTo>
                      <a:pt x="0" y="31"/>
                      <a:pt x="1" y="30"/>
                      <a:pt x="1" y="31"/>
                    </a:cubicBezTo>
                    <a:cubicBezTo>
                      <a:pt x="2" y="28"/>
                      <a:pt x="2" y="24"/>
                      <a:pt x="5" y="21"/>
                    </a:cubicBezTo>
                    <a:cubicBezTo>
                      <a:pt x="5" y="18"/>
                      <a:pt x="6" y="16"/>
                      <a:pt x="7" y="13"/>
                    </a:cubicBezTo>
                    <a:cubicBezTo>
                      <a:pt x="8" y="11"/>
                      <a:pt x="9" y="9"/>
                      <a:pt x="10" y="6"/>
                    </a:cubicBezTo>
                    <a:cubicBezTo>
                      <a:pt x="10" y="5"/>
                      <a:pt x="9" y="7"/>
                      <a:pt x="8" y="8"/>
                    </a:cubicBezTo>
                    <a:cubicBezTo>
                      <a:pt x="8" y="5"/>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3" name="Freeform 2210"/>
              <p:cNvSpPr/>
              <p:nvPr>
                <p:custDataLst>
                  <p:tags r:id="rId398"/>
                </p:custDataLst>
              </p:nvPr>
            </p:nvSpPr>
            <p:spPr bwMode="auto">
              <a:xfrm>
                <a:off x="3878573" y="3422715"/>
                <a:ext cx="16439" cy="49316"/>
              </a:xfrm>
              <a:custGeom>
                <a:avLst/>
                <a:gdLst>
                  <a:gd name="T0" fmla="*/ 8 w 8"/>
                  <a:gd name="T1" fmla="*/ 0 h 23"/>
                  <a:gd name="T2" fmla="*/ 0 w 8"/>
                  <a:gd name="T3" fmla="*/ 23 h 23"/>
                  <a:gd name="T4" fmla="*/ 8 w 8"/>
                  <a:gd name="T5" fmla="*/ 0 h 23"/>
                </a:gdLst>
                <a:ahLst/>
                <a:cxnLst>
                  <a:cxn ang="0">
                    <a:pos x="T0" y="T1"/>
                  </a:cxn>
                  <a:cxn ang="0">
                    <a:pos x="T2" y="T3"/>
                  </a:cxn>
                  <a:cxn ang="0">
                    <a:pos x="T4" y="T5"/>
                  </a:cxn>
                </a:cxnLst>
                <a:rect l="0" t="0" r="r" b="b"/>
                <a:pathLst>
                  <a:path w="8" h="23">
                    <a:moveTo>
                      <a:pt x="8" y="0"/>
                    </a:moveTo>
                    <a:cubicBezTo>
                      <a:pt x="6" y="0"/>
                      <a:pt x="0" y="18"/>
                      <a:pt x="0" y="23"/>
                    </a:cubicBezTo>
                    <a:cubicBezTo>
                      <a:pt x="2" y="15"/>
                      <a:pt x="5" y="4"/>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4" name="Freeform 2211"/>
              <p:cNvSpPr/>
              <p:nvPr>
                <p:custDataLst>
                  <p:tags r:id="rId399"/>
                </p:custDataLst>
              </p:nvPr>
            </p:nvSpPr>
            <p:spPr bwMode="auto">
              <a:xfrm>
                <a:off x="3835422" y="3543950"/>
                <a:ext cx="8219" cy="19521"/>
              </a:xfrm>
              <a:custGeom>
                <a:avLst/>
                <a:gdLst>
                  <a:gd name="T0" fmla="*/ 4 w 4"/>
                  <a:gd name="T1" fmla="*/ 0 h 9"/>
                  <a:gd name="T2" fmla="*/ 2 w 4"/>
                  <a:gd name="T3" fmla="*/ 5 h 9"/>
                  <a:gd name="T4" fmla="*/ 0 w 4"/>
                  <a:gd name="T5" fmla="*/ 9 h 9"/>
                  <a:gd name="T6" fmla="*/ 2 w 4"/>
                  <a:gd name="T7" fmla="*/ 6 h 9"/>
                  <a:gd name="T8" fmla="*/ 4 w 4"/>
                  <a:gd name="T9" fmla="*/ 0 h 9"/>
                </a:gdLst>
                <a:ahLst/>
                <a:cxnLst>
                  <a:cxn ang="0">
                    <a:pos x="T0" y="T1"/>
                  </a:cxn>
                  <a:cxn ang="0">
                    <a:pos x="T2" y="T3"/>
                  </a:cxn>
                  <a:cxn ang="0">
                    <a:pos x="T4" y="T5"/>
                  </a:cxn>
                  <a:cxn ang="0">
                    <a:pos x="T6" y="T7"/>
                  </a:cxn>
                  <a:cxn ang="0">
                    <a:pos x="T8" y="T9"/>
                  </a:cxn>
                </a:cxnLst>
                <a:rect l="0" t="0" r="r" b="b"/>
                <a:pathLst>
                  <a:path w="4" h="9">
                    <a:moveTo>
                      <a:pt x="4" y="0"/>
                    </a:moveTo>
                    <a:cubicBezTo>
                      <a:pt x="3" y="2"/>
                      <a:pt x="3" y="3"/>
                      <a:pt x="2" y="5"/>
                    </a:cubicBezTo>
                    <a:cubicBezTo>
                      <a:pt x="1" y="6"/>
                      <a:pt x="0" y="8"/>
                      <a:pt x="0" y="9"/>
                    </a:cubicBezTo>
                    <a:cubicBezTo>
                      <a:pt x="0" y="9"/>
                      <a:pt x="1" y="8"/>
                      <a:pt x="2" y="6"/>
                    </a:cubicBezTo>
                    <a:cubicBezTo>
                      <a:pt x="3" y="4"/>
                      <a:pt x="4"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5" name="Freeform 2212"/>
              <p:cNvSpPr/>
              <p:nvPr>
                <p:custDataLst>
                  <p:tags r:id="rId400"/>
                </p:custDataLst>
              </p:nvPr>
            </p:nvSpPr>
            <p:spPr bwMode="auto">
              <a:xfrm>
                <a:off x="3769667" y="3629225"/>
                <a:ext cx="29795" cy="45207"/>
              </a:xfrm>
              <a:custGeom>
                <a:avLst/>
                <a:gdLst>
                  <a:gd name="T0" fmla="*/ 14 w 14"/>
                  <a:gd name="T1" fmla="*/ 0 h 21"/>
                  <a:gd name="T2" fmla="*/ 7 w 14"/>
                  <a:gd name="T3" fmla="*/ 9 h 21"/>
                  <a:gd name="T4" fmla="*/ 0 w 14"/>
                  <a:gd name="T5" fmla="*/ 21 h 21"/>
                  <a:gd name="T6" fmla="*/ 5 w 14"/>
                  <a:gd name="T7" fmla="*/ 15 h 21"/>
                  <a:gd name="T8" fmla="*/ 10 w 14"/>
                  <a:gd name="T9" fmla="*/ 6 h 21"/>
                  <a:gd name="T10" fmla="*/ 13 w 14"/>
                  <a:gd name="T11" fmla="*/ 5 h 21"/>
                  <a:gd name="T12" fmla="*/ 14 w 1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 h="21">
                    <a:moveTo>
                      <a:pt x="14" y="0"/>
                    </a:moveTo>
                    <a:cubicBezTo>
                      <a:pt x="12" y="2"/>
                      <a:pt x="10" y="5"/>
                      <a:pt x="7" y="9"/>
                    </a:cubicBezTo>
                    <a:cubicBezTo>
                      <a:pt x="5" y="13"/>
                      <a:pt x="2" y="18"/>
                      <a:pt x="0" y="21"/>
                    </a:cubicBezTo>
                    <a:cubicBezTo>
                      <a:pt x="3" y="19"/>
                      <a:pt x="4" y="15"/>
                      <a:pt x="5" y="15"/>
                    </a:cubicBezTo>
                    <a:cubicBezTo>
                      <a:pt x="4" y="13"/>
                      <a:pt x="9" y="9"/>
                      <a:pt x="10" y="6"/>
                    </a:cubicBezTo>
                    <a:cubicBezTo>
                      <a:pt x="12" y="4"/>
                      <a:pt x="10" y="9"/>
                      <a:pt x="13" y="5"/>
                    </a:cubicBezTo>
                    <a:cubicBezTo>
                      <a:pt x="11" y="5"/>
                      <a:pt x="12" y="3"/>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6" name="Freeform 2213"/>
              <p:cNvSpPr/>
              <p:nvPr>
                <p:custDataLst>
                  <p:tags r:id="rId401"/>
                </p:custDataLst>
              </p:nvPr>
            </p:nvSpPr>
            <p:spPr bwMode="auto">
              <a:xfrm>
                <a:off x="3793298" y="3627171"/>
                <a:ext cx="12329" cy="23631"/>
              </a:xfrm>
              <a:custGeom>
                <a:avLst/>
                <a:gdLst>
                  <a:gd name="T0" fmla="*/ 6 w 6"/>
                  <a:gd name="T1" fmla="*/ 1 h 11"/>
                  <a:gd name="T2" fmla="*/ 3 w 6"/>
                  <a:gd name="T3" fmla="*/ 4 h 11"/>
                  <a:gd name="T4" fmla="*/ 0 w 6"/>
                  <a:gd name="T5" fmla="*/ 9 h 11"/>
                  <a:gd name="T6" fmla="*/ 3 w 6"/>
                  <a:gd name="T7" fmla="*/ 6 h 11"/>
                  <a:gd name="T8" fmla="*/ 6 w 6"/>
                  <a:gd name="T9" fmla="*/ 1 h 11"/>
                </a:gdLst>
                <a:ahLst/>
                <a:cxnLst>
                  <a:cxn ang="0">
                    <a:pos x="T0" y="T1"/>
                  </a:cxn>
                  <a:cxn ang="0">
                    <a:pos x="T2" y="T3"/>
                  </a:cxn>
                  <a:cxn ang="0">
                    <a:pos x="T4" y="T5"/>
                  </a:cxn>
                  <a:cxn ang="0">
                    <a:pos x="T6" y="T7"/>
                  </a:cxn>
                  <a:cxn ang="0">
                    <a:pos x="T8" y="T9"/>
                  </a:cxn>
                </a:cxnLst>
                <a:rect l="0" t="0" r="r" b="b"/>
                <a:pathLst>
                  <a:path w="6" h="11">
                    <a:moveTo>
                      <a:pt x="6" y="1"/>
                    </a:moveTo>
                    <a:cubicBezTo>
                      <a:pt x="5" y="0"/>
                      <a:pt x="4" y="2"/>
                      <a:pt x="3" y="4"/>
                    </a:cubicBezTo>
                    <a:cubicBezTo>
                      <a:pt x="2" y="6"/>
                      <a:pt x="1" y="8"/>
                      <a:pt x="0" y="9"/>
                    </a:cubicBezTo>
                    <a:cubicBezTo>
                      <a:pt x="0" y="11"/>
                      <a:pt x="2" y="6"/>
                      <a:pt x="3" y="6"/>
                    </a:cubicBezTo>
                    <a:cubicBezTo>
                      <a:pt x="4" y="3"/>
                      <a:pt x="3" y="4"/>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7" name="Freeform 2214"/>
              <p:cNvSpPr/>
              <p:nvPr>
                <p:custDataLst>
                  <p:tags r:id="rId402"/>
                </p:custDataLst>
              </p:nvPr>
            </p:nvSpPr>
            <p:spPr bwMode="auto">
              <a:xfrm>
                <a:off x="3746036" y="3676486"/>
                <a:ext cx="21576" cy="29795"/>
              </a:xfrm>
              <a:custGeom>
                <a:avLst/>
                <a:gdLst>
                  <a:gd name="T0" fmla="*/ 10 w 10"/>
                  <a:gd name="T1" fmla="*/ 0 h 14"/>
                  <a:gd name="T2" fmla="*/ 0 w 10"/>
                  <a:gd name="T3" fmla="*/ 14 h 14"/>
                  <a:gd name="T4" fmla="*/ 10 w 10"/>
                  <a:gd name="T5" fmla="*/ 0 h 14"/>
                </a:gdLst>
                <a:ahLst/>
                <a:cxnLst>
                  <a:cxn ang="0">
                    <a:pos x="T0" y="T1"/>
                  </a:cxn>
                  <a:cxn ang="0">
                    <a:pos x="T2" y="T3"/>
                  </a:cxn>
                  <a:cxn ang="0">
                    <a:pos x="T4" y="T5"/>
                  </a:cxn>
                </a:cxnLst>
                <a:rect l="0" t="0" r="r" b="b"/>
                <a:pathLst>
                  <a:path w="10" h="14">
                    <a:moveTo>
                      <a:pt x="10" y="0"/>
                    </a:moveTo>
                    <a:cubicBezTo>
                      <a:pt x="6" y="5"/>
                      <a:pt x="3" y="9"/>
                      <a:pt x="0" y="14"/>
                    </a:cubicBezTo>
                    <a:cubicBezTo>
                      <a:pt x="3" y="14"/>
                      <a:pt x="7" y="5"/>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8" name="Freeform 2215"/>
              <p:cNvSpPr/>
              <p:nvPr>
                <p:custDataLst>
                  <p:tags r:id="rId403"/>
                </p:custDataLst>
              </p:nvPr>
            </p:nvSpPr>
            <p:spPr bwMode="auto">
              <a:xfrm>
                <a:off x="3630966" y="3819297"/>
                <a:ext cx="12329" cy="14383"/>
              </a:xfrm>
              <a:custGeom>
                <a:avLst/>
                <a:gdLst>
                  <a:gd name="T0" fmla="*/ 6 w 6"/>
                  <a:gd name="T1" fmla="*/ 0 h 7"/>
                  <a:gd name="T2" fmla="*/ 0 w 6"/>
                  <a:gd name="T3" fmla="*/ 7 h 7"/>
                  <a:gd name="T4" fmla="*/ 2 w 6"/>
                  <a:gd name="T5" fmla="*/ 6 h 7"/>
                  <a:gd name="T6" fmla="*/ 6 w 6"/>
                  <a:gd name="T7" fmla="*/ 0 h 7"/>
                </a:gdLst>
                <a:ahLst/>
                <a:cxnLst>
                  <a:cxn ang="0">
                    <a:pos x="T0" y="T1"/>
                  </a:cxn>
                  <a:cxn ang="0">
                    <a:pos x="T2" y="T3"/>
                  </a:cxn>
                  <a:cxn ang="0">
                    <a:pos x="T4" y="T5"/>
                  </a:cxn>
                  <a:cxn ang="0">
                    <a:pos x="T6" y="T7"/>
                  </a:cxn>
                </a:cxnLst>
                <a:rect l="0" t="0" r="r" b="b"/>
                <a:pathLst>
                  <a:path w="6" h="7">
                    <a:moveTo>
                      <a:pt x="6" y="0"/>
                    </a:moveTo>
                    <a:cubicBezTo>
                      <a:pt x="4" y="2"/>
                      <a:pt x="3" y="4"/>
                      <a:pt x="0" y="7"/>
                    </a:cubicBezTo>
                    <a:cubicBezTo>
                      <a:pt x="1" y="6"/>
                      <a:pt x="1" y="6"/>
                      <a:pt x="2" y="6"/>
                    </a:cubicBezTo>
                    <a:cubicBezTo>
                      <a:pt x="3" y="3"/>
                      <a:pt x="5"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59" name="Freeform 2216"/>
              <p:cNvSpPr/>
              <p:nvPr>
                <p:custDataLst>
                  <p:tags r:id="rId404"/>
                </p:custDataLst>
              </p:nvPr>
            </p:nvSpPr>
            <p:spPr bwMode="auto">
              <a:xfrm>
                <a:off x="3562129" y="3882997"/>
                <a:ext cx="17466" cy="17466"/>
              </a:xfrm>
              <a:custGeom>
                <a:avLst/>
                <a:gdLst>
                  <a:gd name="T0" fmla="*/ 5 w 8"/>
                  <a:gd name="T1" fmla="*/ 4 h 8"/>
                  <a:gd name="T2" fmla="*/ 8 w 8"/>
                  <a:gd name="T3" fmla="*/ 0 h 8"/>
                  <a:gd name="T4" fmla="*/ 1 w 8"/>
                  <a:gd name="T5" fmla="*/ 6 h 8"/>
                  <a:gd name="T6" fmla="*/ 5 w 8"/>
                  <a:gd name="T7" fmla="*/ 4 h 8"/>
                </a:gdLst>
                <a:ahLst/>
                <a:cxnLst>
                  <a:cxn ang="0">
                    <a:pos x="T0" y="T1"/>
                  </a:cxn>
                  <a:cxn ang="0">
                    <a:pos x="T2" y="T3"/>
                  </a:cxn>
                  <a:cxn ang="0">
                    <a:pos x="T4" y="T5"/>
                  </a:cxn>
                  <a:cxn ang="0">
                    <a:pos x="T6" y="T7"/>
                  </a:cxn>
                </a:cxnLst>
                <a:rect l="0" t="0" r="r" b="b"/>
                <a:pathLst>
                  <a:path w="8" h="8">
                    <a:moveTo>
                      <a:pt x="5" y="4"/>
                    </a:moveTo>
                    <a:cubicBezTo>
                      <a:pt x="8" y="0"/>
                      <a:pt x="8" y="0"/>
                      <a:pt x="8" y="0"/>
                    </a:cubicBezTo>
                    <a:cubicBezTo>
                      <a:pt x="5" y="2"/>
                      <a:pt x="5" y="4"/>
                      <a:pt x="1" y="6"/>
                    </a:cubicBezTo>
                    <a:cubicBezTo>
                      <a:pt x="0" y="8"/>
                      <a:pt x="4"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0" name="Freeform 2217"/>
              <p:cNvSpPr/>
              <p:nvPr>
                <p:custDataLst>
                  <p:tags r:id="rId405"/>
                </p:custDataLst>
              </p:nvPr>
            </p:nvSpPr>
            <p:spPr bwMode="auto">
              <a:xfrm>
                <a:off x="3468635" y="3946696"/>
                <a:ext cx="19521" cy="13356"/>
              </a:xfrm>
              <a:custGeom>
                <a:avLst/>
                <a:gdLst>
                  <a:gd name="T0" fmla="*/ 9 w 9"/>
                  <a:gd name="T1" fmla="*/ 1 h 6"/>
                  <a:gd name="T2" fmla="*/ 6 w 9"/>
                  <a:gd name="T3" fmla="*/ 2 h 6"/>
                  <a:gd name="T4" fmla="*/ 1 w 9"/>
                  <a:gd name="T5" fmla="*/ 4 h 6"/>
                  <a:gd name="T6" fmla="*/ 0 w 9"/>
                  <a:gd name="T7" fmla="*/ 6 h 6"/>
                  <a:gd name="T8" fmla="*/ 9 w 9"/>
                  <a:gd name="T9" fmla="*/ 1 h 6"/>
                </a:gdLst>
                <a:ahLst/>
                <a:cxnLst>
                  <a:cxn ang="0">
                    <a:pos x="T0" y="T1"/>
                  </a:cxn>
                  <a:cxn ang="0">
                    <a:pos x="T2" y="T3"/>
                  </a:cxn>
                  <a:cxn ang="0">
                    <a:pos x="T4" y="T5"/>
                  </a:cxn>
                  <a:cxn ang="0">
                    <a:pos x="T6" y="T7"/>
                  </a:cxn>
                  <a:cxn ang="0">
                    <a:pos x="T8" y="T9"/>
                  </a:cxn>
                </a:cxnLst>
                <a:rect l="0" t="0" r="r" b="b"/>
                <a:pathLst>
                  <a:path w="9" h="6">
                    <a:moveTo>
                      <a:pt x="9" y="1"/>
                    </a:moveTo>
                    <a:cubicBezTo>
                      <a:pt x="8" y="0"/>
                      <a:pt x="7" y="1"/>
                      <a:pt x="6" y="2"/>
                    </a:cubicBezTo>
                    <a:cubicBezTo>
                      <a:pt x="5" y="3"/>
                      <a:pt x="3" y="4"/>
                      <a:pt x="1" y="4"/>
                    </a:cubicBezTo>
                    <a:cubicBezTo>
                      <a:pt x="1" y="5"/>
                      <a:pt x="1" y="5"/>
                      <a:pt x="0" y="6"/>
                    </a:cubicBezTo>
                    <a:cubicBezTo>
                      <a:pt x="4" y="5"/>
                      <a:pt x="6" y="3"/>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1" name="Freeform 2218"/>
              <p:cNvSpPr/>
              <p:nvPr>
                <p:custDataLst>
                  <p:tags r:id="rId406"/>
                </p:custDataLst>
              </p:nvPr>
            </p:nvSpPr>
            <p:spPr bwMode="auto">
              <a:xfrm>
                <a:off x="3290892" y="4021697"/>
                <a:ext cx="53426" cy="21576"/>
              </a:xfrm>
              <a:custGeom>
                <a:avLst/>
                <a:gdLst>
                  <a:gd name="T0" fmla="*/ 23 w 25"/>
                  <a:gd name="T1" fmla="*/ 2 h 10"/>
                  <a:gd name="T2" fmla="*/ 22 w 25"/>
                  <a:gd name="T3" fmla="*/ 2 h 10"/>
                  <a:gd name="T4" fmla="*/ 23 w 25"/>
                  <a:gd name="T5" fmla="*/ 0 h 10"/>
                  <a:gd name="T6" fmla="*/ 15 w 25"/>
                  <a:gd name="T7" fmla="*/ 3 h 10"/>
                  <a:gd name="T8" fmla="*/ 4 w 25"/>
                  <a:gd name="T9" fmla="*/ 8 h 10"/>
                  <a:gd name="T10" fmla="*/ 2 w 25"/>
                  <a:gd name="T11" fmla="*/ 10 h 10"/>
                  <a:gd name="T12" fmla="*/ 15 w 25"/>
                  <a:gd name="T13" fmla="*/ 5 h 10"/>
                  <a:gd name="T14" fmla="*/ 18 w 25"/>
                  <a:gd name="T15" fmla="*/ 5 h 10"/>
                  <a:gd name="T16" fmla="*/ 23 w 25"/>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
                    <a:moveTo>
                      <a:pt x="23" y="2"/>
                    </a:moveTo>
                    <a:cubicBezTo>
                      <a:pt x="25" y="1"/>
                      <a:pt x="23" y="1"/>
                      <a:pt x="22" y="2"/>
                    </a:cubicBezTo>
                    <a:cubicBezTo>
                      <a:pt x="21" y="2"/>
                      <a:pt x="23" y="0"/>
                      <a:pt x="23" y="0"/>
                    </a:cubicBezTo>
                    <a:cubicBezTo>
                      <a:pt x="20" y="1"/>
                      <a:pt x="18" y="3"/>
                      <a:pt x="15" y="3"/>
                    </a:cubicBezTo>
                    <a:cubicBezTo>
                      <a:pt x="12" y="6"/>
                      <a:pt x="8" y="6"/>
                      <a:pt x="4" y="8"/>
                    </a:cubicBezTo>
                    <a:cubicBezTo>
                      <a:pt x="0" y="10"/>
                      <a:pt x="6" y="8"/>
                      <a:pt x="2" y="10"/>
                    </a:cubicBezTo>
                    <a:cubicBezTo>
                      <a:pt x="7" y="8"/>
                      <a:pt x="11" y="7"/>
                      <a:pt x="15" y="5"/>
                    </a:cubicBezTo>
                    <a:cubicBezTo>
                      <a:pt x="17" y="4"/>
                      <a:pt x="16" y="5"/>
                      <a:pt x="18" y="5"/>
                    </a:cubicBezTo>
                    <a:cubicBezTo>
                      <a:pt x="18" y="4"/>
                      <a:pt x="21" y="2"/>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2" name="Freeform 2219"/>
              <p:cNvSpPr/>
              <p:nvPr>
                <p:custDataLst>
                  <p:tags r:id="rId407"/>
                </p:custDataLst>
              </p:nvPr>
            </p:nvSpPr>
            <p:spPr bwMode="auto">
              <a:xfrm>
                <a:off x="3033011" y="4085397"/>
                <a:ext cx="29795" cy="4110"/>
              </a:xfrm>
              <a:custGeom>
                <a:avLst/>
                <a:gdLst>
                  <a:gd name="T0" fmla="*/ 14 w 14"/>
                  <a:gd name="T1" fmla="*/ 1 h 2"/>
                  <a:gd name="T2" fmla="*/ 1 w 14"/>
                  <a:gd name="T3" fmla="*/ 1 h 2"/>
                  <a:gd name="T4" fmla="*/ 4 w 14"/>
                  <a:gd name="T5" fmla="*/ 2 h 2"/>
                  <a:gd name="T6" fmla="*/ 14 w 14"/>
                  <a:gd name="T7" fmla="*/ 1 h 2"/>
                </a:gdLst>
                <a:ahLst/>
                <a:cxnLst>
                  <a:cxn ang="0">
                    <a:pos x="T0" y="T1"/>
                  </a:cxn>
                  <a:cxn ang="0">
                    <a:pos x="T2" y="T3"/>
                  </a:cxn>
                  <a:cxn ang="0">
                    <a:pos x="T4" y="T5"/>
                  </a:cxn>
                  <a:cxn ang="0">
                    <a:pos x="T6" y="T7"/>
                  </a:cxn>
                </a:cxnLst>
                <a:rect l="0" t="0" r="r" b="b"/>
                <a:pathLst>
                  <a:path w="14" h="2">
                    <a:moveTo>
                      <a:pt x="14" y="1"/>
                    </a:moveTo>
                    <a:cubicBezTo>
                      <a:pt x="10" y="0"/>
                      <a:pt x="6" y="2"/>
                      <a:pt x="1" y="1"/>
                    </a:cubicBezTo>
                    <a:cubicBezTo>
                      <a:pt x="0" y="2"/>
                      <a:pt x="3" y="2"/>
                      <a:pt x="4" y="2"/>
                    </a:cubicBezTo>
                    <a:cubicBezTo>
                      <a:pt x="7" y="1"/>
                      <a:pt x="11" y="2"/>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3" name="Freeform 2220"/>
              <p:cNvSpPr/>
              <p:nvPr>
                <p:custDataLst>
                  <p:tags r:id="rId408"/>
                </p:custDataLst>
              </p:nvPr>
            </p:nvSpPr>
            <p:spPr bwMode="auto">
              <a:xfrm>
                <a:off x="2858350" y="4079233"/>
                <a:ext cx="23631" cy="6164"/>
              </a:xfrm>
              <a:custGeom>
                <a:avLst/>
                <a:gdLst>
                  <a:gd name="T0" fmla="*/ 10 w 11"/>
                  <a:gd name="T1" fmla="*/ 3 h 3"/>
                  <a:gd name="T2" fmla="*/ 0 w 11"/>
                  <a:gd name="T3" fmla="*/ 1 h 3"/>
                  <a:gd name="T4" fmla="*/ 10 w 11"/>
                  <a:gd name="T5" fmla="*/ 3 h 3"/>
                </a:gdLst>
                <a:ahLst/>
                <a:cxnLst>
                  <a:cxn ang="0">
                    <a:pos x="T0" y="T1"/>
                  </a:cxn>
                  <a:cxn ang="0">
                    <a:pos x="T2" y="T3"/>
                  </a:cxn>
                  <a:cxn ang="0">
                    <a:pos x="T4" y="T5"/>
                  </a:cxn>
                </a:cxnLst>
                <a:rect l="0" t="0" r="r" b="b"/>
                <a:pathLst>
                  <a:path w="11" h="3">
                    <a:moveTo>
                      <a:pt x="10" y="3"/>
                    </a:moveTo>
                    <a:cubicBezTo>
                      <a:pt x="11" y="2"/>
                      <a:pt x="0" y="0"/>
                      <a:pt x="0" y="1"/>
                    </a:cubicBezTo>
                    <a:cubicBezTo>
                      <a:pt x="3" y="1"/>
                      <a:pt x="7" y="2"/>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4" name="Freeform 2221"/>
              <p:cNvSpPr/>
              <p:nvPr>
                <p:custDataLst>
                  <p:tags r:id="rId409"/>
                </p:custDataLst>
              </p:nvPr>
            </p:nvSpPr>
            <p:spPr bwMode="auto">
              <a:xfrm>
                <a:off x="2710403" y="4036081"/>
                <a:ext cx="15412" cy="7192"/>
              </a:xfrm>
              <a:custGeom>
                <a:avLst/>
                <a:gdLst>
                  <a:gd name="T0" fmla="*/ 2 w 7"/>
                  <a:gd name="T1" fmla="*/ 0 h 3"/>
                  <a:gd name="T2" fmla="*/ 0 w 7"/>
                  <a:gd name="T3" fmla="*/ 2 h 3"/>
                  <a:gd name="T4" fmla="*/ 6 w 7"/>
                  <a:gd name="T5" fmla="*/ 3 h 3"/>
                  <a:gd name="T6" fmla="*/ 2 w 7"/>
                  <a:gd name="T7" fmla="*/ 2 h 3"/>
                  <a:gd name="T8" fmla="*/ 2 w 7"/>
                  <a:gd name="T9" fmla="*/ 0 h 3"/>
                </a:gdLst>
                <a:ahLst/>
                <a:cxnLst>
                  <a:cxn ang="0">
                    <a:pos x="T0" y="T1"/>
                  </a:cxn>
                  <a:cxn ang="0">
                    <a:pos x="T2" y="T3"/>
                  </a:cxn>
                  <a:cxn ang="0">
                    <a:pos x="T4" y="T5"/>
                  </a:cxn>
                  <a:cxn ang="0">
                    <a:pos x="T6" y="T7"/>
                  </a:cxn>
                  <a:cxn ang="0">
                    <a:pos x="T8" y="T9"/>
                  </a:cxn>
                </a:cxnLst>
                <a:rect l="0" t="0" r="r" b="b"/>
                <a:pathLst>
                  <a:path w="7" h="3">
                    <a:moveTo>
                      <a:pt x="2" y="0"/>
                    </a:moveTo>
                    <a:cubicBezTo>
                      <a:pt x="1" y="1"/>
                      <a:pt x="1" y="1"/>
                      <a:pt x="0" y="2"/>
                    </a:cubicBezTo>
                    <a:cubicBezTo>
                      <a:pt x="2" y="2"/>
                      <a:pt x="4" y="3"/>
                      <a:pt x="6" y="3"/>
                    </a:cubicBezTo>
                    <a:cubicBezTo>
                      <a:pt x="5" y="2"/>
                      <a:pt x="3" y="2"/>
                      <a:pt x="2" y="2"/>
                    </a:cubicBezTo>
                    <a:cubicBezTo>
                      <a:pt x="0" y="1"/>
                      <a:pt x="7"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5" name="Freeform 2222"/>
              <p:cNvSpPr/>
              <p:nvPr>
                <p:custDataLst>
                  <p:tags r:id="rId410"/>
                </p:custDataLst>
              </p:nvPr>
            </p:nvSpPr>
            <p:spPr bwMode="auto">
              <a:xfrm>
                <a:off x="2192586" y="3621006"/>
                <a:ext cx="10274" cy="16439"/>
              </a:xfrm>
              <a:custGeom>
                <a:avLst/>
                <a:gdLst>
                  <a:gd name="T0" fmla="*/ 4 w 5"/>
                  <a:gd name="T1" fmla="*/ 8 h 8"/>
                  <a:gd name="T2" fmla="*/ 1 w 5"/>
                  <a:gd name="T3" fmla="*/ 0 h 8"/>
                  <a:gd name="T4" fmla="*/ 0 w 5"/>
                  <a:gd name="T5" fmla="*/ 0 h 8"/>
                  <a:gd name="T6" fmla="*/ 1 w 5"/>
                  <a:gd name="T7" fmla="*/ 2 h 8"/>
                  <a:gd name="T8" fmla="*/ 4 w 5"/>
                  <a:gd name="T9" fmla="*/ 8 h 8"/>
                </a:gdLst>
                <a:ahLst/>
                <a:cxnLst>
                  <a:cxn ang="0">
                    <a:pos x="T0" y="T1"/>
                  </a:cxn>
                  <a:cxn ang="0">
                    <a:pos x="T2" y="T3"/>
                  </a:cxn>
                  <a:cxn ang="0">
                    <a:pos x="T4" y="T5"/>
                  </a:cxn>
                  <a:cxn ang="0">
                    <a:pos x="T6" y="T7"/>
                  </a:cxn>
                  <a:cxn ang="0">
                    <a:pos x="T8" y="T9"/>
                  </a:cxn>
                </a:cxnLst>
                <a:rect l="0" t="0" r="r" b="b"/>
                <a:pathLst>
                  <a:path w="5" h="8">
                    <a:moveTo>
                      <a:pt x="4" y="8"/>
                    </a:moveTo>
                    <a:cubicBezTo>
                      <a:pt x="5" y="8"/>
                      <a:pt x="1" y="2"/>
                      <a:pt x="1" y="0"/>
                    </a:cubicBezTo>
                    <a:cubicBezTo>
                      <a:pt x="0" y="0"/>
                      <a:pt x="0" y="0"/>
                      <a:pt x="0" y="0"/>
                    </a:cubicBezTo>
                    <a:cubicBezTo>
                      <a:pt x="0" y="1"/>
                      <a:pt x="1" y="1"/>
                      <a:pt x="1" y="2"/>
                    </a:cubicBezTo>
                    <a:cubicBezTo>
                      <a:pt x="2" y="4"/>
                      <a:pt x="3"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6" name="Freeform 2223"/>
              <p:cNvSpPr/>
              <p:nvPr>
                <p:custDataLst>
                  <p:tags r:id="rId411"/>
                </p:custDataLst>
              </p:nvPr>
            </p:nvSpPr>
            <p:spPr bwMode="auto">
              <a:xfrm>
                <a:off x="2252176" y="3043600"/>
                <a:ext cx="6164" cy="46234"/>
              </a:xfrm>
              <a:custGeom>
                <a:avLst/>
                <a:gdLst>
                  <a:gd name="T0" fmla="*/ 0 w 3"/>
                  <a:gd name="T1" fmla="*/ 22 h 22"/>
                  <a:gd name="T2" fmla="*/ 1 w 3"/>
                  <a:gd name="T3" fmla="*/ 19 h 22"/>
                  <a:gd name="T4" fmla="*/ 1 w 3"/>
                  <a:gd name="T5" fmla="*/ 16 h 22"/>
                  <a:gd name="T6" fmla="*/ 2 w 3"/>
                  <a:gd name="T7" fmla="*/ 11 h 22"/>
                  <a:gd name="T8" fmla="*/ 3 w 3"/>
                  <a:gd name="T9" fmla="*/ 1 h 22"/>
                  <a:gd name="T10" fmla="*/ 3 w 3"/>
                  <a:gd name="T11" fmla="*/ 0 h 22"/>
                  <a:gd name="T12" fmla="*/ 2 w 3"/>
                  <a:gd name="T13" fmla="*/ 0 h 22"/>
                  <a:gd name="T14" fmla="*/ 1 w 3"/>
                  <a:gd name="T15" fmla="*/ 11 h 22"/>
                  <a:gd name="T16" fmla="*/ 0 w 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2">
                    <a:moveTo>
                      <a:pt x="0" y="22"/>
                    </a:moveTo>
                    <a:cubicBezTo>
                      <a:pt x="0" y="21"/>
                      <a:pt x="1" y="20"/>
                      <a:pt x="1" y="19"/>
                    </a:cubicBezTo>
                    <a:cubicBezTo>
                      <a:pt x="1" y="18"/>
                      <a:pt x="1" y="17"/>
                      <a:pt x="1" y="16"/>
                    </a:cubicBezTo>
                    <a:cubicBezTo>
                      <a:pt x="1" y="15"/>
                      <a:pt x="2" y="13"/>
                      <a:pt x="2" y="11"/>
                    </a:cubicBezTo>
                    <a:cubicBezTo>
                      <a:pt x="1" y="9"/>
                      <a:pt x="2" y="4"/>
                      <a:pt x="3" y="1"/>
                    </a:cubicBezTo>
                    <a:cubicBezTo>
                      <a:pt x="3" y="1"/>
                      <a:pt x="3" y="1"/>
                      <a:pt x="3" y="0"/>
                    </a:cubicBezTo>
                    <a:cubicBezTo>
                      <a:pt x="2" y="1"/>
                      <a:pt x="2" y="1"/>
                      <a:pt x="2" y="0"/>
                    </a:cubicBezTo>
                    <a:cubicBezTo>
                      <a:pt x="2" y="4"/>
                      <a:pt x="2" y="7"/>
                      <a:pt x="1" y="11"/>
                    </a:cubicBezTo>
                    <a:cubicBezTo>
                      <a:pt x="1" y="15"/>
                      <a:pt x="0" y="18"/>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7" name="Freeform 2224"/>
              <p:cNvSpPr/>
              <p:nvPr>
                <p:custDataLst>
                  <p:tags r:id="rId412"/>
                </p:custDataLst>
              </p:nvPr>
            </p:nvSpPr>
            <p:spPr bwMode="auto">
              <a:xfrm>
                <a:off x="2198751" y="2659347"/>
                <a:ext cx="8219" cy="15412"/>
              </a:xfrm>
              <a:custGeom>
                <a:avLst/>
                <a:gdLst>
                  <a:gd name="T0" fmla="*/ 2 w 4"/>
                  <a:gd name="T1" fmla="*/ 4 h 7"/>
                  <a:gd name="T2" fmla="*/ 3 w 4"/>
                  <a:gd name="T3" fmla="*/ 0 h 7"/>
                  <a:gd name="T4" fmla="*/ 1 w 4"/>
                  <a:gd name="T5" fmla="*/ 2 h 7"/>
                  <a:gd name="T6" fmla="*/ 1 w 4"/>
                  <a:gd name="T7" fmla="*/ 4 h 7"/>
                  <a:gd name="T8" fmla="*/ 2 w 4"/>
                  <a:gd name="T9" fmla="*/ 4 h 7"/>
                </a:gdLst>
                <a:ahLst/>
                <a:cxnLst>
                  <a:cxn ang="0">
                    <a:pos x="T0" y="T1"/>
                  </a:cxn>
                  <a:cxn ang="0">
                    <a:pos x="T2" y="T3"/>
                  </a:cxn>
                  <a:cxn ang="0">
                    <a:pos x="T4" y="T5"/>
                  </a:cxn>
                  <a:cxn ang="0">
                    <a:pos x="T6" y="T7"/>
                  </a:cxn>
                  <a:cxn ang="0">
                    <a:pos x="T8" y="T9"/>
                  </a:cxn>
                </a:cxnLst>
                <a:rect l="0" t="0" r="r" b="b"/>
                <a:pathLst>
                  <a:path w="4" h="7">
                    <a:moveTo>
                      <a:pt x="2" y="4"/>
                    </a:moveTo>
                    <a:cubicBezTo>
                      <a:pt x="4" y="0"/>
                      <a:pt x="1" y="4"/>
                      <a:pt x="3" y="0"/>
                    </a:cubicBezTo>
                    <a:cubicBezTo>
                      <a:pt x="2" y="1"/>
                      <a:pt x="2" y="1"/>
                      <a:pt x="1" y="2"/>
                    </a:cubicBezTo>
                    <a:cubicBezTo>
                      <a:pt x="1" y="3"/>
                      <a:pt x="1" y="3"/>
                      <a:pt x="1" y="4"/>
                    </a:cubicBezTo>
                    <a:cubicBezTo>
                      <a:pt x="4" y="0"/>
                      <a:pt x="0" y="7"/>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8" name="Freeform 2225"/>
              <p:cNvSpPr/>
              <p:nvPr>
                <p:custDataLst>
                  <p:tags r:id="rId413"/>
                </p:custDataLst>
              </p:nvPr>
            </p:nvSpPr>
            <p:spPr bwMode="auto">
              <a:xfrm>
                <a:off x="2248066" y="2593592"/>
                <a:ext cx="12329" cy="12329"/>
              </a:xfrm>
              <a:custGeom>
                <a:avLst/>
                <a:gdLst>
                  <a:gd name="T0" fmla="*/ 2 w 6"/>
                  <a:gd name="T1" fmla="*/ 6 h 6"/>
                  <a:gd name="T2" fmla="*/ 4 w 6"/>
                  <a:gd name="T3" fmla="*/ 2 h 6"/>
                  <a:gd name="T4" fmla="*/ 1 w 6"/>
                  <a:gd name="T5" fmla="*/ 6 h 6"/>
                  <a:gd name="T6" fmla="*/ 2 w 6"/>
                  <a:gd name="T7" fmla="*/ 6 h 6"/>
                </a:gdLst>
                <a:ahLst/>
                <a:cxnLst>
                  <a:cxn ang="0">
                    <a:pos x="T0" y="T1"/>
                  </a:cxn>
                  <a:cxn ang="0">
                    <a:pos x="T2" y="T3"/>
                  </a:cxn>
                  <a:cxn ang="0">
                    <a:pos x="T4" y="T5"/>
                  </a:cxn>
                  <a:cxn ang="0">
                    <a:pos x="T6" y="T7"/>
                  </a:cxn>
                </a:cxnLst>
                <a:rect l="0" t="0" r="r" b="b"/>
                <a:pathLst>
                  <a:path w="6" h="6">
                    <a:moveTo>
                      <a:pt x="2" y="6"/>
                    </a:moveTo>
                    <a:cubicBezTo>
                      <a:pt x="6" y="3"/>
                      <a:pt x="0" y="5"/>
                      <a:pt x="4" y="2"/>
                    </a:cubicBezTo>
                    <a:cubicBezTo>
                      <a:pt x="4" y="0"/>
                      <a:pt x="1" y="4"/>
                      <a:pt x="1" y="6"/>
                    </a:cubicBezTo>
                    <a:cubicBezTo>
                      <a:pt x="2" y="4"/>
                      <a:pt x="3" y="4"/>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69" name="Freeform 2226"/>
              <p:cNvSpPr/>
              <p:nvPr>
                <p:custDataLst>
                  <p:tags r:id="rId414"/>
                </p:custDataLst>
              </p:nvPr>
            </p:nvSpPr>
            <p:spPr bwMode="auto">
              <a:xfrm>
                <a:off x="2026144" y="2216532"/>
                <a:ext cx="1846693" cy="1849344"/>
              </a:xfrm>
              <a:custGeom>
                <a:avLst/>
                <a:gdLst>
                  <a:gd name="T0" fmla="*/ 639 w 851"/>
                  <a:gd name="T1" fmla="*/ 118 h 851"/>
                  <a:gd name="T2" fmla="*/ 118 w 851"/>
                  <a:gd name="T3" fmla="*/ 212 h 851"/>
                  <a:gd name="T4" fmla="*/ 213 w 851"/>
                  <a:gd name="T5" fmla="*/ 733 h 851"/>
                  <a:gd name="T6" fmla="*/ 734 w 851"/>
                  <a:gd name="T7" fmla="*/ 638 h 851"/>
                  <a:gd name="T8" fmla="*/ 639 w 851"/>
                  <a:gd name="T9" fmla="*/ 118 h 851"/>
                </a:gdLst>
                <a:ahLst/>
                <a:cxnLst>
                  <a:cxn ang="0">
                    <a:pos x="T0" y="T1"/>
                  </a:cxn>
                  <a:cxn ang="0">
                    <a:pos x="T2" y="T3"/>
                  </a:cxn>
                  <a:cxn ang="0">
                    <a:pos x="T4" y="T5"/>
                  </a:cxn>
                  <a:cxn ang="0">
                    <a:pos x="T6" y="T7"/>
                  </a:cxn>
                  <a:cxn ang="0">
                    <a:pos x="T8" y="T9"/>
                  </a:cxn>
                </a:cxnLst>
                <a:rect l="0" t="0" r="r" b="b"/>
                <a:pathLst>
                  <a:path w="851" h="851">
                    <a:moveTo>
                      <a:pt x="639" y="118"/>
                    </a:moveTo>
                    <a:cubicBezTo>
                      <a:pt x="469" y="0"/>
                      <a:pt x="235" y="42"/>
                      <a:pt x="118" y="212"/>
                    </a:cubicBezTo>
                    <a:cubicBezTo>
                      <a:pt x="0" y="383"/>
                      <a:pt x="43" y="616"/>
                      <a:pt x="213" y="733"/>
                    </a:cubicBezTo>
                    <a:cubicBezTo>
                      <a:pt x="383" y="851"/>
                      <a:pt x="616" y="808"/>
                      <a:pt x="734" y="638"/>
                    </a:cubicBezTo>
                    <a:cubicBezTo>
                      <a:pt x="851" y="468"/>
                      <a:pt x="809" y="235"/>
                      <a:pt x="639" y="118"/>
                    </a:cubicBezTo>
                    <a:close/>
                  </a:path>
                </a:pathLst>
              </a:custGeom>
              <a:solidFill>
                <a:sysClr val="window" lastClr="FFFFFF"/>
              </a:solidFill>
              <a:ln>
                <a:noFill/>
              </a:ln>
            </p:spPr>
            <p:txBody>
              <a:bodyPr vert="horz" wrap="square" lIns="68580" tIns="34290" rIns="68580" bIns="34290" numCol="1" anchor="t" anchorCtr="0" compatLnSpc="1"/>
              <a:lstStyle/>
              <a:p>
                <a:endParaRPr lang="zh-CN" altLang="en-US" sz="1350" dirty="0"/>
              </a:p>
            </p:txBody>
          </p:sp>
        </p:grpSp>
        <p:sp>
          <p:nvSpPr>
            <p:cNvPr id="1270" name="Freeform 2236"/>
            <p:cNvSpPr>
              <a:spLocks noEditPoints="1"/>
            </p:cNvSpPr>
            <p:nvPr>
              <p:custDataLst>
                <p:tags r:id="rId415"/>
              </p:custDataLst>
            </p:nvPr>
          </p:nvSpPr>
          <p:spPr bwMode="auto">
            <a:xfrm>
              <a:off x="3372006" y="2523801"/>
              <a:ext cx="529118" cy="462336"/>
            </a:xfrm>
            <a:custGeom>
              <a:avLst/>
              <a:gdLst>
                <a:gd name="T0" fmla="*/ 235 w 248"/>
                <a:gd name="T1" fmla="*/ 119 h 217"/>
                <a:gd name="T2" fmla="*/ 222 w 248"/>
                <a:gd name="T3" fmla="*/ 82 h 217"/>
                <a:gd name="T4" fmla="*/ 166 w 248"/>
                <a:gd name="T5" fmla="*/ 82 h 217"/>
                <a:gd name="T6" fmla="*/ 172 w 248"/>
                <a:gd name="T7" fmla="*/ 49 h 217"/>
                <a:gd name="T8" fmla="*/ 159 w 248"/>
                <a:gd name="T9" fmla="*/ 9 h 217"/>
                <a:gd name="T10" fmla="*/ 136 w 248"/>
                <a:gd name="T11" fmla="*/ 3 h 217"/>
                <a:gd name="T12" fmla="*/ 121 w 248"/>
                <a:gd name="T13" fmla="*/ 16 h 217"/>
                <a:gd name="T14" fmla="*/ 122 w 248"/>
                <a:gd name="T15" fmla="*/ 46 h 217"/>
                <a:gd name="T16" fmla="*/ 87 w 248"/>
                <a:gd name="T17" fmla="*/ 100 h 217"/>
                <a:gd name="T18" fmla="*/ 81 w 248"/>
                <a:gd name="T19" fmla="*/ 99 h 217"/>
                <a:gd name="T20" fmla="*/ 11 w 248"/>
                <a:gd name="T21" fmla="*/ 99 h 217"/>
                <a:gd name="T22" fmla="*/ 0 w 248"/>
                <a:gd name="T23" fmla="*/ 110 h 217"/>
                <a:gd name="T24" fmla="*/ 0 w 248"/>
                <a:gd name="T25" fmla="*/ 207 h 217"/>
                <a:gd name="T26" fmla="*/ 10 w 248"/>
                <a:gd name="T27" fmla="*/ 217 h 217"/>
                <a:gd name="T28" fmla="*/ 74 w 248"/>
                <a:gd name="T29" fmla="*/ 217 h 217"/>
                <a:gd name="T30" fmla="*/ 84 w 248"/>
                <a:gd name="T31" fmla="*/ 206 h 217"/>
                <a:gd name="T32" fmla="*/ 84 w 248"/>
                <a:gd name="T33" fmla="*/ 203 h 217"/>
                <a:gd name="T34" fmla="*/ 87 w 248"/>
                <a:gd name="T35" fmla="*/ 204 h 217"/>
                <a:gd name="T36" fmla="*/ 103 w 248"/>
                <a:gd name="T37" fmla="*/ 210 h 217"/>
                <a:gd name="T38" fmla="*/ 198 w 248"/>
                <a:gd name="T39" fmla="*/ 209 h 217"/>
                <a:gd name="T40" fmla="*/ 226 w 248"/>
                <a:gd name="T41" fmla="*/ 174 h 217"/>
                <a:gd name="T42" fmla="*/ 231 w 248"/>
                <a:gd name="T43" fmla="*/ 147 h 217"/>
                <a:gd name="T44" fmla="*/ 235 w 248"/>
                <a:gd name="T45" fmla="*/ 119 h 217"/>
                <a:gd name="T46" fmla="*/ 71 w 248"/>
                <a:gd name="T47" fmla="*/ 206 h 217"/>
                <a:gd name="T48" fmla="*/ 10 w 248"/>
                <a:gd name="T49" fmla="*/ 206 h 217"/>
                <a:gd name="T50" fmla="*/ 10 w 248"/>
                <a:gd name="T51" fmla="*/ 109 h 217"/>
                <a:gd name="T52" fmla="*/ 71 w 248"/>
                <a:gd name="T53" fmla="*/ 109 h 217"/>
                <a:gd name="T54" fmla="*/ 71 w 248"/>
                <a:gd name="T55" fmla="*/ 206 h 217"/>
                <a:gd name="T56" fmla="*/ 219 w 248"/>
                <a:gd name="T57" fmla="*/ 119 h 217"/>
                <a:gd name="T58" fmla="*/ 218 w 248"/>
                <a:gd name="T59" fmla="*/ 121 h 217"/>
                <a:gd name="T60" fmla="*/ 214 w 248"/>
                <a:gd name="T61" fmla="*/ 146 h 217"/>
                <a:gd name="T62" fmla="*/ 214 w 248"/>
                <a:gd name="T63" fmla="*/ 148 h 217"/>
                <a:gd name="T64" fmla="*/ 209 w 248"/>
                <a:gd name="T65" fmla="*/ 173 h 217"/>
                <a:gd name="T66" fmla="*/ 209 w 248"/>
                <a:gd name="T67" fmla="*/ 175 h 217"/>
                <a:gd name="T68" fmla="*/ 199 w 248"/>
                <a:gd name="T69" fmla="*/ 199 h 217"/>
                <a:gd name="T70" fmla="*/ 103 w 248"/>
                <a:gd name="T71" fmla="*/ 199 h 217"/>
                <a:gd name="T72" fmla="*/ 85 w 248"/>
                <a:gd name="T73" fmla="*/ 191 h 217"/>
                <a:gd name="T74" fmla="*/ 80 w 248"/>
                <a:gd name="T75" fmla="*/ 192 h 217"/>
                <a:gd name="T76" fmla="*/ 80 w 248"/>
                <a:gd name="T77" fmla="*/ 116 h 217"/>
                <a:gd name="T78" fmla="*/ 96 w 248"/>
                <a:gd name="T79" fmla="*/ 105 h 217"/>
                <a:gd name="T80" fmla="*/ 132 w 248"/>
                <a:gd name="T81" fmla="*/ 47 h 217"/>
                <a:gd name="T82" fmla="*/ 131 w 248"/>
                <a:gd name="T83" fmla="*/ 16 h 217"/>
                <a:gd name="T84" fmla="*/ 150 w 248"/>
                <a:gd name="T85" fmla="*/ 14 h 217"/>
                <a:gd name="T86" fmla="*/ 161 w 248"/>
                <a:gd name="T87" fmla="*/ 50 h 217"/>
                <a:gd name="T88" fmla="*/ 154 w 248"/>
                <a:gd name="T89" fmla="*/ 93 h 217"/>
                <a:gd name="T90" fmla="*/ 221 w 248"/>
                <a:gd name="T91" fmla="*/ 93 h 217"/>
                <a:gd name="T92" fmla="*/ 219 w 248"/>
                <a:gd name="T93" fmla="*/ 119 h 217"/>
                <a:gd name="T94" fmla="*/ 219 w 248"/>
                <a:gd name="T95" fmla="*/ 119 h 217"/>
                <a:gd name="T96" fmla="*/ 219 w 248"/>
                <a:gd name="T97" fmla="*/ 11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217">
                  <a:moveTo>
                    <a:pt x="235" y="119"/>
                  </a:moveTo>
                  <a:cubicBezTo>
                    <a:pt x="248" y="107"/>
                    <a:pt x="244" y="82"/>
                    <a:pt x="222" y="82"/>
                  </a:cubicBezTo>
                  <a:cubicBezTo>
                    <a:pt x="166" y="82"/>
                    <a:pt x="166" y="82"/>
                    <a:pt x="166" y="82"/>
                  </a:cubicBezTo>
                  <a:cubicBezTo>
                    <a:pt x="169" y="71"/>
                    <a:pt x="172" y="51"/>
                    <a:pt x="172" y="49"/>
                  </a:cubicBezTo>
                  <a:cubicBezTo>
                    <a:pt x="170" y="32"/>
                    <a:pt x="159" y="10"/>
                    <a:pt x="159" y="9"/>
                  </a:cubicBezTo>
                  <a:cubicBezTo>
                    <a:pt x="157" y="5"/>
                    <a:pt x="146" y="0"/>
                    <a:pt x="136" y="3"/>
                  </a:cubicBezTo>
                  <a:cubicBezTo>
                    <a:pt x="122" y="5"/>
                    <a:pt x="121" y="14"/>
                    <a:pt x="121" y="16"/>
                  </a:cubicBezTo>
                  <a:cubicBezTo>
                    <a:pt x="121" y="16"/>
                    <a:pt x="122" y="40"/>
                    <a:pt x="122" y="46"/>
                  </a:cubicBezTo>
                  <a:cubicBezTo>
                    <a:pt x="115" y="60"/>
                    <a:pt x="93" y="97"/>
                    <a:pt x="87" y="100"/>
                  </a:cubicBezTo>
                  <a:cubicBezTo>
                    <a:pt x="85" y="99"/>
                    <a:pt x="83" y="99"/>
                    <a:pt x="81" y="99"/>
                  </a:cubicBezTo>
                  <a:cubicBezTo>
                    <a:pt x="11" y="99"/>
                    <a:pt x="11" y="99"/>
                    <a:pt x="11" y="99"/>
                  </a:cubicBezTo>
                  <a:cubicBezTo>
                    <a:pt x="5" y="99"/>
                    <a:pt x="0" y="103"/>
                    <a:pt x="0" y="110"/>
                  </a:cubicBezTo>
                  <a:cubicBezTo>
                    <a:pt x="0" y="207"/>
                    <a:pt x="0" y="207"/>
                    <a:pt x="0" y="207"/>
                  </a:cubicBezTo>
                  <a:cubicBezTo>
                    <a:pt x="0" y="213"/>
                    <a:pt x="5" y="217"/>
                    <a:pt x="10" y="217"/>
                  </a:cubicBezTo>
                  <a:cubicBezTo>
                    <a:pt x="74" y="217"/>
                    <a:pt x="74" y="217"/>
                    <a:pt x="74" y="217"/>
                  </a:cubicBezTo>
                  <a:cubicBezTo>
                    <a:pt x="79" y="217"/>
                    <a:pt x="84" y="212"/>
                    <a:pt x="84" y="206"/>
                  </a:cubicBezTo>
                  <a:cubicBezTo>
                    <a:pt x="84" y="203"/>
                    <a:pt x="84" y="203"/>
                    <a:pt x="84" y="203"/>
                  </a:cubicBezTo>
                  <a:cubicBezTo>
                    <a:pt x="84" y="203"/>
                    <a:pt x="86" y="203"/>
                    <a:pt x="87" y="204"/>
                  </a:cubicBezTo>
                  <a:cubicBezTo>
                    <a:pt x="91" y="206"/>
                    <a:pt x="96" y="210"/>
                    <a:pt x="103" y="210"/>
                  </a:cubicBezTo>
                  <a:cubicBezTo>
                    <a:pt x="198" y="209"/>
                    <a:pt x="198" y="209"/>
                    <a:pt x="198" y="209"/>
                  </a:cubicBezTo>
                  <a:cubicBezTo>
                    <a:pt x="233" y="209"/>
                    <a:pt x="229" y="178"/>
                    <a:pt x="226" y="174"/>
                  </a:cubicBezTo>
                  <a:cubicBezTo>
                    <a:pt x="232" y="167"/>
                    <a:pt x="236" y="156"/>
                    <a:pt x="231" y="147"/>
                  </a:cubicBezTo>
                  <a:cubicBezTo>
                    <a:pt x="235" y="142"/>
                    <a:pt x="241" y="131"/>
                    <a:pt x="235" y="119"/>
                  </a:cubicBezTo>
                  <a:close/>
                  <a:moveTo>
                    <a:pt x="71" y="206"/>
                  </a:moveTo>
                  <a:cubicBezTo>
                    <a:pt x="10" y="206"/>
                    <a:pt x="10" y="206"/>
                    <a:pt x="10" y="206"/>
                  </a:cubicBezTo>
                  <a:cubicBezTo>
                    <a:pt x="10" y="109"/>
                    <a:pt x="10" y="109"/>
                    <a:pt x="10" y="109"/>
                  </a:cubicBezTo>
                  <a:cubicBezTo>
                    <a:pt x="71" y="109"/>
                    <a:pt x="71" y="109"/>
                    <a:pt x="71" y="109"/>
                  </a:cubicBezTo>
                  <a:lnTo>
                    <a:pt x="71" y="206"/>
                  </a:lnTo>
                  <a:close/>
                  <a:moveTo>
                    <a:pt x="219" y="119"/>
                  </a:moveTo>
                  <a:cubicBezTo>
                    <a:pt x="218" y="121"/>
                    <a:pt x="218" y="121"/>
                    <a:pt x="218" y="121"/>
                  </a:cubicBezTo>
                  <a:cubicBezTo>
                    <a:pt x="235" y="126"/>
                    <a:pt x="226" y="144"/>
                    <a:pt x="214" y="146"/>
                  </a:cubicBezTo>
                  <a:cubicBezTo>
                    <a:pt x="214" y="148"/>
                    <a:pt x="214" y="148"/>
                    <a:pt x="214" y="148"/>
                  </a:cubicBezTo>
                  <a:cubicBezTo>
                    <a:pt x="229" y="152"/>
                    <a:pt x="222" y="171"/>
                    <a:pt x="209" y="173"/>
                  </a:cubicBezTo>
                  <a:cubicBezTo>
                    <a:pt x="209" y="175"/>
                    <a:pt x="209" y="175"/>
                    <a:pt x="209" y="175"/>
                  </a:cubicBezTo>
                  <a:cubicBezTo>
                    <a:pt x="222" y="177"/>
                    <a:pt x="219" y="199"/>
                    <a:pt x="199" y="199"/>
                  </a:cubicBezTo>
                  <a:cubicBezTo>
                    <a:pt x="103" y="199"/>
                    <a:pt x="103" y="199"/>
                    <a:pt x="103" y="199"/>
                  </a:cubicBezTo>
                  <a:cubicBezTo>
                    <a:pt x="96" y="199"/>
                    <a:pt x="90" y="191"/>
                    <a:pt x="85" y="191"/>
                  </a:cubicBezTo>
                  <a:cubicBezTo>
                    <a:pt x="80" y="192"/>
                    <a:pt x="80" y="192"/>
                    <a:pt x="80" y="192"/>
                  </a:cubicBezTo>
                  <a:cubicBezTo>
                    <a:pt x="80" y="116"/>
                    <a:pt x="80" y="116"/>
                    <a:pt x="80" y="116"/>
                  </a:cubicBezTo>
                  <a:cubicBezTo>
                    <a:pt x="86" y="113"/>
                    <a:pt x="92" y="109"/>
                    <a:pt x="96" y="105"/>
                  </a:cubicBezTo>
                  <a:cubicBezTo>
                    <a:pt x="103" y="99"/>
                    <a:pt x="132" y="53"/>
                    <a:pt x="132" y="47"/>
                  </a:cubicBezTo>
                  <a:cubicBezTo>
                    <a:pt x="132" y="41"/>
                    <a:pt x="131" y="16"/>
                    <a:pt x="131" y="16"/>
                  </a:cubicBezTo>
                  <a:cubicBezTo>
                    <a:pt x="131" y="16"/>
                    <a:pt x="137" y="9"/>
                    <a:pt x="150" y="14"/>
                  </a:cubicBezTo>
                  <a:cubicBezTo>
                    <a:pt x="150" y="14"/>
                    <a:pt x="160" y="34"/>
                    <a:pt x="161" y="50"/>
                  </a:cubicBezTo>
                  <a:cubicBezTo>
                    <a:pt x="161" y="50"/>
                    <a:pt x="157" y="82"/>
                    <a:pt x="154" y="93"/>
                  </a:cubicBezTo>
                  <a:cubicBezTo>
                    <a:pt x="221" y="93"/>
                    <a:pt x="221" y="93"/>
                    <a:pt x="221" y="93"/>
                  </a:cubicBezTo>
                  <a:cubicBezTo>
                    <a:pt x="237" y="93"/>
                    <a:pt x="234" y="116"/>
                    <a:pt x="219" y="119"/>
                  </a:cubicBezTo>
                  <a:close/>
                  <a:moveTo>
                    <a:pt x="219" y="119"/>
                  </a:moveTo>
                  <a:cubicBezTo>
                    <a:pt x="219" y="119"/>
                    <a:pt x="219" y="119"/>
                    <a:pt x="219" y="1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07" name="文本框 1706"/>
            <p:cNvSpPr txBox="1"/>
            <p:nvPr>
              <p:custDataLst>
                <p:tags r:id="rId416"/>
              </p:custDataLst>
            </p:nvPr>
          </p:nvSpPr>
          <p:spPr>
            <a:xfrm>
              <a:off x="2964241" y="3073433"/>
              <a:ext cx="1360155" cy="494885"/>
            </a:xfrm>
            <a:prstGeom prst="rect">
              <a:avLst/>
            </a:prstGeom>
            <a:noFill/>
          </p:spPr>
          <p:txBody>
            <a:bodyPr wrap="square" rtlCol="0">
              <a:spAutoFit/>
            </a:bodyPr>
            <a:lstStyle/>
            <a:p>
              <a:pPr algn="ctr">
                <a:lnSpc>
                  <a:spcPct val="130000"/>
                </a:lnSpc>
              </a:pPr>
              <a:r>
                <a:rPr lang="zh-CN" altLang="zh-CN" sz="2800" b="1" dirty="0">
                  <a:solidFill>
                    <a:srgbClr val="00B050"/>
                  </a:solidFill>
                </a:rPr>
                <a:t>职业导向</a:t>
              </a:r>
              <a:endParaRPr lang="zh-CN" altLang="zh-CN" sz="2800" b="1" dirty="0">
                <a:solidFill>
                  <a:srgbClr val="00B050"/>
                </a:solidFill>
              </a:endParaRPr>
            </a:p>
          </p:txBody>
        </p:sp>
      </p:grpSp>
      <p:sp>
        <p:nvSpPr>
          <p:cNvPr id="26" name="文本框 25"/>
          <p:cNvSpPr txBox="1"/>
          <p:nvPr/>
        </p:nvSpPr>
        <p:spPr>
          <a:xfrm>
            <a:off x="465687" y="4020032"/>
            <a:ext cx="3314065" cy="275590"/>
          </a:xfrm>
          <a:prstGeom prst="rect">
            <a:avLst/>
          </a:prstGeom>
          <a:noFill/>
        </p:spPr>
        <p:txBody>
          <a:bodyPr wrap="square" rtlCol="0" anchor="t">
            <a:spAutoFit/>
          </a:bodyPr>
          <a:lstStyle/>
          <a:p>
            <a:r>
              <a:rPr lang="da-DK" altLang="zh-CN" sz="1200" b="1" dirty="0">
                <a:latin typeface="华文楷体" panose="02010600040101010101" pitchFamily="2" charset="-122"/>
                <a:ea typeface="华文楷体" panose="02010600040101010101" pitchFamily="2" charset="-122"/>
                <a:sym typeface="Arial" panose="020B0604020202020204" pitchFamily="34" charset="0"/>
              </a:rPr>
              <a:t>●三师培养：实践导师、理论导师、学长导生</a:t>
            </a:r>
            <a:endParaRPr lang="da-DK" altLang="zh-CN" sz="1200" b="1" dirty="0">
              <a:latin typeface="华文楷体" panose="02010600040101010101" pitchFamily="2" charset="-122"/>
              <a:ea typeface="华文楷体" panose="02010600040101010101" pitchFamily="2" charset="-122"/>
              <a:sym typeface="Arial" panose="020B0604020202020204" pitchFamily="34" charset="0"/>
            </a:endParaRPr>
          </a:p>
        </p:txBody>
      </p:sp>
      <p:sp>
        <p:nvSpPr>
          <p:cNvPr id="33" name="文本框 32"/>
          <p:cNvSpPr txBox="1"/>
          <p:nvPr/>
        </p:nvSpPr>
        <p:spPr>
          <a:xfrm>
            <a:off x="371202" y="3377137"/>
            <a:ext cx="3396545" cy="461665"/>
          </a:xfrm>
          <a:prstGeom prst="rect">
            <a:avLst/>
          </a:prstGeom>
          <a:noFill/>
        </p:spPr>
        <p:txBody>
          <a:bodyPr wrap="square" rtlCol="0" anchor="t">
            <a:spAutoFit/>
          </a:bodyPr>
          <a:lstStyle/>
          <a:p>
            <a:r>
              <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●三大融合：教学内容与职业标准</a:t>
            </a:r>
            <a:r>
              <a:rPr lang="zh-CN" altLang="en-US"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融合</a:t>
            </a:r>
            <a:r>
              <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  专业教师与行业专家</a:t>
            </a:r>
            <a:r>
              <a:rPr lang="zh-CN" altLang="en-US"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融合</a:t>
            </a:r>
            <a:r>
              <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  学校考核与行业评价</a:t>
            </a:r>
            <a:r>
              <a:rPr lang="zh-CN" altLang="en-US"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rPr>
              <a:t>融合</a:t>
            </a:r>
            <a:endParaRPr lang="da-DK" altLang="zh-CN" sz="1200" b="1" dirty="0">
              <a:latin typeface="华文楷体" panose="02010600040101010101" pitchFamily="2" charset="-122"/>
              <a:ea typeface="华文楷体" panose="02010600040101010101" pitchFamily="2" charset="-122"/>
              <a:cs typeface="华文楷体" panose="02010600040101010101" pitchFamily="2" charset="-122"/>
              <a:sym typeface="Arial" panose="020B0604020202020204" pitchFamily="34" charset="0"/>
            </a:endParaRPr>
          </a:p>
        </p:txBody>
      </p:sp>
      <p:cxnSp>
        <p:nvCxnSpPr>
          <p:cNvPr id="35" name="直接箭头连接符 34"/>
          <p:cNvCxnSpPr>
            <a:endCxn id="1056" idx="2"/>
          </p:cNvCxnSpPr>
          <p:nvPr/>
        </p:nvCxnSpPr>
        <p:spPr>
          <a:xfrm>
            <a:off x="3859737" y="2941181"/>
            <a:ext cx="828842" cy="347023"/>
          </a:xfrm>
          <a:prstGeom prst="straightConnector1">
            <a:avLst/>
          </a:prstGeom>
          <a:ln w="38100">
            <a:solidFill>
              <a:srgbClr val="F4DC76"/>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36" name="直接箭头连接符 35"/>
          <p:cNvCxnSpPr>
            <a:stCxn id="56" idx="3"/>
          </p:cNvCxnSpPr>
          <p:nvPr/>
        </p:nvCxnSpPr>
        <p:spPr>
          <a:xfrm flipV="1">
            <a:off x="3862355" y="3591724"/>
            <a:ext cx="735969" cy="10287"/>
          </a:xfrm>
          <a:prstGeom prst="straightConnector1">
            <a:avLst/>
          </a:prstGeom>
          <a:ln w="38100">
            <a:solidFill>
              <a:srgbClr val="E4A0AE"/>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37" name="直接箭头连接符 36"/>
          <p:cNvCxnSpPr/>
          <p:nvPr/>
        </p:nvCxnSpPr>
        <p:spPr>
          <a:xfrm flipV="1">
            <a:off x="3848848" y="3889164"/>
            <a:ext cx="791845" cy="328295"/>
          </a:xfrm>
          <a:prstGeom prst="straightConnector1">
            <a:avLst/>
          </a:prstGeom>
          <a:ln w="38100">
            <a:solidFill>
              <a:srgbClr val="B6C2E1"/>
            </a:solidFill>
            <a:tailEnd type="arrow" w="med" len="med"/>
          </a:ln>
        </p:spPr>
        <p:style>
          <a:lnRef idx="3">
            <a:schemeClr val="accent1"/>
          </a:lnRef>
          <a:fillRef idx="0">
            <a:schemeClr val="accent1"/>
          </a:fillRef>
          <a:effectRef idx="2">
            <a:schemeClr val="accent1"/>
          </a:effectRef>
          <a:fontRef idx="minor">
            <a:schemeClr val="tx1"/>
          </a:fontRef>
        </p:style>
      </p:cxnSp>
      <p:cxnSp>
        <p:nvCxnSpPr>
          <p:cNvPr id="43" name="直接箭头连接符 42"/>
          <p:cNvCxnSpPr/>
          <p:nvPr/>
        </p:nvCxnSpPr>
        <p:spPr>
          <a:xfrm flipV="1">
            <a:off x="7503765" y="2727079"/>
            <a:ext cx="960827" cy="637418"/>
          </a:xfrm>
          <a:prstGeom prst="straightConnector1">
            <a:avLst/>
          </a:prstGeom>
          <a:ln w="38100">
            <a:solidFill>
              <a:srgbClr val="F4DC76"/>
            </a:solidFill>
            <a:tailEnd type="arrow" w="med" len="med"/>
          </a:ln>
        </p:spPr>
        <p:style>
          <a:lnRef idx="3">
            <a:schemeClr val="accent4"/>
          </a:lnRef>
          <a:fillRef idx="0">
            <a:schemeClr val="accent4"/>
          </a:fillRef>
          <a:effectRef idx="2">
            <a:schemeClr val="accent4"/>
          </a:effectRef>
          <a:fontRef idx="minor">
            <a:schemeClr val="tx1"/>
          </a:fontRef>
        </p:style>
      </p:cxnSp>
      <p:cxnSp>
        <p:nvCxnSpPr>
          <p:cNvPr id="45" name="直接箭头连接符 44"/>
          <p:cNvCxnSpPr/>
          <p:nvPr/>
        </p:nvCxnSpPr>
        <p:spPr>
          <a:xfrm flipV="1">
            <a:off x="7472423" y="3347642"/>
            <a:ext cx="770480" cy="198784"/>
          </a:xfrm>
          <a:prstGeom prst="straightConnector1">
            <a:avLst/>
          </a:prstGeom>
          <a:ln w="38100">
            <a:solidFill>
              <a:srgbClr val="E4A0AE"/>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46" name="直接箭头连接符 45"/>
          <p:cNvCxnSpPr/>
          <p:nvPr/>
        </p:nvCxnSpPr>
        <p:spPr>
          <a:xfrm>
            <a:off x="7454881" y="3726491"/>
            <a:ext cx="824024" cy="300284"/>
          </a:xfrm>
          <a:prstGeom prst="straightConnector1">
            <a:avLst/>
          </a:prstGeom>
          <a:ln w="38100">
            <a:solidFill>
              <a:srgbClr val="EBCDB3"/>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47" name="直接箭头连接符 46"/>
          <p:cNvCxnSpPr/>
          <p:nvPr/>
        </p:nvCxnSpPr>
        <p:spPr>
          <a:xfrm>
            <a:off x="7429957" y="3846116"/>
            <a:ext cx="949891" cy="798733"/>
          </a:xfrm>
          <a:prstGeom prst="straightConnector1">
            <a:avLst/>
          </a:prstGeom>
          <a:ln w="38100">
            <a:solidFill>
              <a:srgbClr val="B6C2E1"/>
            </a:solidFill>
            <a:tailEnd type="arrow" w="med" len="med"/>
          </a:ln>
        </p:spPr>
        <p:style>
          <a:lnRef idx="3">
            <a:schemeClr val="accent1"/>
          </a:lnRef>
          <a:fillRef idx="0">
            <a:schemeClr val="accent1"/>
          </a:fillRef>
          <a:effectRef idx="2">
            <a:schemeClr val="accent1"/>
          </a:effectRef>
          <a:fontRef idx="minor">
            <a:schemeClr val="tx1"/>
          </a:fontRef>
        </p:style>
      </p:cxnSp>
      <p:sp>
        <p:nvSpPr>
          <p:cNvPr id="457" name="文本框 456"/>
          <p:cNvSpPr txBox="1"/>
          <p:nvPr>
            <p:custDataLst>
              <p:tags r:id="rId417"/>
            </p:custDataLst>
          </p:nvPr>
        </p:nvSpPr>
        <p:spPr>
          <a:xfrm>
            <a:off x="4645514" y="5489407"/>
            <a:ext cx="3144323" cy="426720"/>
          </a:xfrm>
          <a:prstGeom prst="rect">
            <a:avLst/>
          </a:prstGeom>
          <a:noFill/>
        </p:spPr>
        <p:txBody>
          <a:bodyPr wrap="square" rtlCol="0">
            <a:noAutofit/>
          </a:bodyPr>
          <a:lstStyle/>
          <a:p>
            <a:pPr marL="342900" indent="-342900">
              <a:buFont typeface="Wingdings" panose="05000000000000000000" pitchFamily="2" charset="2"/>
              <a:buChar char="l"/>
            </a:pPr>
            <a:r>
              <a:rPr lang="zh-CN" altLang="en-US" sz="2000" dirty="0">
                <a:solidFill>
                  <a:srgbClr val="C00000"/>
                </a:solidFill>
                <a:latin typeface="Arial" panose="020B0604020202020204" pitchFamily="34" charset="0"/>
                <a:ea typeface="黑体" panose="02010609060101010101" pitchFamily="2" charset="-122"/>
                <a:cs typeface="+mn-ea"/>
                <a:sym typeface="Arial" panose="020B0604020202020204" pitchFamily="34" charset="0"/>
              </a:rPr>
              <a:t>一个导向  两条主线</a:t>
            </a:r>
            <a:endParaRPr lang="zh-CN" altLang="en-US" sz="2000" dirty="0">
              <a:solidFill>
                <a:srgbClr val="C00000"/>
              </a:solidFill>
              <a:latin typeface="Arial" panose="020B0604020202020204" pitchFamily="34" charset="0"/>
              <a:ea typeface="黑体" panose="02010609060101010101" pitchFamily="2" charset="-122"/>
              <a:cs typeface="+mn-ea"/>
              <a:sym typeface="Arial" panose="020B0604020202020204" pitchFamily="34" charset="0"/>
            </a:endParaRPr>
          </a:p>
        </p:txBody>
      </p:sp>
      <p:sp>
        <p:nvSpPr>
          <p:cNvPr id="19" name="矩形 18"/>
          <p:cNvSpPr/>
          <p:nvPr/>
        </p:nvSpPr>
        <p:spPr>
          <a:xfrm>
            <a:off x="5777212" y="2650994"/>
            <a:ext cx="596402" cy="325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i="1" dirty="0">
                <a:solidFill>
                  <a:srgbClr val="C00000"/>
                </a:solidFill>
                <a:latin typeface="华文琥珀" panose="02010800040101010101" pitchFamily="2" charset="-122"/>
                <a:ea typeface="华文琥珀" panose="02010800040101010101" pitchFamily="2" charset="-122"/>
              </a:rPr>
              <a:t>12</a:t>
            </a:r>
            <a:endParaRPr lang="zh-CN" altLang="en-US" sz="2400" b="1" i="1" dirty="0">
              <a:solidFill>
                <a:srgbClr val="C00000"/>
              </a:solidFill>
              <a:latin typeface="华文琥珀" panose="02010800040101010101" pitchFamily="2" charset="-122"/>
              <a:ea typeface="华文琥珀" panose="020108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87637" y="393700"/>
            <a:ext cx="5960745" cy="457200"/>
            <a:chOff x="6508" y="1110"/>
            <a:chExt cx="6000" cy="720"/>
          </a:xfrm>
        </p:grpSpPr>
        <p:sp>
          <p:nvSpPr>
            <p:cNvPr id="51" name="矩形 50"/>
            <p:cNvSpPr/>
            <p:nvPr/>
          </p:nvSpPr>
          <p:spPr>
            <a:xfrm>
              <a:off x="6598" y="1230"/>
              <a:ext cx="5820" cy="4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图文框 48"/>
            <p:cNvSpPr/>
            <p:nvPr/>
          </p:nvSpPr>
          <p:spPr>
            <a:xfrm>
              <a:off x="6508" y="1110"/>
              <a:ext cx="6000" cy="720"/>
            </a:xfrm>
            <a:prstGeom prst="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文本框 49">
              <a:hlinkClick r:id="rId1" action="ppaction://hlinksldjump"/>
            </p:cNvPr>
            <p:cNvSpPr txBox="1"/>
            <p:nvPr/>
          </p:nvSpPr>
          <p:spPr>
            <a:xfrm>
              <a:off x="7611" y="1205"/>
              <a:ext cx="4379" cy="531"/>
            </a:xfrm>
            <a:prstGeom prst="rect">
              <a:avLst/>
            </a:prstGeom>
            <a:noFill/>
            <a:ln w="9525">
              <a:noFill/>
            </a:ln>
          </p:spPr>
          <p:txBody>
            <a:bodyPr wrap="square">
              <a:spAutoFit/>
            </a:bodyPr>
            <a:lstStyle/>
            <a:p>
              <a:pPr indent="0"/>
              <a:r>
                <a:rPr lang="zh-CN" sz="1600" b="1" dirty="0">
                  <a:cs typeface="等线" panose="02010600030101010101" charset="-122"/>
                </a:rPr>
                <a:t>应用心理学专业</a:t>
              </a:r>
              <a:r>
                <a:rPr lang="zh-CN" altLang="en-US" sz="1600" b="1" dirty="0">
                  <a:cs typeface="等线" panose="02010600030101010101" charset="-122"/>
                </a:rPr>
                <a:t>“平台</a:t>
              </a:r>
              <a:r>
                <a:rPr lang="en-US" altLang="zh-CN" sz="1600" b="1" dirty="0">
                  <a:cs typeface="等线" panose="02010600030101010101" charset="-122"/>
                </a:rPr>
                <a:t>+</a:t>
              </a:r>
              <a:r>
                <a:rPr lang="zh-CN" altLang="en-US" sz="1600" b="1" dirty="0">
                  <a:cs typeface="等线" panose="02010600030101010101" charset="-122"/>
                </a:rPr>
                <a:t>模块”的</a:t>
              </a:r>
              <a:r>
                <a:rPr lang="zh-CN" sz="1600" b="1" dirty="0">
                  <a:cs typeface="等线" panose="02010600030101010101" charset="-122"/>
                </a:rPr>
                <a:t>课程体系</a:t>
              </a:r>
              <a:endParaRPr lang="zh-CN" altLang="en-US" sz="1600" b="1" dirty="0">
                <a:cs typeface="等线" panose="02010600030101010101" charset="-122"/>
              </a:endParaRPr>
            </a:p>
          </p:txBody>
        </p:sp>
      </p:grpSp>
      <p:sp>
        <p:nvSpPr>
          <p:cNvPr id="6" name="圆角矩形 5"/>
          <p:cNvSpPr/>
          <p:nvPr/>
        </p:nvSpPr>
        <p:spPr>
          <a:xfrm>
            <a:off x="234070" y="1635125"/>
            <a:ext cx="1470025" cy="442595"/>
          </a:xfrm>
          <a:prstGeom prst="roundRect">
            <a:avLst/>
          </a:prstGeom>
          <a:solidFill>
            <a:schemeClr val="accent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solidFill>
                  <a:schemeClr val="tx1"/>
                </a:solidFill>
                <a:latin typeface="华文楷体" panose="02010600040101010101" pitchFamily="2" charset="-122"/>
                <a:ea typeface="华文楷体" panose="02010600040101010101" pitchFamily="2" charset="-122"/>
              </a:rPr>
              <a:t>通识教育</a:t>
            </a:r>
            <a:endParaRPr lang="zh-CN" altLang="zh-CN" sz="1600" b="1" dirty="0">
              <a:solidFill>
                <a:schemeClr val="tx1"/>
              </a:solidFill>
              <a:latin typeface="华文楷体" panose="02010600040101010101" pitchFamily="2" charset="-122"/>
              <a:ea typeface="华文楷体" panose="02010600040101010101" pitchFamily="2" charset="-122"/>
            </a:endParaRPr>
          </a:p>
        </p:txBody>
      </p:sp>
      <p:sp>
        <p:nvSpPr>
          <p:cNvPr id="54" name="圆角矩形 53"/>
          <p:cNvSpPr/>
          <p:nvPr/>
        </p:nvSpPr>
        <p:spPr>
          <a:xfrm>
            <a:off x="2496820" y="1635125"/>
            <a:ext cx="1469390" cy="442595"/>
          </a:xfrm>
          <a:prstGeom prst="roundRect">
            <a:avLst/>
          </a:prstGeom>
          <a:solidFill>
            <a:srgbClr val="00B0F0"/>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zh-CN" sz="1600" b="1">
                <a:solidFill>
                  <a:schemeClr val="tx1"/>
                </a:solidFill>
                <a:latin typeface="华文楷体" panose="02010600040101010101" pitchFamily="2" charset="-122"/>
                <a:ea typeface="华文楷体" panose="02010600040101010101" pitchFamily="2" charset="-122"/>
              </a:rPr>
              <a:t>专业教育</a:t>
            </a:r>
            <a:endParaRPr lang="zh-CN" altLang="zh-CN" sz="1600" b="1">
              <a:solidFill>
                <a:schemeClr val="tx1"/>
              </a:solidFill>
              <a:latin typeface="华文楷体" panose="02010600040101010101" pitchFamily="2" charset="-122"/>
              <a:ea typeface="华文楷体" panose="02010600040101010101" pitchFamily="2" charset="-122"/>
            </a:endParaRPr>
          </a:p>
        </p:txBody>
      </p:sp>
      <p:sp>
        <p:nvSpPr>
          <p:cNvPr id="59" name="圆角矩形 58"/>
          <p:cNvSpPr/>
          <p:nvPr/>
        </p:nvSpPr>
        <p:spPr>
          <a:xfrm>
            <a:off x="5248275" y="1635125"/>
            <a:ext cx="1470025" cy="442595"/>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a:solidFill>
                  <a:schemeClr val="tx1"/>
                </a:solidFill>
                <a:latin typeface="华文楷体" panose="02010600040101010101" pitchFamily="2" charset="-122"/>
                <a:ea typeface="华文楷体" panose="02010600040101010101" pitchFamily="2" charset="-122"/>
              </a:rPr>
              <a:t>实践教育</a:t>
            </a:r>
            <a:endParaRPr lang="zh-CN" altLang="zh-CN" sz="1600" b="1">
              <a:solidFill>
                <a:schemeClr val="tx1"/>
              </a:solidFill>
              <a:latin typeface="华文楷体" panose="02010600040101010101" pitchFamily="2" charset="-122"/>
              <a:ea typeface="华文楷体" panose="02010600040101010101" pitchFamily="2" charset="-122"/>
            </a:endParaRPr>
          </a:p>
        </p:txBody>
      </p:sp>
      <p:sp>
        <p:nvSpPr>
          <p:cNvPr id="68" name="圆角矩形 67"/>
          <p:cNvSpPr/>
          <p:nvPr/>
        </p:nvSpPr>
        <p:spPr>
          <a:xfrm>
            <a:off x="7974330" y="1628140"/>
            <a:ext cx="1517650" cy="442595"/>
          </a:xfrm>
          <a:prstGeom prst="roundRect">
            <a:avLst/>
          </a:prstGeom>
          <a:solidFill>
            <a:schemeClr val="accent6">
              <a:lumMod val="20000"/>
              <a:lumOff val="80000"/>
            </a:schemeClr>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zh-CN" sz="1600" b="1">
                <a:solidFill>
                  <a:schemeClr val="tx1"/>
                </a:solidFill>
                <a:latin typeface="华文楷体" panose="02010600040101010101" pitchFamily="2" charset="-122"/>
                <a:ea typeface="华文楷体" panose="02010600040101010101" pitchFamily="2" charset="-122"/>
              </a:rPr>
              <a:t>创新创业教育</a:t>
            </a:r>
            <a:endParaRPr lang="zh-CN" altLang="zh-CN" sz="1600" b="1">
              <a:solidFill>
                <a:schemeClr val="tx1"/>
              </a:solidFill>
              <a:latin typeface="华文楷体" panose="02010600040101010101" pitchFamily="2" charset="-122"/>
              <a:ea typeface="华文楷体" panose="02010600040101010101" pitchFamily="2" charset="-122"/>
            </a:endParaRPr>
          </a:p>
        </p:txBody>
      </p:sp>
      <p:sp>
        <p:nvSpPr>
          <p:cNvPr id="75" name="圆角矩形 74"/>
          <p:cNvSpPr/>
          <p:nvPr/>
        </p:nvSpPr>
        <p:spPr>
          <a:xfrm>
            <a:off x="10490835" y="1628140"/>
            <a:ext cx="1470025" cy="442595"/>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a:solidFill>
                  <a:schemeClr val="tx1"/>
                </a:solidFill>
                <a:latin typeface="华文楷体" panose="02010600040101010101" pitchFamily="2" charset="-122"/>
                <a:ea typeface="华文楷体" panose="02010600040101010101" pitchFamily="2" charset="-122"/>
              </a:rPr>
              <a:t>社会责任教育</a:t>
            </a:r>
            <a:endParaRPr lang="zh-CN" altLang="zh-CN" sz="1600" b="1">
              <a:solidFill>
                <a:schemeClr val="tx1"/>
              </a:solidFill>
              <a:latin typeface="华文楷体" panose="02010600040101010101" pitchFamily="2" charset="-122"/>
              <a:ea typeface="华文楷体" panose="02010600040101010101" pitchFamily="2" charset="-122"/>
            </a:endParaRPr>
          </a:p>
        </p:txBody>
      </p:sp>
      <p:sp>
        <p:nvSpPr>
          <p:cNvPr id="19" name="圆角矩形 18"/>
          <p:cNvSpPr/>
          <p:nvPr/>
        </p:nvSpPr>
        <p:spPr>
          <a:xfrm>
            <a:off x="366928" y="2755900"/>
            <a:ext cx="338455" cy="1276350"/>
          </a:xfrm>
          <a:prstGeom prst="roundRect">
            <a:avLst/>
          </a:prstGeom>
          <a:solidFill>
            <a:schemeClr val="accent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dirty="0">
                <a:solidFill>
                  <a:schemeClr val="tx1"/>
                </a:solidFill>
                <a:latin typeface="华文楷体" panose="02010600040101010101" pitchFamily="2" charset="-122"/>
                <a:ea typeface="华文楷体" panose="02010600040101010101" pitchFamily="2" charset="-122"/>
              </a:rPr>
              <a:t>必修</a:t>
            </a:r>
            <a:endParaRPr lang="zh-CN" altLang="zh-CN" sz="1000" b="1" dirty="0">
              <a:solidFill>
                <a:schemeClr val="tx1"/>
              </a:solidFill>
              <a:latin typeface="华文楷体" panose="02010600040101010101" pitchFamily="2" charset="-122"/>
              <a:ea typeface="华文楷体" panose="02010600040101010101" pitchFamily="2" charset="-122"/>
            </a:endParaRPr>
          </a:p>
        </p:txBody>
      </p:sp>
      <p:sp>
        <p:nvSpPr>
          <p:cNvPr id="20" name="圆角矩形 19"/>
          <p:cNvSpPr/>
          <p:nvPr/>
        </p:nvSpPr>
        <p:spPr>
          <a:xfrm>
            <a:off x="3062605" y="2772410"/>
            <a:ext cx="338455" cy="1276350"/>
          </a:xfrm>
          <a:prstGeom prst="roundRect">
            <a:avLst/>
          </a:prstGeom>
          <a:solidFill>
            <a:schemeClr val="accent5">
              <a:lumMod val="20000"/>
              <a:lumOff val="80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000" b="1" dirty="0">
                <a:solidFill>
                  <a:schemeClr val="tx1"/>
                </a:solidFill>
                <a:latin typeface="华文楷体" panose="02010600040101010101" pitchFamily="2" charset="-122"/>
                <a:ea typeface="华文楷体" panose="02010600040101010101" pitchFamily="2" charset="-122"/>
              </a:rPr>
              <a:t>专业必修</a:t>
            </a:r>
            <a:endParaRPr lang="zh-CN" altLang="en-US" sz="1000" b="1" dirty="0">
              <a:solidFill>
                <a:schemeClr val="tx1"/>
              </a:solidFill>
              <a:latin typeface="华文楷体" panose="02010600040101010101" pitchFamily="2" charset="-122"/>
              <a:ea typeface="华文楷体" panose="02010600040101010101" pitchFamily="2" charset="-122"/>
            </a:endParaRPr>
          </a:p>
        </p:txBody>
      </p:sp>
      <p:sp>
        <p:nvSpPr>
          <p:cNvPr id="55" name="圆角矩形 54"/>
          <p:cNvSpPr/>
          <p:nvPr/>
        </p:nvSpPr>
        <p:spPr>
          <a:xfrm>
            <a:off x="2411095" y="2752090"/>
            <a:ext cx="338455" cy="1276350"/>
          </a:xfrm>
          <a:prstGeom prst="roundRect">
            <a:avLst/>
          </a:prstGeom>
          <a:solidFill>
            <a:schemeClr val="accent5">
              <a:lumMod val="40000"/>
              <a:lumOff val="60000"/>
            </a:schemeClr>
          </a:solidFill>
          <a:ln>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1000" b="1" dirty="0">
                <a:solidFill>
                  <a:schemeClr val="tx1"/>
                </a:solidFill>
                <a:latin typeface="华文楷体" panose="02010600040101010101" pitchFamily="2" charset="-122"/>
                <a:ea typeface="华文楷体" panose="02010600040101010101" pitchFamily="2" charset="-122"/>
              </a:rPr>
              <a:t>学科专业基础</a:t>
            </a:r>
            <a:endParaRPr lang="zh-CN" altLang="en-US" sz="1000" b="1" dirty="0">
              <a:solidFill>
                <a:schemeClr val="tx1"/>
              </a:solidFill>
              <a:latin typeface="华文楷体" panose="02010600040101010101" pitchFamily="2" charset="-122"/>
              <a:ea typeface="华文楷体" panose="02010600040101010101" pitchFamily="2" charset="-122"/>
            </a:endParaRPr>
          </a:p>
        </p:txBody>
      </p:sp>
      <p:sp>
        <p:nvSpPr>
          <p:cNvPr id="56" name="圆角矩形 55"/>
          <p:cNvSpPr/>
          <p:nvPr/>
        </p:nvSpPr>
        <p:spPr>
          <a:xfrm>
            <a:off x="3752795" y="2772410"/>
            <a:ext cx="338455" cy="1276350"/>
          </a:xfrm>
          <a:prstGeom prst="roundRect">
            <a:avLst/>
          </a:prstGeom>
          <a:solidFill>
            <a:schemeClr val="accent5">
              <a:lumMod val="20000"/>
              <a:lumOff val="80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000" b="1" dirty="0">
                <a:solidFill>
                  <a:schemeClr val="tx1"/>
                </a:solidFill>
                <a:latin typeface="华文楷体" panose="02010600040101010101" pitchFamily="2" charset="-122"/>
                <a:ea typeface="华文楷体" panose="02010600040101010101" pitchFamily="2" charset="-122"/>
              </a:rPr>
              <a:t>专业选修</a:t>
            </a:r>
            <a:endParaRPr lang="zh-CN" altLang="en-US" sz="1000" b="1" dirty="0">
              <a:solidFill>
                <a:schemeClr val="tx1"/>
              </a:solidFill>
              <a:latin typeface="华文楷体" panose="02010600040101010101" pitchFamily="2" charset="-122"/>
              <a:ea typeface="华文楷体" panose="02010600040101010101" pitchFamily="2" charset="-122"/>
            </a:endParaRPr>
          </a:p>
        </p:txBody>
      </p:sp>
      <p:sp>
        <p:nvSpPr>
          <p:cNvPr id="57" name="圆角矩形 56"/>
          <p:cNvSpPr/>
          <p:nvPr/>
        </p:nvSpPr>
        <p:spPr>
          <a:xfrm>
            <a:off x="1170257" y="2755900"/>
            <a:ext cx="338455" cy="1276350"/>
          </a:xfrm>
          <a:prstGeom prst="roundRect">
            <a:avLst/>
          </a:prstGeom>
          <a:solidFill>
            <a:schemeClr val="accent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华文楷体" panose="02010600040101010101" pitchFamily="2" charset="-122"/>
                <a:ea typeface="华文楷体" panose="02010600040101010101" pitchFamily="2" charset="-122"/>
              </a:rPr>
              <a:t>选修</a:t>
            </a:r>
            <a:endParaRPr lang="zh-CN" altLang="en-US" sz="1000" b="1" dirty="0">
              <a:solidFill>
                <a:schemeClr val="tx1"/>
              </a:solidFill>
              <a:latin typeface="华文楷体" panose="02010600040101010101" pitchFamily="2" charset="-122"/>
              <a:ea typeface="华文楷体" panose="02010600040101010101" pitchFamily="2" charset="-122"/>
            </a:endParaRPr>
          </a:p>
        </p:txBody>
      </p:sp>
      <p:sp>
        <p:nvSpPr>
          <p:cNvPr id="70" name="圆角矩形 69"/>
          <p:cNvSpPr/>
          <p:nvPr/>
        </p:nvSpPr>
        <p:spPr>
          <a:xfrm>
            <a:off x="7974965" y="2730500"/>
            <a:ext cx="338455" cy="1276350"/>
          </a:xfrm>
          <a:prstGeom prst="roundRect">
            <a:avLst/>
          </a:prstGeom>
          <a:solidFill>
            <a:schemeClr val="accent6">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必修</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71" name="圆角矩形 70"/>
          <p:cNvSpPr/>
          <p:nvPr/>
        </p:nvSpPr>
        <p:spPr>
          <a:xfrm>
            <a:off x="8564245" y="2736850"/>
            <a:ext cx="338455" cy="1276350"/>
          </a:xfrm>
          <a:prstGeom prst="roundRect">
            <a:avLst/>
          </a:prstGeom>
          <a:solidFill>
            <a:schemeClr val="accent6">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选修</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76" name="圆角矩形 75"/>
          <p:cNvSpPr/>
          <p:nvPr/>
        </p:nvSpPr>
        <p:spPr>
          <a:xfrm>
            <a:off x="9153525" y="2734945"/>
            <a:ext cx="338455" cy="1276350"/>
          </a:xfrm>
          <a:prstGeom prst="roundRect">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创新创业实践活动</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60" name="圆角矩形 59"/>
          <p:cNvSpPr/>
          <p:nvPr/>
        </p:nvSpPr>
        <p:spPr>
          <a:xfrm>
            <a:off x="4732655" y="2726690"/>
            <a:ext cx="338455" cy="713740"/>
          </a:xfrm>
          <a:prstGeom prst="roundRect">
            <a:avLst/>
          </a:pr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实验课程</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61" name="圆角矩形 60"/>
          <p:cNvSpPr/>
          <p:nvPr/>
        </p:nvSpPr>
        <p:spPr>
          <a:xfrm>
            <a:off x="5269230" y="2726690"/>
            <a:ext cx="338455" cy="714375"/>
          </a:xfrm>
          <a:prstGeom prst="roundRect">
            <a:avLst/>
          </a:pr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实训课程</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62" name="圆角矩形 61"/>
          <p:cNvSpPr/>
          <p:nvPr/>
        </p:nvSpPr>
        <p:spPr>
          <a:xfrm>
            <a:off x="5814060" y="2726055"/>
            <a:ext cx="338455" cy="715010"/>
          </a:xfrm>
          <a:prstGeom prst="roundRect">
            <a:avLst/>
          </a:pr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课程实验</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63" name="圆角矩形 62"/>
          <p:cNvSpPr/>
          <p:nvPr/>
        </p:nvSpPr>
        <p:spPr>
          <a:xfrm>
            <a:off x="6379845" y="2726055"/>
            <a:ext cx="338455" cy="715010"/>
          </a:xfrm>
          <a:prstGeom prst="roundRect">
            <a:avLst/>
          </a:pr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课程实践</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64" name="圆角矩形 63"/>
          <p:cNvSpPr/>
          <p:nvPr/>
        </p:nvSpPr>
        <p:spPr>
          <a:xfrm>
            <a:off x="6869235" y="2726690"/>
            <a:ext cx="338455" cy="714375"/>
          </a:xfrm>
          <a:prstGeom prst="roundRect">
            <a:avLst/>
          </a:prstGeom>
          <a:solidFill>
            <a:schemeClr val="accent4">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集中实践</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91" name="圆角矩形 90"/>
          <p:cNvSpPr/>
          <p:nvPr/>
        </p:nvSpPr>
        <p:spPr>
          <a:xfrm>
            <a:off x="10451420" y="4930775"/>
            <a:ext cx="687070" cy="1272540"/>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latin typeface="华文楷体" panose="02010600040101010101" pitchFamily="2" charset="-122"/>
                <a:ea typeface="华文楷体" panose="02010600040101010101" pitchFamily="2" charset="-122"/>
              </a:rPr>
              <a:t>应用心理学专业社会责任教育实施办法</a:t>
            </a:r>
            <a:endParaRPr lang="zh-CN" altLang="en-US" sz="1000" b="1">
              <a:solidFill>
                <a:schemeClr val="tx1"/>
              </a:solidFill>
              <a:latin typeface="华文楷体" panose="02010600040101010101" pitchFamily="2" charset="-122"/>
              <a:ea typeface="华文楷体" panose="02010600040101010101" pitchFamily="2" charset="-122"/>
            </a:endParaRPr>
          </a:p>
        </p:txBody>
      </p:sp>
      <p:sp>
        <p:nvSpPr>
          <p:cNvPr id="92" name="圆角矩形 91"/>
          <p:cNvSpPr/>
          <p:nvPr/>
        </p:nvSpPr>
        <p:spPr>
          <a:xfrm>
            <a:off x="11456035" y="4930775"/>
            <a:ext cx="504825" cy="1280795"/>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latin typeface="华文楷体" panose="02010600040101010101" pitchFamily="2" charset="-122"/>
                <a:ea typeface="华文楷体" panose="02010600040101010101" pitchFamily="2" charset="-122"/>
              </a:rPr>
              <a:t>三导师制</a:t>
            </a:r>
            <a:endParaRPr lang="zh-CN" altLang="en-US" sz="1000" b="1">
              <a:solidFill>
                <a:schemeClr val="tx1"/>
              </a:solidFill>
              <a:latin typeface="华文楷体" panose="02010600040101010101" pitchFamily="2" charset="-122"/>
              <a:ea typeface="华文楷体" panose="02010600040101010101" pitchFamily="2" charset="-122"/>
            </a:endParaRPr>
          </a:p>
        </p:txBody>
      </p:sp>
      <p:cxnSp>
        <p:nvCxnSpPr>
          <p:cNvPr id="96" name="肘形连接符 95"/>
          <p:cNvCxnSpPr/>
          <p:nvPr/>
        </p:nvCxnSpPr>
        <p:spPr>
          <a:xfrm rot="5400000">
            <a:off x="417988" y="2224442"/>
            <a:ext cx="674372" cy="396558"/>
          </a:xfrm>
          <a:prstGeom prst="bentConnector3">
            <a:avLst>
              <a:gd name="adj1" fmla="val 50000"/>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97" name="肘形连接符 96"/>
          <p:cNvCxnSpPr>
            <a:endCxn id="57" idx="0"/>
          </p:cNvCxnSpPr>
          <p:nvPr/>
        </p:nvCxnSpPr>
        <p:spPr>
          <a:xfrm rot="16200000" flipH="1">
            <a:off x="815193" y="2231608"/>
            <a:ext cx="662552" cy="386031"/>
          </a:xfrm>
          <a:prstGeom prst="bentConnector3">
            <a:avLst>
              <a:gd name="adj1" fmla="val 50000"/>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98" name="肘形连接符 97"/>
          <p:cNvCxnSpPr/>
          <p:nvPr/>
        </p:nvCxnSpPr>
        <p:spPr>
          <a:xfrm rot="5400000">
            <a:off x="2623598" y="2089468"/>
            <a:ext cx="674370" cy="650875"/>
          </a:xfrm>
          <a:prstGeom prst="bentConnector3">
            <a:avLst>
              <a:gd name="adj1" fmla="val 49953"/>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99" name="肘形连接符 98"/>
          <p:cNvCxnSpPr/>
          <p:nvPr/>
        </p:nvCxnSpPr>
        <p:spPr>
          <a:xfrm rot="5400000" flipV="1">
            <a:off x="2947008" y="2424748"/>
            <a:ext cx="694690" cy="635"/>
          </a:xfrm>
          <a:prstGeom prst="bentConnector3">
            <a:avLst>
              <a:gd name="adj1" fmla="val 49954"/>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01" name="肘形连接符 100"/>
          <p:cNvCxnSpPr/>
          <p:nvPr/>
        </p:nvCxnSpPr>
        <p:spPr>
          <a:xfrm rot="16200000" flipH="1">
            <a:off x="3245917" y="2102394"/>
            <a:ext cx="740924" cy="629058"/>
          </a:xfrm>
          <a:prstGeom prst="bentConnector3">
            <a:avLst>
              <a:gd name="adj1" fmla="val 50000"/>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02" name="肘形连接符 101"/>
          <p:cNvCxnSpPr>
            <a:stCxn id="59" idx="2"/>
            <a:endCxn id="60" idx="0"/>
          </p:cNvCxnSpPr>
          <p:nvPr/>
        </p:nvCxnSpPr>
        <p:spPr>
          <a:xfrm rot="5400000">
            <a:off x="5127943" y="1861503"/>
            <a:ext cx="648970" cy="1081405"/>
          </a:xfrm>
          <a:prstGeom prst="bentConnector3">
            <a:avLst>
              <a:gd name="adj1" fmla="val 49951"/>
            </a:avLst>
          </a:prstGeom>
          <a:solidFill>
            <a:schemeClr val="accent4">
              <a:lumMod val="20000"/>
              <a:lumOff val="8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03" name="肘形连接符 102"/>
          <p:cNvCxnSpPr>
            <a:stCxn id="59" idx="2"/>
            <a:endCxn id="61" idx="0"/>
          </p:cNvCxnSpPr>
          <p:nvPr/>
        </p:nvCxnSpPr>
        <p:spPr>
          <a:xfrm rot="5400000">
            <a:off x="5396230" y="2129790"/>
            <a:ext cx="648970" cy="544830"/>
          </a:xfrm>
          <a:prstGeom prst="bentConnector3">
            <a:avLst>
              <a:gd name="adj1" fmla="val 50000"/>
            </a:avLst>
          </a:prstGeom>
          <a:solidFill>
            <a:schemeClr val="accent4">
              <a:lumMod val="20000"/>
              <a:lumOff val="8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04" name="肘形连接符 103"/>
          <p:cNvCxnSpPr>
            <a:stCxn id="59" idx="2"/>
            <a:endCxn id="62" idx="0"/>
          </p:cNvCxnSpPr>
          <p:nvPr/>
        </p:nvCxnSpPr>
        <p:spPr>
          <a:xfrm rot="5400000">
            <a:off x="5668963" y="2401888"/>
            <a:ext cx="648335" cy="3175"/>
          </a:xfrm>
          <a:prstGeom prst="bentConnector2">
            <a:avLst/>
          </a:prstGeom>
          <a:solidFill>
            <a:schemeClr val="accent4">
              <a:lumMod val="20000"/>
              <a:lumOff val="8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05" name="肘形连接符 104"/>
          <p:cNvCxnSpPr>
            <a:stCxn id="59" idx="2"/>
            <a:endCxn id="63" idx="0"/>
          </p:cNvCxnSpPr>
          <p:nvPr/>
        </p:nvCxnSpPr>
        <p:spPr>
          <a:xfrm rot="5400000" flipV="1">
            <a:off x="5951855" y="2118995"/>
            <a:ext cx="648335" cy="565785"/>
          </a:xfrm>
          <a:prstGeom prst="bentConnector3">
            <a:avLst>
              <a:gd name="adj1" fmla="val 50049"/>
            </a:avLst>
          </a:prstGeom>
          <a:solidFill>
            <a:schemeClr val="accent4">
              <a:lumMod val="20000"/>
              <a:lumOff val="8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06" name="肘形连接符 105"/>
          <p:cNvCxnSpPr>
            <a:stCxn id="59" idx="2"/>
            <a:endCxn id="64" idx="0"/>
          </p:cNvCxnSpPr>
          <p:nvPr/>
        </p:nvCxnSpPr>
        <p:spPr>
          <a:xfrm rot="16200000" flipH="1">
            <a:off x="6186390" y="1874617"/>
            <a:ext cx="648970" cy="1055175"/>
          </a:xfrm>
          <a:prstGeom prst="bentConnector3">
            <a:avLst>
              <a:gd name="adj1" fmla="val 50000"/>
            </a:avLst>
          </a:prstGeom>
          <a:solidFill>
            <a:schemeClr val="accent4">
              <a:lumMod val="20000"/>
              <a:lumOff val="8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07" name="肘形连接符 106"/>
          <p:cNvCxnSpPr>
            <a:stCxn id="68" idx="2"/>
            <a:endCxn id="70" idx="0"/>
          </p:cNvCxnSpPr>
          <p:nvPr/>
        </p:nvCxnSpPr>
        <p:spPr>
          <a:xfrm rot="5400000">
            <a:off x="8108950" y="2106295"/>
            <a:ext cx="659765" cy="588645"/>
          </a:xfrm>
          <a:prstGeom prst="bentConnector3">
            <a:avLst>
              <a:gd name="adj1" fmla="val 50048"/>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08" name="肘形连接符 107"/>
          <p:cNvCxnSpPr>
            <a:stCxn id="68" idx="2"/>
            <a:endCxn id="71" idx="0"/>
          </p:cNvCxnSpPr>
          <p:nvPr/>
        </p:nvCxnSpPr>
        <p:spPr>
          <a:xfrm rot="5400000" flipV="1">
            <a:off x="8400415" y="2403475"/>
            <a:ext cx="666115" cy="635"/>
          </a:xfrm>
          <a:prstGeom prst="bentConnector3">
            <a:avLst>
              <a:gd name="adj1" fmla="val 50048"/>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09" name="肘形连接符 108"/>
          <p:cNvCxnSpPr>
            <a:stCxn id="68" idx="2"/>
            <a:endCxn id="76" idx="0"/>
          </p:cNvCxnSpPr>
          <p:nvPr/>
        </p:nvCxnSpPr>
        <p:spPr>
          <a:xfrm rot="5400000" flipV="1">
            <a:off x="8696008" y="2107883"/>
            <a:ext cx="664210" cy="589915"/>
          </a:xfrm>
          <a:prstGeom prst="bentConnector3">
            <a:avLst>
              <a:gd name="adj1" fmla="val 49952"/>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10" name="肘形连接符 109"/>
          <p:cNvCxnSpPr/>
          <p:nvPr/>
        </p:nvCxnSpPr>
        <p:spPr>
          <a:xfrm rot="5400000">
            <a:off x="9543127" y="3263357"/>
            <a:ext cx="2883158" cy="482284"/>
          </a:xfrm>
          <a:prstGeom prst="bentConnector3">
            <a:avLst>
              <a:gd name="adj1" fmla="val 50000"/>
            </a:avLst>
          </a:prstGeom>
          <a:solidFill>
            <a:schemeClr val="accent5">
              <a:lumMod val="60000"/>
              <a:lumOff val="4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11" name="肘形连接符 110"/>
          <p:cNvCxnSpPr/>
          <p:nvPr/>
        </p:nvCxnSpPr>
        <p:spPr>
          <a:xfrm rot="16200000" flipH="1">
            <a:off x="10037286" y="3267428"/>
            <a:ext cx="2860040" cy="482284"/>
          </a:xfrm>
          <a:prstGeom prst="bentConnector3">
            <a:avLst>
              <a:gd name="adj1" fmla="val 50000"/>
            </a:avLst>
          </a:prstGeom>
          <a:solidFill>
            <a:schemeClr val="accent5">
              <a:lumMod val="60000"/>
              <a:lumOff val="4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21" name="肘形连接符 120"/>
          <p:cNvCxnSpPr>
            <a:stCxn id="49" idx="2"/>
            <a:endCxn id="6" idx="0"/>
          </p:cNvCxnSpPr>
          <p:nvPr/>
        </p:nvCxnSpPr>
        <p:spPr>
          <a:xfrm rot="5400000">
            <a:off x="2926435" y="-1106451"/>
            <a:ext cx="784225" cy="4698927"/>
          </a:xfrm>
          <a:prstGeom prst="bentConnector3">
            <a:avLst>
              <a:gd name="adj1" fmla="val 50000"/>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23" name="肘形连接符 122"/>
          <p:cNvCxnSpPr/>
          <p:nvPr/>
        </p:nvCxnSpPr>
        <p:spPr>
          <a:xfrm rot="5400000">
            <a:off x="4057650" y="24765"/>
            <a:ext cx="784225" cy="2436495"/>
          </a:xfrm>
          <a:prstGeom prst="bentConnector3">
            <a:avLst>
              <a:gd name="adj1" fmla="val 50040"/>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25" name="肘形连接符 124"/>
          <p:cNvCxnSpPr>
            <a:stCxn id="49" idx="2"/>
            <a:endCxn id="59" idx="0"/>
          </p:cNvCxnSpPr>
          <p:nvPr/>
        </p:nvCxnSpPr>
        <p:spPr>
          <a:xfrm rot="5400000" flipV="1">
            <a:off x="5433695" y="1085215"/>
            <a:ext cx="784225" cy="315595"/>
          </a:xfrm>
          <a:prstGeom prst="bentConnector3">
            <a:avLst>
              <a:gd name="adj1" fmla="val 50040"/>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26" name="肘形连接符 125"/>
          <p:cNvCxnSpPr>
            <a:stCxn id="49" idx="2"/>
            <a:endCxn id="68" idx="0"/>
          </p:cNvCxnSpPr>
          <p:nvPr/>
        </p:nvCxnSpPr>
        <p:spPr>
          <a:xfrm rot="5400000" flipV="1">
            <a:off x="6811963" y="-293052"/>
            <a:ext cx="777240" cy="3065145"/>
          </a:xfrm>
          <a:prstGeom prst="bentConnector3">
            <a:avLst>
              <a:gd name="adj1" fmla="val 49959"/>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29" name="肘形连接符 128"/>
          <p:cNvCxnSpPr/>
          <p:nvPr/>
        </p:nvCxnSpPr>
        <p:spPr>
          <a:xfrm rot="5400000" flipV="1">
            <a:off x="8058468" y="-1539557"/>
            <a:ext cx="777240" cy="5558155"/>
          </a:xfrm>
          <a:prstGeom prst="bentConnector3">
            <a:avLst>
              <a:gd name="adj1" fmla="val 49959"/>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30" name="肘形连接符 129"/>
          <p:cNvCxnSpPr>
            <a:stCxn id="19" idx="2"/>
            <a:endCxn id="57" idx="2"/>
          </p:cNvCxnSpPr>
          <p:nvPr/>
        </p:nvCxnSpPr>
        <p:spPr>
          <a:xfrm rot="16200000" flipH="1">
            <a:off x="937820" y="3630585"/>
            <a:ext cx="12700" cy="803329"/>
          </a:xfrm>
          <a:prstGeom prst="bentConnector3">
            <a:avLst>
              <a:gd name="adj1" fmla="val 1800000"/>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131" name="肘形连接符 130"/>
          <p:cNvCxnSpPr/>
          <p:nvPr/>
        </p:nvCxnSpPr>
        <p:spPr>
          <a:xfrm rot="16200000" flipH="1">
            <a:off x="3608188" y="3703665"/>
            <a:ext cx="12700" cy="690190"/>
          </a:xfrm>
          <a:prstGeom prst="bentConnector3">
            <a:avLst>
              <a:gd name="adj1" fmla="val 1800000"/>
            </a:avLst>
          </a:prstGeom>
          <a:solidFill>
            <a:schemeClr val="accent5">
              <a:lumMod val="20000"/>
              <a:lumOff val="8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132" name="肘形连接符 131"/>
          <p:cNvCxnSpPr>
            <a:stCxn id="60" idx="2"/>
            <a:endCxn id="64" idx="2"/>
          </p:cNvCxnSpPr>
          <p:nvPr/>
        </p:nvCxnSpPr>
        <p:spPr>
          <a:xfrm rot="16200000" flipH="1">
            <a:off x="5969856" y="2372457"/>
            <a:ext cx="635" cy="2136580"/>
          </a:xfrm>
          <a:prstGeom prst="bentConnector3">
            <a:avLst>
              <a:gd name="adj1" fmla="val 36100000"/>
            </a:avLst>
          </a:prstGeom>
          <a:solidFill>
            <a:schemeClr val="accent4">
              <a:lumMod val="40000"/>
              <a:lumOff val="6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29" name="圆角矩形 28"/>
          <p:cNvSpPr/>
          <p:nvPr/>
        </p:nvSpPr>
        <p:spPr>
          <a:xfrm>
            <a:off x="669290" y="4946115"/>
            <a:ext cx="471805" cy="1206500"/>
          </a:xfrm>
          <a:prstGeom prst="roundRect">
            <a:avLst/>
          </a:prstGeom>
          <a:solidFill>
            <a:schemeClr val="accent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latin typeface="华文楷体" panose="02010600040101010101" pitchFamily="2" charset="-122"/>
                <a:ea typeface="华文楷体" panose="02010600040101010101" pitchFamily="2" charset="-122"/>
              </a:rPr>
              <a:t>学校统一安排</a:t>
            </a:r>
            <a:endParaRPr lang="zh-CN" altLang="en-US" sz="1000" b="1">
              <a:solidFill>
                <a:schemeClr val="tx1"/>
              </a:solidFill>
              <a:latin typeface="华文楷体" panose="02010600040101010101" pitchFamily="2" charset="-122"/>
              <a:ea typeface="华文楷体" panose="02010600040101010101" pitchFamily="2" charset="-122"/>
            </a:endParaRPr>
          </a:p>
        </p:txBody>
      </p:sp>
      <p:sp>
        <p:nvSpPr>
          <p:cNvPr id="89" name="圆角矩形 88"/>
          <p:cNvSpPr/>
          <p:nvPr/>
        </p:nvSpPr>
        <p:spPr>
          <a:xfrm>
            <a:off x="9161687" y="4939259"/>
            <a:ext cx="509905" cy="1255709"/>
          </a:xfrm>
          <a:prstGeom prst="roundRect">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a:solidFill>
                  <a:schemeClr val="tx1"/>
                </a:solidFill>
                <a:latin typeface="华文楷体" panose="02010600040101010101" pitchFamily="2" charset="-122"/>
                <a:ea typeface="华文楷体" panose="02010600040101010101" pitchFamily="2" charset="-122"/>
              </a:rPr>
              <a:t>三导师制</a:t>
            </a:r>
            <a:endParaRPr lang="zh-CN" altLang="en-US" sz="1000" b="1">
              <a:solidFill>
                <a:schemeClr val="tx1"/>
              </a:solidFill>
              <a:latin typeface="华文楷体" panose="02010600040101010101" pitchFamily="2" charset="-122"/>
              <a:ea typeface="华文楷体" panose="02010600040101010101" pitchFamily="2" charset="-122"/>
            </a:endParaRPr>
          </a:p>
        </p:txBody>
      </p:sp>
      <p:sp>
        <p:nvSpPr>
          <p:cNvPr id="90" name="圆角矩形 89"/>
          <p:cNvSpPr/>
          <p:nvPr/>
        </p:nvSpPr>
        <p:spPr>
          <a:xfrm>
            <a:off x="8421104" y="4915048"/>
            <a:ext cx="652145" cy="1280160"/>
          </a:xfrm>
          <a:prstGeom prst="roundRect">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华文楷体" panose="02010600040101010101" pitchFamily="2" charset="-122"/>
                <a:ea typeface="华文楷体" panose="02010600040101010101" pitchFamily="2" charset="-122"/>
              </a:rPr>
              <a:t>应用心理学专业创新创业教育实施办法</a:t>
            </a:r>
            <a:endParaRPr lang="zh-CN" altLang="en-US" sz="1000" b="1" dirty="0">
              <a:solidFill>
                <a:schemeClr val="tx1"/>
              </a:solidFill>
              <a:latin typeface="华文楷体" panose="02010600040101010101" pitchFamily="2" charset="-122"/>
              <a:ea typeface="华文楷体" panose="02010600040101010101" pitchFamily="2" charset="-122"/>
            </a:endParaRPr>
          </a:p>
        </p:txBody>
      </p:sp>
      <p:sp>
        <p:nvSpPr>
          <p:cNvPr id="114" name="圆角矩形 113"/>
          <p:cNvSpPr/>
          <p:nvPr/>
        </p:nvSpPr>
        <p:spPr>
          <a:xfrm>
            <a:off x="2158365" y="4936490"/>
            <a:ext cx="338455" cy="1276350"/>
          </a:xfrm>
          <a:prstGeom prst="roundRect">
            <a:avLst/>
          </a:prstGeom>
          <a:solidFill>
            <a:schemeClr val="accent5">
              <a:lumMod val="40000"/>
              <a:lumOff val="60000"/>
            </a:schemeClr>
          </a:solidFill>
          <a:ln>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1000" b="1" dirty="0">
                <a:solidFill>
                  <a:schemeClr val="tx1"/>
                </a:solidFill>
                <a:latin typeface="华文楷体" panose="02010600040101010101" pitchFamily="2" charset="-122"/>
                <a:ea typeface="华文楷体" panose="02010600040101010101" pitchFamily="2" charset="-122"/>
              </a:rPr>
              <a:t>学科</a:t>
            </a:r>
            <a:r>
              <a:rPr lang="zh-CN" altLang="zh-CN" sz="1000" b="1" dirty="0">
                <a:solidFill>
                  <a:schemeClr val="tx1"/>
                </a:solidFill>
                <a:latin typeface="华文楷体" panose="02010600040101010101" pitchFamily="2" charset="-122"/>
                <a:ea typeface="华文楷体" panose="02010600040101010101" pitchFamily="2" charset="-122"/>
              </a:rPr>
              <a:t>基础</a:t>
            </a:r>
            <a:endParaRPr lang="zh-CN" altLang="zh-CN" sz="1000" b="1" dirty="0">
              <a:solidFill>
                <a:schemeClr val="tx1"/>
              </a:solidFill>
              <a:latin typeface="华文楷体" panose="02010600040101010101" pitchFamily="2" charset="-122"/>
              <a:ea typeface="华文楷体" panose="02010600040101010101" pitchFamily="2" charset="-122"/>
            </a:endParaRPr>
          </a:p>
        </p:txBody>
      </p:sp>
      <p:sp>
        <p:nvSpPr>
          <p:cNvPr id="117" name="圆角矩形 116"/>
          <p:cNvSpPr/>
          <p:nvPr/>
        </p:nvSpPr>
        <p:spPr>
          <a:xfrm>
            <a:off x="2597150" y="4948872"/>
            <a:ext cx="338455" cy="1249997"/>
          </a:xfrm>
          <a:prstGeom prst="roundRect">
            <a:avLst/>
          </a:prstGeom>
          <a:solidFill>
            <a:schemeClr val="accent5">
              <a:lumMod val="40000"/>
              <a:lumOff val="60000"/>
            </a:schemeClr>
          </a:solidFill>
          <a:ln>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zh-CN" sz="1000" b="1" dirty="0">
                <a:solidFill>
                  <a:schemeClr val="tx1"/>
                </a:solidFill>
                <a:latin typeface="华文楷体" panose="02010600040101010101" pitchFamily="2" charset="-122"/>
                <a:ea typeface="华文楷体" panose="02010600040101010101" pitchFamily="2" charset="-122"/>
              </a:rPr>
              <a:t>专业基础</a:t>
            </a:r>
            <a:endParaRPr lang="zh-CN" altLang="zh-CN" sz="1000" b="1" dirty="0">
              <a:solidFill>
                <a:schemeClr val="tx1"/>
              </a:solidFill>
              <a:latin typeface="华文楷体" panose="02010600040101010101" pitchFamily="2" charset="-122"/>
              <a:ea typeface="华文楷体" panose="02010600040101010101" pitchFamily="2" charset="-122"/>
            </a:endParaRPr>
          </a:p>
        </p:txBody>
      </p:sp>
      <p:sp>
        <p:nvSpPr>
          <p:cNvPr id="118" name="圆角矩形 117"/>
          <p:cNvSpPr/>
          <p:nvPr/>
        </p:nvSpPr>
        <p:spPr>
          <a:xfrm>
            <a:off x="2992755" y="4956688"/>
            <a:ext cx="338455" cy="1242182"/>
          </a:xfrm>
          <a:prstGeom prst="roundRect">
            <a:avLst/>
          </a:prstGeom>
          <a:solidFill>
            <a:schemeClr val="accent5">
              <a:lumMod val="20000"/>
              <a:lumOff val="80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个体咨询</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119" name="圆角矩形 118"/>
          <p:cNvSpPr/>
          <p:nvPr/>
        </p:nvSpPr>
        <p:spPr>
          <a:xfrm>
            <a:off x="3367405" y="4956687"/>
            <a:ext cx="338455" cy="1246628"/>
          </a:xfrm>
          <a:prstGeom prst="roundRect">
            <a:avLst/>
          </a:prstGeom>
          <a:solidFill>
            <a:schemeClr val="accent5">
              <a:lumMod val="20000"/>
              <a:lumOff val="80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团体辅导</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120" name="圆角矩形 119"/>
          <p:cNvSpPr/>
          <p:nvPr/>
        </p:nvSpPr>
        <p:spPr>
          <a:xfrm>
            <a:off x="3757295" y="4963037"/>
            <a:ext cx="338455" cy="1235831"/>
          </a:xfrm>
          <a:prstGeom prst="roundRect">
            <a:avLst/>
          </a:prstGeom>
          <a:solidFill>
            <a:schemeClr val="accent5">
              <a:lumMod val="20000"/>
              <a:lumOff val="80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课程设计</a:t>
            </a:r>
            <a:endParaRPr lang="zh-CN" altLang="zh-CN" sz="1000" b="1">
              <a:solidFill>
                <a:schemeClr val="tx1"/>
              </a:solidFill>
              <a:latin typeface="华文楷体" panose="02010600040101010101" pitchFamily="2" charset="-122"/>
              <a:ea typeface="华文楷体" panose="02010600040101010101" pitchFamily="2" charset="-122"/>
            </a:endParaRPr>
          </a:p>
        </p:txBody>
      </p:sp>
      <p:cxnSp>
        <p:nvCxnSpPr>
          <p:cNvPr id="136" name="肘形连接符 135"/>
          <p:cNvCxnSpPr>
            <a:stCxn id="60" idx="2"/>
            <a:endCxn id="61" idx="2"/>
          </p:cNvCxnSpPr>
          <p:nvPr/>
        </p:nvCxnSpPr>
        <p:spPr>
          <a:xfrm rot="5400000" flipV="1">
            <a:off x="5179695" y="3172460"/>
            <a:ext cx="635" cy="536575"/>
          </a:xfrm>
          <a:prstGeom prst="bentConnector3">
            <a:avLst>
              <a:gd name="adj1" fmla="val 37600000"/>
            </a:avLst>
          </a:prstGeom>
          <a:solidFill>
            <a:schemeClr val="accent4">
              <a:lumMod val="40000"/>
              <a:lumOff val="6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142" name="肘形连接符 141"/>
          <p:cNvCxnSpPr/>
          <p:nvPr/>
        </p:nvCxnSpPr>
        <p:spPr>
          <a:xfrm rot="5400000">
            <a:off x="2028825" y="4391025"/>
            <a:ext cx="898525" cy="217170"/>
          </a:xfrm>
          <a:prstGeom prst="bentConnector3">
            <a:avLst>
              <a:gd name="adj1" fmla="val 64911"/>
            </a:avLst>
          </a:prstGeom>
          <a:solidFill>
            <a:schemeClr val="accent5">
              <a:lumMod val="40000"/>
              <a:lumOff val="6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43" name="肘形连接符 142"/>
          <p:cNvCxnSpPr/>
          <p:nvPr/>
        </p:nvCxnSpPr>
        <p:spPr>
          <a:xfrm rot="16200000" flipH="1">
            <a:off x="2207578" y="4397887"/>
            <a:ext cx="937894" cy="179706"/>
          </a:xfrm>
          <a:prstGeom prst="bentConnector3">
            <a:avLst>
              <a:gd name="adj1" fmla="val 65832"/>
            </a:avLst>
          </a:prstGeom>
          <a:solidFill>
            <a:schemeClr val="accent5">
              <a:lumMod val="40000"/>
              <a:lumOff val="6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51" name="肘形连接符 150"/>
          <p:cNvCxnSpPr/>
          <p:nvPr/>
        </p:nvCxnSpPr>
        <p:spPr>
          <a:xfrm rot="16200000" flipH="1">
            <a:off x="3517538" y="4572342"/>
            <a:ext cx="6349" cy="764540"/>
          </a:xfrm>
          <a:prstGeom prst="bentConnector3">
            <a:avLst>
              <a:gd name="adj1" fmla="val -4585352"/>
            </a:avLst>
          </a:prstGeom>
          <a:solidFill>
            <a:schemeClr val="accent5">
              <a:lumMod val="20000"/>
              <a:lumOff val="80000"/>
            </a:schemeClr>
          </a:solidFill>
          <a:ln>
            <a:solidFill>
              <a:schemeClr val="accent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53" name="直接连接符 152"/>
          <p:cNvCxnSpPr/>
          <p:nvPr/>
        </p:nvCxnSpPr>
        <p:spPr>
          <a:xfrm>
            <a:off x="3637030" y="4287520"/>
            <a:ext cx="0" cy="381000"/>
          </a:xfrm>
          <a:prstGeom prst="line">
            <a:avLst/>
          </a:prstGeom>
          <a:solidFill>
            <a:schemeClr val="accent5">
              <a:lumMod val="20000"/>
              <a:lumOff val="8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154" name="直接箭头连接符 153"/>
          <p:cNvCxnSpPr/>
          <p:nvPr/>
        </p:nvCxnSpPr>
        <p:spPr>
          <a:xfrm flipH="1">
            <a:off x="900430" y="4265785"/>
            <a:ext cx="9525" cy="685800"/>
          </a:xfrm>
          <a:prstGeom prst="straightConnector1">
            <a:avLst/>
          </a:prstGeom>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grpSp>
        <p:nvGrpSpPr>
          <p:cNvPr id="9" name="组合 8"/>
          <p:cNvGrpSpPr/>
          <p:nvPr/>
        </p:nvGrpSpPr>
        <p:grpSpPr>
          <a:xfrm>
            <a:off x="5029200" y="4028440"/>
            <a:ext cx="1939290" cy="715010"/>
            <a:chOff x="7644" y="6511"/>
            <a:chExt cx="3054" cy="1126"/>
          </a:xfrm>
          <a:solidFill>
            <a:schemeClr val="accent4">
              <a:lumMod val="40000"/>
              <a:lumOff val="60000"/>
            </a:schemeClr>
          </a:solidFill>
        </p:grpSpPr>
        <p:sp>
          <p:nvSpPr>
            <p:cNvPr id="3" name="圆角矩形 2"/>
            <p:cNvSpPr/>
            <p:nvPr/>
          </p:nvSpPr>
          <p:spPr>
            <a:xfrm>
              <a:off x="8501" y="6511"/>
              <a:ext cx="533" cy="1126"/>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团体辅导</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5" name="圆角矩形 4"/>
            <p:cNvSpPr/>
            <p:nvPr/>
          </p:nvSpPr>
          <p:spPr>
            <a:xfrm>
              <a:off x="7644" y="6511"/>
              <a:ext cx="533" cy="1126"/>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个体咨询</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7" name="圆角矩形 6"/>
            <p:cNvSpPr/>
            <p:nvPr/>
          </p:nvSpPr>
          <p:spPr>
            <a:xfrm>
              <a:off x="9333" y="6511"/>
              <a:ext cx="533" cy="1126"/>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课程设计</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8" name="圆角矩形 7"/>
            <p:cNvSpPr/>
            <p:nvPr/>
          </p:nvSpPr>
          <p:spPr>
            <a:xfrm>
              <a:off x="10166" y="6511"/>
              <a:ext cx="533" cy="1126"/>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教学科研</a:t>
              </a:r>
              <a:endParaRPr lang="zh-CN" altLang="zh-CN" sz="1000" b="1">
                <a:solidFill>
                  <a:schemeClr val="tx1"/>
                </a:solidFill>
                <a:latin typeface="华文楷体" panose="02010600040101010101" pitchFamily="2" charset="-122"/>
                <a:ea typeface="华文楷体" panose="02010600040101010101" pitchFamily="2" charset="-122"/>
              </a:endParaRPr>
            </a:p>
          </p:txBody>
        </p:sp>
      </p:grpSp>
      <p:cxnSp>
        <p:nvCxnSpPr>
          <p:cNvPr id="11" name="肘形连接符 10"/>
          <p:cNvCxnSpPr>
            <a:stCxn id="62" idx="2"/>
            <a:endCxn id="63" idx="2"/>
          </p:cNvCxnSpPr>
          <p:nvPr/>
        </p:nvCxnSpPr>
        <p:spPr>
          <a:xfrm rot="5400000" flipV="1">
            <a:off x="6276023" y="3158173"/>
            <a:ext cx="3175" cy="565785"/>
          </a:xfrm>
          <a:prstGeom prst="bentConnector3">
            <a:avLst>
              <a:gd name="adj1" fmla="val 7540000"/>
            </a:avLst>
          </a:prstGeom>
          <a:solidFill>
            <a:schemeClr val="accent4">
              <a:lumMod val="40000"/>
              <a:lumOff val="6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12" name="肘形连接符 11"/>
          <p:cNvCxnSpPr/>
          <p:nvPr/>
        </p:nvCxnSpPr>
        <p:spPr>
          <a:xfrm rot="16200000">
            <a:off x="5470525" y="3756660"/>
            <a:ext cx="3175" cy="544195"/>
          </a:xfrm>
          <a:prstGeom prst="bentConnector3">
            <a:avLst>
              <a:gd name="adj1" fmla="val 3960000"/>
            </a:avLst>
          </a:prstGeom>
          <a:solidFill>
            <a:schemeClr val="accent4">
              <a:lumMod val="40000"/>
              <a:lumOff val="6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13" name="肘形连接符 12"/>
          <p:cNvCxnSpPr/>
          <p:nvPr/>
        </p:nvCxnSpPr>
        <p:spPr>
          <a:xfrm rot="16200000">
            <a:off x="6007100" y="3764280"/>
            <a:ext cx="3175" cy="528320"/>
          </a:xfrm>
          <a:prstGeom prst="bentConnector3">
            <a:avLst>
              <a:gd name="adj1" fmla="val 3950000"/>
            </a:avLst>
          </a:prstGeom>
          <a:solidFill>
            <a:schemeClr val="accent4">
              <a:lumMod val="40000"/>
              <a:lumOff val="6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15" name="肘形连接符 14"/>
          <p:cNvCxnSpPr/>
          <p:nvPr/>
        </p:nvCxnSpPr>
        <p:spPr>
          <a:xfrm rot="16200000">
            <a:off x="6544945" y="3764280"/>
            <a:ext cx="3175" cy="528955"/>
          </a:xfrm>
          <a:prstGeom prst="bentConnector3">
            <a:avLst>
              <a:gd name="adj1" fmla="val 3960000"/>
            </a:avLst>
          </a:prstGeom>
          <a:solidFill>
            <a:schemeClr val="accent4">
              <a:lumMod val="40000"/>
              <a:lumOff val="6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16" name="直接箭头连接符 15"/>
          <p:cNvCxnSpPr/>
          <p:nvPr/>
        </p:nvCxnSpPr>
        <p:spPr>
          <a:xfrm>
            <a:off x="6005830" y="3449320"/>
            <a:ext cx="0" cy="457200"/>
          </a:xfrm>
          <a:prstGeom prst="straightConnector1">
            <a:avLst/>
          </a:prstGeom>
          <a:solidFill>
            <a:schemeClr val="accent4">
              <a:lumMod val="40000"/>
              <a:lumOff val="6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grpSp>
        <p:nvGrpSpPr>
          <p:cNvPr id="25" name="组合 24"/>
          <p:cNvGrpSpPr/>
          <p:nvPr/>
        </p:nvGrpSpPr>
        <p:grpSpPr>
          <a:xfrm>
            <a:off x="4821555" y="5308795"/>
            <a:ext cx="2399030" cy="1045210"/>
            <a:chOff x="7275" y="8646"/>
            <a:chExt cx="3778" cy="1646"/>
          </a:xfrm>
          <a:solidFill>
            <a:schemeClr val="accent4">
              <a:lumMod val="40000"/>
              <a:lumOff val="60000"/>
            </a:schemeClr>
          </a:solidFill>
        </p:grpSpPr>
        <p:grpSp>
          <p:nvGrpSpPr>
            <p:cNvPr id="17" name="组合 16"/>
            <p:cNvGrpSpPr/>
            <p:nvPr/>
          </p:nvGrpSpPr>
          <p:grpSpPr>
            <a:xfrm>
              <a:off x="7275" y="8664"/>
              <a:ext cx="3778" cy="1628"/>
              <a:chOff x="7187" y="8664"/>
              <a:chExt cx="3778" cy="1628"/>
            </a:xfrm>
            <a:grpFill/>
          </p:grpSpPr>
          <p:sp>
            <p:nvSpPr>
              <p:cNvPr id="82" name="圆角矩形 81"/>
              <p:cNvSpPr/>
              <p:nvPr/>
            </p:nvSpPr>
            <p:spPr>
              <a:xfrm>
                <a:off x="7187" y="8672"/>
                <a:ext cx="533" cy="162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专业研习</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83" name="圆角矩形 82"/>
              <p:cNvSpPr/>
              <p:nvPr/>
            </p:nvSpPr>
            <p:spPr>
              <a:xfrm>
                <a:off x="7956" y="8671"/>
                <a:ext cx="533" cy="160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专业见习</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84" name="圆角矩形 83"/>
              <p:cNvSpPr/>
              <p:nvPr/>
            </p:nvSpPr>
            <p:spPr>
              <a:xfrm>
                <a:off x="8768" y="8672"/>
                <a:ext cx="533" cy="162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专业实习</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85" name="圆角矩形 84"/>
              <p:cNvSpPr/>
              <p:nvPr/>
            </p:nvSpPr>
            <p:spPr>
              <a:xfrm>
                <a:off x="9596" y="8664"/>
                <a:ext cx="533" cy="1606"/>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课程设计</a:t>
                </a:r>
                <a:endParaRPr lang="zh-CN" altLang="zh-CN" sz="1000" b="1">
                  <a:solidFill>
                    <a:schemeClr val="tx1"/>
                  </a:solidFill>
                  <a:latin typeface="华文楷体" panose="02010600040101010101" pitchFamily="2" charset="-122"/>
                  <a:ea typeface="华文楷体" panose="02010600040101010101" pitchFamily="2" charset="-122"/>
                </a:endParaRPr>
              </a:p>
            </p:txBody>
          </p:sp>
          <p:sp>
            <p:nvSpPr>
              <p:cNvPr id="86" name="圆角矩形 85"/>
              <p:cNvSpPr/>
              <p:nvPr/>
            </p:nvSpPr>
            <p:spPr>
              <a:xfrm>
                <a:off x="10432" y="8676"/>
                <a:ext cx="533" cy="1599"/>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000" b="1">
                    <a:solidFill>
                      <a:schemeClr val="tx1"/>
                    </a:solidFill>
                    <a:latin typeface="华文楷体" panose="02010600040101010101" pitchFamily="2" charset="-122"/>
                    <a:ea typeface="华文楷体" panose="02010600040101010101" pitchFamily="2" charset="-122"/>
                  </a:rPr>
                  <a:t>毕业论文</a:t>
                </a:r>
                <a:endParaRPr lang="zh-CN" altLang="zh-CN" sz="1000" b="1">
                  <a:solidFill>
                    <a:schemeClr val="tx1"/>
                  </a:solidFill>
                  <a:latin typeface="华文楷体" panose="02010600040101010101" pitchFamily="2" charset="-122"/>
                  <a:ea typeface="华文楷体" panose="02010600040101010101" pitchFamily="2" charset="-122"/>
                </a:endParaRPr>
              </a:p>
            </p:txBody>
          </p:sp>
        </p:grpSp>
        <p:cxnSp>
          <p:nvCxnSpPr>
            <p:cNvPr id="18" name="肘形连接符 17"/>
            <p:cNvCxnSpPr>
              <a:stCxn id="82" idx="0"/>
              <a:endCxn id="83" idx="0"/>
            </p:cNvCxnSpPr>
            <p:nvPr/>
          </p:nvCxnSpPr>
          <p:spPr>
            <a:xfrm rot="16200000">
              <a:off x="7925" y="8287"/>
              <a:ext cx="5" cy="769"/>
            </a:xfrm>
            <a:prstGeom prst="bentConnector3">
              <a:avLst>
                <a:gd name="adj1" fmla="val 4300000"/>
              </a:avLst>
            </a:prstGeom>
            <a:grp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22" name="肘形连接符 21"/>
            <p:cNvCxnSpPr/>
            <p:nvPr/>
          </p:nvCxnSpPr>
          <p:spPr>
            <a:xfrm rot="16200000" flipH="1">
              <a:off x="8716" y="8250"/>
              <a:ext cx="5" cy="812"/>
            </a:xfrm>
            <a:prstGeom prst="bentConnector3">
              <a:avLst>
                <a:gd name="adj1" fmla="val -4150000"/>
              </a:avLst>
            </a:prstGeom>
            <a:grp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23" name="肘形连接符 22"/>
            <p:cNvCxnSpPr/>
            <p:nvPr/>
          </p:nvCxnSpPr>
          <p:spPr>
            <a:xfrm rot="16200000">
              <a:off x="9533" y="8269"/>
              <a:ext cx="8" cy="828"/>
            </a:xfrm>
            <a:prstGeom prst="bentConnector3">
              <a:avLst>
                <a:gd name="adj1" fmla="val 2912500"/>
              </a:avLst>
            </a:prstGeom>
            <a:grp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24" name="肘形连接符 23"/>
            <p:cNvCxnSpPr/>
            <p:nvPr/>
          </p:nvCxnSpPr>
          <p:spPr>
            <a:xfrm rot="16200000">
              <a:off x="10369" y="8231"/>
              <a:ext cx="5" cy="836"/>
            </a:xfrm>
            <a:prstGeom prst="bentConnector3">
              <a:avLst>
                <a:gd name="adj1" fmla="val 3950000"/>
              </a:avLst>
            </a:prstGeom>
            <a:grp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grpSp>
      <p:cxnSp>
        <p:nvCxnSpPr>
          <p:cNvPr id="26" name="肘形连接符 25"/>
          <p:cNvCxnSpPr/>
          <p:nvPr/>
        </p:nvCxnSpPr>
        <p:spPr>
          <a:xfrm rot="5400000" flipV="1">
            <a:off x="5470525" y="4471035"/>
            <a:ext cx="3175" cy="544195"/>
          </a:xfrm>
          <a:prstGeom prst="bentConnector3">
            <a:avLst>
              <a:gd name="adj1" fmla="val 3940000"/>
            </a:avLst>
          </a:prstGeom>
          <a:solidFill>
            <a:schemeClr val="accent4">
              <a:lumMod val="40000"/>
              <a:lumOff val="6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27" name="肘形连接符 26"/>
          <p:cNvCxnSpPr/>
          <p:nvPr/>
        </p:nvCxnSpPr>
        <p:spPr>
          <a:xfrm rot="5400000" flipV="1">
            <a:off x="6007100" y="4479290"/>
            <a:ext cx="3175" cy="528320"/>
          </a:xfrm>
          <a:prstGeom prst="bentConnector3">
            <a:avLst>
              <a:gd name="adj1" fmla="val 3970000"/>
            </a:avLst>
          </a:prstGeom>
          <a:solidFill>
            <a:schemeClr val="accent4">
              <a:lumMod val="40000"/>
              <a:lumOff val="6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28" name="肘形连接符 27"/>
          <p:cNvCxnSpPr/>
          <p:nvPr/>
        </p:nvCxnSpPr>
        <p:spPr>
          <a:xfrm rot="5400000" flipV="1">
            <a:off x="6544945" y="4469130"/>
            <a:ext cx="3175" cy="528955"/>
          </a:xfrm>
          <a:prstGeom prst="bentConnector3">
            <a:avLst>
              <a:gd name="adj1" fmla="val 4240000"/>
            </a:avLst>
          </a:prstGeom>
          <a:solidFill>
            <a:schemeClr val="accent4">
              <a:lumMod val="40000"/>
              <a:lumOff val="60000"/>
            </a:schemeClr>
          </a:solidFill>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30" name="直接箭头连接符 29"/>
          <p:cNvCxnSpPr/>
          <p:nvPr/>
        </p:nvCxnSpPr>
        <p:spPr>
          <a:xfrm flipV="1">
            <a:off x="5999162" y="4883110"/>
            <a:ext cx="0" cy="344243"/>
          </a:xfrm>
          <a:prstGeom prst="straightConnector1">
            <a:avLst/>
          </a:prstGeom>
          <a:solidFill>
            <a:schemeClr val="accent4">
              <a:lumMod val="40000"/>
              <a:lumOff val="6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grpSp>
        <p:nvGrpSpPr>
          <p:cNvPr id="34" name="组合 33"/>
          <p:cNvGrpSpPr/>
          <p:nvPr/>
        </p:nvGrpSpPr>
        <p:grpSpPr>
          <a:xfrm>
            <a:off x="5997648" y="3083878"/>
            <a:ext cx="1450976" cy="1962114"/>
            <a:chOff x="5997648" y="3083878"/>
            <a:chExt cx="1450976" cy="1962114"/>
          </a:xfrm>
        </p:grpSpPr>
        <p:cxnSp>
          <p:nvCxnSpPr>
            <p:cNvPr id="44" name="直接连接符 43"/>
            <p:cNvCxnSpPr>
              <a:stCxn id="64" idx="3"/>
            </p:cNvCxnSpPr>
            <p:nvPr/>
          </p:nvCxnSpPr>
          <p:spPr>
            <a:xfrm>
              <a:off x="7207690" y="3083878"/>
              <a:ext cx="240934" cy="0"/>
            </a:xfrm>
            <a:prstGeom prst="line">
              <a:avLst/>
            </a:prstGeom>
            <a:solidFill>
              <a:schemeClr val="accent4">
                <a:lumMod val="40000"/>
                <a:lumOff val="60000"/>
              </a:schemeClr>
            </a:solidFill>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a:xfrm>
              <a:off x="7448624" y="3083878"/>
              <a:ext cx="0" cy="1962114"/>
            </a:xfrm>
            <a:prstGeom prst="line">
              <a:avLst/>
            </a:prstGeom>
            <a:solidFill>
              <a:schemeClr val="accent4">
                <a:lumMod val="40000"/>
                <a:lumOff val="60000"/>
              </a:schemeClr>
            </a:solidFill>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48" name="直接连接符 47"/>
            <p:cNvCxnSpPr/>
            <p:nvPr/>
          </p:nvCxnSpPr>
          <p:spPr>
            <a:xfrm>
              <a:off x="5997648" y="5045992"/>
              <a:ext cx="1450976" cy="0"/>
            </a:xfrm>
            <a:prstGeom prst="line">
              <a:avLst/>
            </a:prstGeom>
            <a:solidFill>
              <a:schemeClr val="accent4">
                <a:lumMod val="40000"/>
                <a:lumOff val="60000"/>
              </a:schemeClr>
            </a:solidFill>
            <a:ln w="19050">
              <a:solidFill>
                <a:schemeClr val="accent1">
                  <a:lumMod val="75000"/>
                </a:schemeClr>
              </a:solidFill>
            </a:ln>
          </p:spPr>
          <p:style>
            <a:lnRef idx="1">
              <a:schemeClr val="dk1"/>
            </a:lnRef>
            <a:fillRef idx="0">
              <a:schemeClr val="dk1"/>
            </a:fillRef>
            <a:effectRef idx="0">
              <a:schemeClr val="dk1"/>
            </a:effectRef>
            <a:fontRef idx="minor">
              <a:schemeClr val="tx1"/>
            </a:fontRef>
          </p:style>
        </p:cxnSp>
      </p:grpSp>
      <p:cxnSp>
        <p:nvCxnSpPr>
          <p:cNvPr id="77" name="直接箭头连接符 76"/>
          <p:cNvCxnSpPr/>
          <p:nvPr/>
        </p:nvCxnSpPr>
        <p:spPr>
          <a:xfrm>
            <a:off x="3505373" y="4639945"/>
            <a:ext cx="0" cy="31674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5" name="肘形连接符 150"/>
          <p:cNvCxnSpPr/>
          <p:nvPr/>
        </p:nvCxnSpPr>
        <p:spPr>
          <a:xfrm rot="16200000" flipH="1">
            <a:off x="3897704" y="4574798"/>
            <a:ext cx="6349" cy="764540"/>
          </a:xfrm>
          <a:prstGeom prst="bentConnector3">
            <a:avLst>
              <a:gd name="adj1" fmla="val -4585352"/>
            </a:avLst>
          </a:prstGeom>
          <a:solidFill>
            <a:schemeClr val="accent5">
              <a:lumMod val="20000"/>
              <a:lumOff val="80000"/>
            </a:schemeClr>
          </a:solidFill>
          <a:ln>
            <a:solidFill>
              <a:schemeClr val="accent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100" name="圆角矩形 119"/>
          <p:cNvSpPr/>
          <p:nvPr/>
        </p:nvSpPr>
        <p:spPr>
          <a:xfrm>
            <a:off x="4144145" y="4959137"/>
            <a:ext cx="338455" cy="1235831"/>
          </a:xfrm>
          <a:prstGeom prst="roundRect">
            <a:avLst/>
          </a:prstGeom>
          <a:solidFill>
            <a:schemeClr val="accent5">
              <a:lumMod val="20000"/>
              <a:lumOff val="80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000" b="1" dirty="0">
                <a:solidFill>
                  <a:schemeClr val="tx1"/>
                </a:solidFill>
                <a:latin typeface="华文楷体" panose="02010600040101010101" pitchFamily="2" charset="-122"/>
                <a:ea typeface="华文楷体" panose="02010600040101010101" pitchFamily="2" charset="-122"/>
              </a:rPr>
              <a:t>教学科研</a:t>
            </a:r>
            <a:endParaRPr lang="zh-CN" altLang="zh-CN" sz="1000" b="1" dirty="0">
              <a:solidFill>
                <a:schemeClr val="tx1"/>
              </a:solidFill>
              <a:latin typeface="华文楷体" panose="02010600040101010101" pitchFamily="2" charset="-122"/>
              <a:ea typeface="华文楷体" panose="02010600040101010101" pitchFamily="2" charset="-122"/>
            </a:endParaRPr>
          </a:p>
        </p:txBody>
      </p:sp>
      <p:cxnSp>
        <p:nvCxnSpPr>
          <p:cNvPr id="115" name="肘形连接符 109"/>
          <p:cNvCxnSpPr/>
          <p:nvPr/>
        </p:nvCxnSpPr>
        <p:spPr>
          <a:xfrm rot="5400000">
            <a:off x="7924319" y="4145066"/>
            <a:ext cx="917578" cy="653845"/>
          </a:xfrm>
          <a:prstGeom prst="bentConnector3">
            <a:avLst>
              <a:gd name="adj1" fmla="val 50000"/>
            </a:avLst>
          </a:prstGeom>
          <a:solidFill>
            <a:schemeClr val="accent5">
              <a:lumMod val="60000"/>
              <a:lumOff val="4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16" name="肘形连接符 110"/>
          <p:cNvCxnSpPr/>
          <p:nvPr/>
        </p:nvCxnSpPr>
        <p:spPr>
          <a:xfrm rot="16200000" flipH="1">
            <a:off x="8566904" y="4150473"/>
            <a:ext cx="943488" cy="650384"/>
          </a:xfrm>
          <a:prstGeom prst="bentConnector3">
            <a:avLst>
              <a:gd name="adj1" fmla="val 50000"/>
            </a:avLst>
          </a:prstGeom>
          <a:solidFill>
            <a:schemeClr val="accent5">
              <a:lumMod val="60000"/>
              <a:lumOff val="4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cxnSp>
        <p:nvCxnSpPr>
          <p:cNvPr id="122" name="直接箭头连接符 121"/>
          <p:cNvCxnSpPr/>
          <p:nvPr/>
        </p:nvCxnSpPr>
        <p:spPr>
          <a:xfrm>
            <a:off x="8717525" y="4471180"/>
            <a:ext cx="0" cy="457200"/>
          </a:xfrm>
          <a:prstGeom prst="straightConnector1">
            <a:avLst/>
          </a:prstGeom>
          <a:solidFill>
            <a:schemeClr val="accent4">
              <a:lumMod val="40000"/>
              <a:lumOff val="60000"/>
            </a:schemeClr>
          </a:solidFill>
          <a:ln>
            <a:solidFill>
              <a:schemeClr val="accent1">
                <a:lumMod val="75000"/>
              </a:schemeClr>
            </a:solidFill>
            <a:tailEnd type="arrow" w="med" len="med"/>
          </a:ln>
        </p:spPr>
        <p:style>
          <a:lnRef idx="3">
            <a:schemeClr val="dk1"/>
          </a:lnRef>
          <a:fillRef idx="0">
            <a:schemeClr val="dk1"/>
          </a:fillRef>
          <a:effectRef idx="2">
            <a:schemeClr val="dk1"/>
          </a:effectRef>
          <a:fontRef idx="minor">
            <a:schemeClr val="tx1"/>
          </a:fontRef>
        </p:style>
      </p:cxnSp>
      <p:sp>
        <p:nvSpPr>
          <p:cNvPr id="124" name="圆角矩形 88"/>
          <p:cNvSpPr/>
          <p:nvPr/>
        </p:nvSpPr>
        <p:spPr>
          <a:xfrm>
            <a:off x="7752346" y="4915048"/>
            <a:ext cx="597026" cy="1280634"/>
          </a:xfrm>
          <a:prstGeom prst="roundRect">
            <a:avLst/>
          </a:prstGeom>
          <a:solidFill>
            <a:schemeClr val="accent6">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华文楷体" panose="02010600040101010101" pitchFamily="2" charset="-122"/>
                <a:ea typeface="华文楷体" panose="02010600040101010101" pitchFamily="2" charset="-122"/>
              </a:rPr>
              <a:t>创新创业类课程</a:t>
            </a:r>
            <a:endParaRPr lang="en-US" altLang="zh-CN" sz="1000" b="1" dirty="0">
              <a:solidFill>
                <a:schemeClr val="tx1"/>
              </a:solidFill>
              <a:latin typeface="华文楷体" panose="02010600040101010101" pitchFamily="2" charset="-122"/>
              <a:ea typeface="华文楷体" panose="02010600040101010101" pitchFamily="2" charset="-122"/>
            </a:endParaRPr>
          </a:p>
          <a:p>
            <a:pPr algn="ctr"/>
            <a:r>
              <a:rPr lang="zh-CN" altLang="en-US" sz="1000" b="1" dirty="0">
                <a:solidFill>
                  <a:schemeClr val="tx1"/>
                </a:solidFill>
                <a:latin typeface="华文楷体" panose="02010600040101010101" pitchFamily="2" charset="-122"/>
                <a:ea typeface="华文楷体" panose="02010600040101010101" pitchFamily="2" charset="-122"/>
              </a:rPr>
              <a:t>（尔雅视频）</a:t>
            </a:r>
            <a:endParaRPr lang="zh-CN" altLang="en-US" sz="1000" b="1" dirty="0">
              <a:solidFill>
                <a:schemeClr val="tx1"/>
              </a:solidFill>
              <a:latin typeface="华文楷体" panose="02010600040101010101" pitchFamily="2" charset="-122"/>
              <a:ea typeface="华文楷体"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燕尾形 4"/>
          <p:cNvSpPr/>
          <p:nvPr>
            <p:custDataLst>
              <p:tags r:id="rId1"/>
            </p:custDataLst>
          </p:nvPr>
        </p:nvSpPr>
        <p:spPr>
          <a:xfrm>
            <a:off x="1189745" y="2050764"/>
            <a:ext cx="1150569" cy="368483"/>
          </a:xfrm>
          <a:prstGeom prst="chevron">
            <a:avLst/>
          </a:prstGeom>
          <a:solidFill>
            <a:srgbClr val="00B0F0"/>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rtlCol="0" anchor="ctr">
            <a:normAutofit fontScale="80000" lnSpcReduction="10000"/>
          </a:bodyPr>
          <a:lstStyle/>
          <a:p>
            <a:pPr algn="ctr"/>
            <a:r>
              <a:rPr lang="zh-CN" altLang="en-US" b="1" kern="0" dirty="0">
                <a:latin typeface="Arial" panose="020B0604020202020204" pitchFamily="34" charset="0"/>
                <a:ea typeface="黑体" panose="02010609060101010101" pitchFamily="2" charset="-122"/>
                <a:cs typeface="+mn-ea"/>
                <a:sym typeface="Arial" panose="020B0604020202020204" pitchFamily="34" charset="0"/>
              </a:rPr>
              <a:t>第一学期</a:t>
            </a:r>
            <a:endParaRPr lang="zh-CN" altLang="en-US" b="1" kern="0" dirty="0">
              <a:latin typeface="Arial" panose="020B0604020202020204" pitchFamily="34" charset="0"/>
              <a:ea typeface="黑体" panose="02010609060101010101" pitchFamily="2" charset="-122"/>
              <a:cs typeface="+mn-ea"/>
              <a:sym typeface="Arial" panose="020B0604020202020204" pitchFamily="34" charset="0"/>
            </a:endParaRPr>
          </a:p>
        </p:txBody>
      </p:sp>
      <p:sp>
        <p:nvSpPr>
          <p:cNvPr id="7" name="燕尾形 6"/>
          <p:cNvSpPr/>
          <p:nvPr>
            <p:custDataLst>
              <p:tags r:id="rId2"/>
            </p:custDataLst>
          </p:nvPr>
        </p:nvSpPr>
        <p:spPr>
          <a:xfrm>
            <a:off x="2381529" y="2050764"/>
            <a:ext cx="1150569" cy="368483"/>
          </a:xfrm>
          <a:prstGeom prst="chevron">
            <a:avLst/>
          </a:prstGeom>
          <a:solidFill>
            <a:srgbClr val="00B0F0"/>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rtlCol="0" anchor="ctr">
            <a:normAutofit fontScale="80000" lnSpcReduction="10000"/>
          </a:bodyPr>
          <a:lstStyle/>
          <a:p>
            <a:pPr algn="ctr"/>
            <a:r>
              <a:rPr lang="zh-CN" altLang="en-US" b="1" kern="0" dirty="0">
                <a:latin typeface="Arial" panose="020B0604020202020204" pitchFamily="34" charset="0"/>
                <a:ea typeface="黑体" panose="02010609060101010101" pitchFamily="2" charset="-122"/>
                <a:cs typeface="+mn-ea"/>
                <a:sym typeface="Arial" panose="020B0604020202020204" pitchFamily="34" charset="0"/>
              </a:rPr>
              <a:t>第二学期</a:t>
            </a:r>
            <a:endParaRPr lang="zh-CN" altLang="en-US" b="1" kern="0" dirty="0">
              <a:latin typeface="Arial" panose="020B0604020202020204" pitchFamily="34" charset="0"/>
              <a:ea typeface="黑体" panose="02010609060101010101" pitchFamily="2" charset="-122"/>
              <a:cs typeface="+mn-ea"/>
              <a:sym typeface="Arial" panose="020B0604020202020204" pitchFamily="34" charset="0"/>
            </a:endParaRPr>
          </a:p>
        </p:txBody>
      </p:sp>
      <p:sp>
        <p:nvSpPr>
          <p:cNvPr id="9" name="燕尾形 8"/>
          <p:cNvSpPr/>
          <p:nvPr>
            <p:custDataLst>
              <p:tags r:id="rId3"/>
            </p:custDataLst>
          </p:nvPr>
        </p:nvSpPr>
        <p:spPr>
          <a:xfrm>
            <a:off x="3573313" y="2050764"/>
            <a:ext cx="1150569" cy="368483"/>
          </a:xfrm>
          <a:prstGeom prst="chevron">
            <a:avLst/>
          </a:prstGeom>
          <a:solidFill>
            <a:srgbClr val="00B0F0"/>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rtlCol="0" anchor="ctr">
            <a:normAutofit fontScale="80000" lnSpcReduction="10000"/>
          </a:bodyPr>
          <a:lstStyle/>
          <a:p>
            <a:pPr algn="ctr"/>
            <a:r>
              <a:rPr lang="zh-CN" altLang="en-US" b="1" kern="0" dirty="0">
                <a:latin typeface="Arial" panose="020B0604020202020204" pitchFamily="34" charset="0"/>
                <a:ea typeface="黑体" panose="02010609060101010101" pitchFamily="2" charset="-122"/>
                <a:cs typeface="+mn-ea"/>
                <a:sym typeface="Arial" panose="020B0604020202020204" pitchFamily="34" charset="0"/>
              </a:rPr>
              <a:t>第三学期</a:t>
            </a:r>
            <a:endParaRPr lang="zh-CN" altLang="en-US" b="1" kern="0" dirty="0">
              <a:latin typeface="Arial" panose="020B0604020202020204" pitchFamily="34" charset="0"/>
              <a:ea typeface="黑体" panose="02010609060101010101" pitchFamily="2" charset="-122"/>
              <a:cs typeface="+mn-ea"/>
              <a:sym typeface="Arial" panose="020B0604020202020204" pitchFamily="34" charset="0"/>
            </a:endParaRPr>
          </a:p>
        </p:txBody>
      </p:sp>
      <p:sp>
        <p:nvSpPr>
          <p:cNvPr id="11" name="燕尾形 10"/>
          <p:cNvSpPr/>
          <p:nvPr>
            <p:custDataLst>
              <p:tags r:id="rId4"/>
            </p:custDataLst>
          </p:nvPr>
        </p:nvSpPr>
        <p:spPr>
          <a:xfrm>
            <a:off x="4765096" y="2050764"/>
            <a:ext cx="1150569" cy="368483"/>
          </a:xfrm>
          <a:prstGeom prst="chevron">
            <a:avLst/>
          </a:prstGeom>
          <a:solidFill>
            <a:srgbClr val="00B0F0"/>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rtlCol="0" anchor="ctr">
            <a:normAutofit fontScale="80000" lnSpcReduction="10000"/>
          </a:bodyPr>
          <a:lstStyle/>
          <a:p>
            <a:pPr algn="ctr"/>
            <a:r>
              <a:rPr lang="zh-CN" altLang="en-US" b="1" kern="0" dirty="0">
                <a:latin typeface="Arial" panose="020B0604020202020204" pitchFamily="34" charset="0"/>
                <a:ea typeface="黑体" panose="02010609060101010101" pitchFamily="2" charset="-122"/>
                <a:cs typeface="+mn-ea"/>
                <a:sym typeface="Arial" panose="020B0604020202020204" pitchFamily="34" charset="0"/>
              </a:rPr>
              <a:t>第四学期</a:t>
            </a:r>
            <a:endParaRPr lang="zh-CN" altLang="en-US" b="1" kern="0" dirty="0">
              <a:latin typeface="Arial" panose="020B0604020202020204" pitchFamily="34" charset="0"/>
              <a:ea typeface="黑体" panose="02010609060101010101" pitchFamily="2" charset="-122"/>
              <a:cs typeface="+mn-ea"/>
              <a:sym typeface="Arial" panose="020B0604020202020204" pitchFamily="34" charset="0"/>
            </a:endParaRPr>
          </a:p>
        </p:txBody>
      </p:sp>
      <p:sp>
        <p:nvSpPr>
          <p:cNvPr id="13" name="燕尾形 12"/>
          <p:cNvSpPr/>
          <p:nvPr>
            <p:custDataLst>
              <p:tags r:id="rId5"/>
            </p:custDataLst>
          </p:nvPr>
        </p:nvSpPr>
        <p:spPr>
          <a:xfrm>
            <a:off x="5917805" y="2050764"/>
            <a:ext cx="1150569" cy="368483"/>
          </a:xfrm>
          <a:prstGeom prst="chevron">
            <a:avLst/>
          </a:prstGeom>
          <a:solidFill>
            <a:srgbClr val="E4402A"/>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rtlCol="0" anchor="ctr">
            <a:normAutofit fontScale="80000" lnSpcReduction="10000"/>
          </a:bodyPr>
          <a:lstStyle/>
          <a:p>
            <a:pPr algn="ctr"/>
            <a:r>
              <a:rPr lang="zh-CN" altLang="en-US" b="1" kern="0" dirty="0">
                <a:latin typeface="Arial" panose="020B0604020202020204" pitchFamily="34" charset="0"/>
                <a:ea typeface="黑体" panose="02010609060101010101" pitchFamily="2" charset="-122"/>
                <a:cs typeface="+mn-ea"/>
                <a:sym typeface="Arial" panose="020B0604020202020204" pitchFamily="34" charset="0"/>
              </a:rPr>
              <a:t>第五学期</a:t>
            </a:r>
            <a:endParaRPr lang="zh-CN" altLang="en-US" b="1" kern="0" dirty="0">
              <a:latin typeface="Arial" panose="020B0604020202020204" pitchFamily="34" charset="0"/>
              <a:ea typeface="黑体" panose="02010609060101010101" pitchFamily="2" charset="-122"/>
              <a:cs typeface="+mn-ea"/>
              <a:sym typeface="Arial" panose="020B0604020202020204" pitchFamily="34" charset="0"/>
            </a:endParaRPr>
          </a:p>
        </p:txBody>
      </p:sp>
      <p:sp>
        <p:nvSpPr>
          <p:cNvPr id="15" name="燕尾形 14"/>
          <p:cNvSpPr/>
          <p:nvPr>
            <p:custDataLst>
              <p:tags r:id="rId6"/>
            </p:custDataLst>
          </p:nvPr>
        </p:nvSpPr>
        <p:spPr>
          <a:xfrm>
            <a:off x="7133035" y="2050764"/>
            <a:ext cx="1150569" cy="368483"/>
          </a:xfrm>
          <a:prstGeom prst="chevron">
            <a:avLst/>
          </a:prstGeom>
          <a:solidFill>
            <a:srgbClr val="E4402A"/>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rtlCol="0" anchor="ctr">
            <a:normAutofit fontScale="80000" lnSpcReduction="10000"/>
          </a:bodyPr>
          <a:lstStyle/>
          <a:p>
            <a:pPr algn="ctr"/>
            <a:r>
              <a:rPr lang="zh-CN" altLang="en-US" b="1" kern="0" dirty="0">
                <a:latin typeface="Arial" panose="020B0604020202020204" pitchFamily="34" charset="0"/>
                <a:ea typeface="黑体" panose="02010609060101010101" pitchFamily="2" charset="-122"/>
                <a:cs typeface="+mn-ea"/>
                <a:sym typeface="Arial" panose="020B0604020202020204" pitchFamily="34" charset="0"/>
              </a:rPr>
              <a:t>第六学期</a:t>
            </a:r>
            <a:endParaRPr lang="zh-CN" altLang="en-US" b="1" kern="0" dirty="0">
              <a:latin typeface="Arial" panose="020B0604020202020204" pitchFamily="34" charset="0"/>
              <a:ea typeface="黑体" panose="02010609060101010101" pitchFamily="2" charset="-122"/>
              <a:cs typeface="+mn-ea"/>
              <a:sym typeface="Arial" panose="020B0604020202020204" pitchFamily="34" charset="0"/>
            </a:endParaRPr>
          </a:p>
        </p:txBody>
      </p:sp>
      <p:sp>
        <p:nvSpPr>
          <p:cNvPr id="22" name="燕尾形 21"/>
          <p:cNvSpPr/>
          <p:nvPr>
            <p:custDataLst>
              <p:tags r:id="rId7"/>
            </p:custDataLst>
          </p:nvPr>
        </p:nvSpPr>
        <p:spPr>
          <a:xfrm>
            <a:off x="8299285" y="2050764"/>
            <a:ext cx="1150569" cy="368483"/>
          </a:xfrm>
          <a:prstGeom prst="chevron">
            <a:avLst/>
          </a:prstGeom>
          <a:solidFill>
            <a:srgbClr val="E4402A"/>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rtlCol="0" anchor="ctr">
            <a:normAutofit fontScale="80000" lnSpcReduction="10000"/>
          </a:bodyPr>
          <a:lstStyle/>
          <a:p>
            <a:pPr algn="ctr"/>
            <a:r>
              <a:rPr lang="zh-CN" altLang="en-US" b="1" kern="0" dirty="0">
                <a:latin typeface="Arial" panose="020B0604020202020204" pitchFamily="34" charset="0"/>
                <a:ea typeface="黑体" panose="02010609060101010101" pitchFamily="2" charset="-122"/>
                <a:cs typeface="+mn-ea"/>
                <a:sym typeface="Arial" panose="020B0604020202020204" pitchFamily="34" charset="0"/>
              </a:rPr>
              <a:t>第七学期</a:t>
            </a:r>
            <a:endParaRPr lang="zh-CN" altLang="en-US" b="1" kern="0" dirty="0">
              <a:latin typeface="Arial" panose="020B0604020202020204" pitchFamily="34" charset="0"/>
              <a:ea typeface="黑体" panose="02010609060101010101" pitchFamily="2" charset="-122"/>
              <a:cs typeface="+mn-ea"/>
              <a:sym typeface="Arial" panose="020B0604020202020204" pitchFamily="34" charset="0"/>
            </a:endParaRPr>
          </a:p>
        </p:txBody>
      </p:sp>
      <p:sp>
        <p:nvSpPr>
          <p:cNvPr id="23" name="燕尾形 22"/>
          <p:cNvSpPr/>
          <p:nvPr>
            <p:custDataLst>
              <p:tags r:id="rId8"/>
            </p:custDataLst>
          </p:nvPr>
        </p:nvSpPr>
        <p:spPr>
          <a:xfrm>
            <a:off x="9451810" y="2050764"/>
            <a:ext cx="1150569" cy="368483"/>
          </a:xfrm>
          <a:prstGeom prst="chevron">
            <a:avLst/>
          </a:prstGeom>
          <a:solidFill>
            <a:srgbClr val="E4402A"/>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rtlCol="0" anchor="ctr">
            <a:normAutofit fontScale="80000" lnSpcReduction="10000"/>
          </a:bodyPr>
          <a:lstStyle/>
          <a:p>
            <a:pPr algn="ctr"/>
            <a:r>
              <a:rPr lang="zh-CN" altLang="en-US" b="1" kern="0" dirty="0">
                <a:latin typeface="Arial" panose="020B0604020202020204" pitchFamily="34" charset="0"/>
                <a:ea typeface="黑体" panose="02010609060101010101" pitchFamily="2" charset="-122"/>
                <a:cs typeface="+mn-ea"/>
                <a:sym typeface="Arial" panose="020B0604020202020204" pitchFamily="34" charset="0"/>
              </a:rPr>
              <a:t>第八学期</a:t>
            </a:r>
            <a:endParaRPr lang="zh-CN" altLang="en-US" b="1" kern="0" dirty="0">
              <a:latin typeface="Arial" panose="020B0604020202020204" pitchFamily="34" charset="0"/>
              <a:ea typeface="黑体" panose="02010609060101010101" pitchFamily="2" charset="-122"/>
              <a:cs typeface="+mn-ea"/>
              <a:sym typeface="Arial" panose="020B0604020202020204" pitchFamily="34" charset="0"/>
            </a:endParaRPr>
          </a:p>
        </p:txBody>
      </p:sp>
      <p:sp>
        <p:nvSpPr>
          <p:cNvPr id="58" name="任意多边形 57"/>
          <p:cNvSpPr/>
          <p:nvPr>
            <p:custDataLst>
              <p:tags r:id="rId9"/>
            </p:custDataLst>
          </p:nvPr>
        </p:nvSpPr>
        <p:spPr>
          <a:xfrm>
            <a:off x="1714500" y="1227682"/>
            <a:ext cx="3422015" cy="603271"/>
          </a:xfrm>
          <a:custGeom>
            <a:avLst/>
            <a:gdLst>
              <a:gd name="connsiteX0" fmla="*/ 302378 w 5069605"/>
              <a:gd name="connsiteY0" fmla="*/ 0 h 581025"/>
              <a:gd name="connsiteX1" fmla="*/ 4767228 w 5069605"/>
              <a:gd name="connsiteY1" fmla="*/ 0 h 581025"/>
              <a:gd name="connsiteX2" fmla="*/ 5069605 w 5069605"/>
              <a:gd name="connsiteY2" fmla="*/ 581025 h 581025"/>
              <a:gd name="connsiteX3" fmla="*/ 0 w 5069605"/>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069605" h="581025">
                <a:moveTo>
                  <a:pt x="302378" y="0"/>
                </a:moveTo>
                <a:lnTo>
                  <a:pt x="4767228" y="0"/>
                </a:lnTo>
                <a:lnTo>
                  <a:pt x="5069605" y="581025"/>
                </a:lnTo>
                <a:lnTo>
                  <a:pt x="0" y="581025"/>
                </a:lnTo>
                <a:close/>
              </a:path>
            </a:pathLst>
          </a:custGeom>
          <a:solidFill>
            <a:srgbClr val="EDC51B">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lstStyle/>
          <a:p>
            <a:pPr algn="ctr">
              <a:lnSpc>
                <a:spcPct val="130000"/>
              </a:lnSpc>
            </a:pPr>
            <a:r>
              <a:rPr lang="zh-CN" altLang="da-DK"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第一阶段</a:t>
            </a:r>
            <a:r>
              <a:rPr lang="zh-CN" altLang="en-US"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a:t>
            </a:r>
            <a:r>
              <a:rPr lang="zh-CN" altLang="da-DK"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夯实</a:t>
            </a:r>
            <a:r>
              <a:rPr lang="zh-CN" altLang="en-US"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专业</a:t>
            </a:r>
            <a:r>
              <a:rPr lang="zh-CN" altLang="da-DK"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基础</a:t>
            </a:r>
            <a:endParaRPr lang="zh-CN" altLang="da-DK"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59" name="任意多边形 58"/>
          <p:cNvSpPr/>
          <p:nvPr>
            <p:custDataLst>
              <p:tags r:id="rId10"/>
            </p:custDataLst>
          </p:nvPr>
        </p:nvSpPr>
        <p:spPr>
          <a:xfrm>
            <a:off x="6407569" y="1227361"/>
            <a:ext cx="3783330" cy="608376"/>
          </a:xfrm>
          <a:custGeom>
            <a:avLst/>
            <a:gdLst>
              <a:gd name="connsiteX0" fmla="*/ 302377 w 5846368"/>
              <a:gd name="connsiteY0" fmla="*/ 0 h 581025"/>
              <a:gd name="connsiteX1" fmla="*/ 5543990 w 5846368"/>
              <a:gd name="connsiteY1" fmla="*/ 0 h 581025"/>
              <a:gd name="connsiteX2" fmla="*/ 5846368 w 5846368"/>
              <a:gd name="connsiteY2" fmla="*/ 581025 h 581025"/>
              <a:gd name="connsiteX3" fmla="*/ 0 w 5846368"/>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846368" h="581025">
                <a:moveTo>
                  <a:pt x="302377" y="0"/>
                </a:moveTo>
                <a:lnTo>
                  <a:pt x="5543990" y="0"/>
                </a:lnTo>
                <a:lnTo>
                  <a:pt x="5846368" y="581025"/>
                </a:lnTo>
                <a:lnTo>
                  <a:pt x="0" y="581025"/>
                </a:lnTo>
                <a:close/>
              </a:path>
            </a:pathLst>
          </a:custGeom>
          <a:solidFill>
            <a:srgbClr val="D26078">
              <a:lumMod val="60000"/>
              <a:lumOff val="40000"/>
            </a:srgbClr>
          </a:solidFill>
        </p:spPr>
        <p:txBody>
          <a:bodyPr rot="0" spcFirstLastPara="0" vertOverflow="overflow" horzOverflow="overflow" vert="horz" wrap="square" lIns="91440" tIns="45720" rIns="91440" bIns="45720" numCol="1" spcCol="0" rtlCol="0" fromWordArt="0" anchor="ctr" anchorCtr="0" forceAA="0" compatLnSpc="1"/>
          <a:lstStyle/>
          <a:p>
            <a:pPr algn="ctr">
              <a:lnSpc>
                <a:spcPct val="130000"/>
              </a:lnSpc>
            </a:pPr>
            <a:r>
              <a:rPr lang="zh-CN" altLang="da-DK"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第二阶段</a:t>
            </a:r>
            <a:r>
              <a:rPr lang="zh-CN" altLang="en-US"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a:t>
            </a:r>
            <a:r>
              <a:rPr lang="zh-CN" altLang="da-DK"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rPr>
              <a:t>强化技能训练</a:t>
            </a:r>
            <a:endParaRPr lang="zh-CN" altLang="da-DK" sz="1600" b="1" kern="0" dirty="0">
              <a:solidFill>
                <a:schemeClr val="tx1"/>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26" name="文本框 25"/>
          <p:cNvSpPr txBox="1"/>
          <p:nvPr/>
        </p:nvSpPr>
        <p:spPr>
          <a:xfrm>
            <a:off x="1283970" y="2863573"/>
            <a:ext cx="96329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a:latin typeface="楷体" panose="02010609060101010101" charset="-122"/>
                <a:ea typeface="楷体" panose="02010609060101010101" charset="-122"/>
              </a:rPr>
              <a:t>课程实验</a:t>
            </a:r>
            <a:endParaRPr lang="zh-CN" altLang="en-US" sz="1400" b="1">
              <a:latin typeface="楷体" panose="02010609060101010101" charset="-122"/>
              <a:ea typeface="楷体" panose="02010609060101010101" charset="-122"/>
            </a:endParaRPr>
          </a:p>
        </p:txBody>
      </p:sp>
      <p:sp>
        <p:nvSpPr>
          <p:cNvPr id="27" name="文本框 26"/>
          <p:cNvSpPr txBox="1"/>
          <p:nvPr/>
        </p:nvSpPr>
        <p:spPr>
          <a:xfrm>
            <a:off x="2474595" y="2863573"/>
            <a:ext cx="96329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a:latin typeface="楷体" panose="02010609060101010101" charset="-122"/>
                <a:ea typeface="楷体" panose="02010609060101010101" charset="-122"/>
              </a:rPr>
              <a:t>课程实验</a:t>
            </a:r>
            <a:endParaRPr lang="zh-CN" altLang="en-US" sz="1400" b="1">
              <a:latin typeface="楷体" panose="02010609060101010101" charset="-122"/>
              <a:ea typeface="楷体" panose="02010609060101010101" charset="-122"/>
            </a:endParaRPr>
          </a:p>
        </p:txBody>
      </p:sp>
      <p:sp>
        <p:nvSpPr>
          <p:cNvPr id="28" name="文本框 27"/>
          <p:cNvSpPr txBox="1"/>
          <p:nvPr/>
        </p:nvSpPr>
        <p:spPr>
          <a:xfrm>
            <a:off x="3632835" y="2863573"/>
            <a:ext cx="96329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a:latin typeface="楷体" panose="02010609060101010101" charset="-122"/>
                <a:ea typeface="楷体" panose="02010609060101010101" charset="-122"/>
              </a:rPr>
              <a:t>课程实验</a:t>
            </a:r>
            <a:endParaRPr lang="zh-CN" altLang="en-US" sz="1400" b="1">
              <a:latin typeface="楷体" panose="02010609060101010101" charset="-122"/>
              <a:ea typeface="楷体" panose="02010609060101010101" charset="-122"/>
            </a:endParaRPr>
          </a:p>
        </p:txBody>
      </p:sp>
      <p:sp>
        <p:nvSpPr>
          <p:cNvPr id="29" name="文本框 28"/>
          <p:cNvSpPr txBox="1"/>
          <p:nvPr/>
        </p:nvSpPr>
        <p:spPr>
          <a:xfrm>
            <a:off x="6033135" y="3269973"/>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课程实践</a:t>
            </a:r>
            <a:endParaRPr lang="zh-CN" altLang="en-US" sz="1400" b="1" dirty="0">
              <a:latin typeface="楷体" panose="02010609060101010101" charset="-122"/>
              <a:ea typeface="楷体" panose="02010609060101010101" charset="-122"/>
            </a:endParaRPr>
          </a:p>
        </p:txBody>
      </p:sp>
      <p:sp>
        <p:nvSpPr>
          <p:cNvPr id="30" name="文本框 29"/>
          <p:cNvSpPr txBox="1"/>
          <p:nvPr/>
        </p:nvSpPr>
        <p:spPr>
          <a:xfrm>
            <a:off x="3632835" y="3281403"/>
            <a:ext cx="96329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专业研习</a:t>
            </a:r>
            <a:endParaRPr lang="zh-CN" altLang="en-US" sz="1400" b="1" dirty="0">
              <a:latin typeface="楷体" panose="02010609060101010101" charset="-122"/>
              <a:ea typeface="楷体" panose="02010609060101010101" charset="-122"/>
            </a:endParaRPr>
          </a:p>
        </p:txBody>
      </p:sp>
      <p:sp>
        <p:nvSpPr>
          <p:cNvPr id="31" name="文本框 30"/>
          <p:cNvSpPr txBox="1"/>
          <p:nvPr/>
        </p:nvSpPr>
        <p:spPr>
          <a:xfrm>
            <a:off x="4854330" y="3293914"/>
            <a:ext cx="96329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专业研习</a:t>
            </a:r>
            <a:endParaRPr lang="zh-CN" altLang="en-US" sz="1400" b="1" dirty="0">
              <a:latin typeface="楷体" panose="02010609060101010101" charset="-122"/>
              <a:ea typeface="楷体" panose="02010609060101010101" charset="-122"/>
            </a:endParaRPr>
          </a:p>
        </p:txBody>
      </p:sp>
      <p:sp>
        <p:nvSpPr>
          <p:cNvPr id="32" name="文本框 31"/>
          <p:cNvSpPr txBox="1"/>
          <p:nvPr/>
        </p:nvSpPr>
        <p:spPr>
          <a:xfrm>
            <a:off x="4858385" y="2863573"/>
            <a:ext cx="963295" cy="3067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实验课程</a:t>
            </a:r>
            <a:endParaRPr lang="zh-CN" altLang="en-US" sz="1400" b="1" dirty="0">
              <a:latin typeface="楷体" panose="02010609060101010101" charset="-122"/>
              <a:ea typeface="楷体" panose="02010609060101010101" charset="-122"/>
            </a:endParaRPr>
          </a:p>
        </p:txBody>
      </p:sp>
      <p:sp>
        <p:nvSpPr>
          <p:cNvPr id="34" name="文本框 33"/>
          <p:cNvSpPr txBox="1"/>
          <p:nvPr/>
        </p:nvSpPr>
        <p:spPr>
          <a:xfrm>
            <a:off x="7242175" y="2863573"/>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实训</a:t>
            </a:r>
            <a:r>
              <a:rPr lang="zh-CN" altLang="zh-CN" sz="1400" b="1" dirty="0">
                <a:latin typeface="楷体" panose="02010609060101010101" charset="-122"/>
                <a:ea typeface="楷体" panose="02010609060101010101" charset="-122"/>
              </a:rPr>
              <a:t>课程</a:t>
            </a:r>
            <a:endParaRPr lang="zh-CN" altLang="zh-CN" sz="1400" b="1" dirty="0">
              <a:latin typeface="楷体" panose="02010609060101010101" charset="-122"/>
              <a:ea typeface="楷体" panose="02010609060101010101" charset="-122"/>
            </a:endParaRPr>
          </a:p>
        </p:txBody>
      </p:sp>
      <p:sp>
        <p:nvSpPr>
          <p:cNvPr id="35" name="文本框 34"/>
          <p:cNvSpPr txBox="1"/>
          <p:nvPr/>
        </p:nvSpPr>
        <p:spPr>
          <a:xfrm>
            <a:off x="8399975" y="3387360"/>
            <a:ext cx="963930" cy="521970"/>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专业实习</a:t>
            </a:r>
            <a:endParaRPr lang="zh-CN" altLang="en-US" sz="1400" b="1" dirty="0">
              <a:latin typeface="楷体" panose="02010609060101010101" charset="-122"/>
              <a:ea typeface="楷体" panose="02010609060101010101" charset="-122"/>
            </a:endParaRPr>
          </a:p>
          <a:p>
            <a:r>
              <a:rPr lang="zh-CN" altLang="en-US" sz="1400" b="1" dirty="0">
                <a:latin typeface="楷体" panose="02010609060101010101" charset="-122"/>
                <a:ea typeface="楷体" panose="02010609060101010101" charset="-122"/>
              </a:rPr>
              <a:t>（集中）</a:t>
            </a:r>
            <a:endParaRPr lang="zh-CN" altLang="en-US" sz="1400" b="1" dirty="0">
              <a:latin typeface="楷体" panose="02010609060101010101" charset="-122"/>
              <a:ea typeface="楷体" panose="02010609060101010101" charset="-122"/>
            </a:endParaRPr>
          </a:p>
        </p:txBody>
      </p:sp>
      <p:sp>
        <p:nvSpPr>
          <p:cNvPr id="36" name="文本框 35"/>
          <p:cNvSpPr txBox="1"/>
          <p:nvPr/>
        </p:nvSpPr>
        <p:spPr>
          <a:xfrm>
            <a:off x="9543650" y="3382518"/>
            <a:ext cx="963295" cy="521970"/>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专业实习</a:t>
            </a:r>
            <a:endParaRPr lang="zh-CN" altLang="en-US" sz="1400" b="1" dirty="0">
              <a:latin typeface="楷体" panose="02010609060101010101" charset="-122"/>
              <a:ea typeface="楷体" panose="02010609060101010101" charset="-122"/>
            </a:endParaRPr>
          </a:p>
          <a:p>
            <a:r>
              <a:rPr lang="zh-CN" altLang="en-US" sz="1400" b="1" dirty="0">
                <a:latin typeface="楷体" panose="02010609060101010101" charset="-122"/>
                <a:ea typeface="楷体" panose="02010609060101010101" charset="-122"/>
              </a:rPr>
              <a:t>（分散）</a:t>
            </a:r>
            <a:endParaRPr lang="zh-CN" altLang="en-US" sz="1400" b="1" dirty="0">
              <a:latin typeface="楷体" panose="02010609060101010101" charset="-122"/>
              <a:ea typeface="楷体" panose="02010609060101010101" charset="-122"/>
            </a:endParaRPr>
          </a:p>
        </p:txBody>
      </p:sp>
      <p:sp>
        <p:nvSpPr>
          <p:cNvPr id="37" name="文本框 36"/>
          <p:cNvSpPr txBox="1"/>
          <p:nvPr/>
        </p:nvSpPr>
        <p:spPr>
          <a:xfrm>
            <a:off x="8392795" y="2858829"/>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毕业论文</a:t>
            </a:r>
            <a:endParaRPr lang="zh-CN" altLang="en-US" sz="1400" b="1" dirty="0">
              <a:latin typeface="楷体" panose="02010609060101010101" charset="-122"/>
              <a:ea typeface="楷体" panose="02010609060101010101" charset="-122"/>
            </a:endParaRPr>
          </a:p>
        </p:txBody>
      </p:sp>
      <p:sp>
        <p:nvSpPr>
          <p:cNvPr id="38" name="文本框 37"/>
          <p:cNvSpPr txBox="1"/>
          <p:nvPr/>
        </p:nvSpPr>
        <p:spPr>
          <a:xfrm>
            <a:off x="6050915" y="4103093"/>
            <a:ext cx="963295" cy="307777"/>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sym typeface="+mn-ea"/>
              </a:rPr>
              <a:t>专业研习</a:t>
            </a:r>
            <a:endParaRPr lang="zh-CN" altLang="en-US" sz="1400" b="1" dirty="0">
              <a:latin typeface="楷体" panose="02010609060101010101" charset="-122"/>
              <a:ea typeface="楷体" panose="02010609060101010101" charset="-122"/>
              <a:sym typeface="+mn-ea"/>
            </a:endParaRPr>
          </a:p>
        </p:txBody>
      </p:sp>
      <p:sp>
        <p:nvSpPr>
          <p:cNvPr id="39" name="文本框 38"/>
          <p:cNvSpPr txBox="1"/>
          <p:nvPr/>
        </p:nvSpPr>
        <p:spPr>
          <a:xfrm>
            <a:off x="7242175" y="3697183"/>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sym typeface="+mn-ea"/>
              </a:rPr>
              <a:t>专业见习</a:t>
            </a:r>
            <a:endParaRPr lang="zh-CN" altLang="en-US" sz="1400" b="1" dirty="0">
              <a:latin typeface="楷体" panose="02010609060101010101" charset="-122"/>
              <a:ea typeface="楷体" panose="02010609060101010101" charset="-122"/>
              <a:sym typeface="+mn-ea"/>
            </a:endParaRPr>
          </a:p>
        </p:txBody>
      </p:sp>
      <p:sp>
        <p:nvSpPr>
          <p:cNvPr id="40" name="文本框 39"/>
          <p:cNvSpPr txBox="1"/>
          <p:nvPr/>
        </p:nvSpPr>
        <p:spPr>
          <a:xfrm>
            <a:off x="9545955" y="2863573"/>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毕业论文</a:t>
            </a:r>
            <a:endParaRPr lang="zh-CN" altLang="en-US" sz="1400" b="1" dirty="0">
              <a:latin typeface="楷体" panose="02010609060101010101" charset="-122"/>
              <a:ea typeface="楷体" panose="02010609060101010101" charset="-122"/>
            </a:endParaRPr>
          </a:p>
        </p:txBody>
      </p:sp>
      <p:sp>
        <p:nvSpPr>
          <p:cNvPr id="41" name="文本框 40"/>
          <p:cNvSpPr txBox="1"/>
          <p:nvPr/>
        </p:nvSpPr>
        <p:spPr>
          <a:xfrm>
            <a:off x="6033135" y="3687803"/>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专业见习</a:t>
            </a:r>
            <a:endParaRPr lang="zh-CN" altLang="en-US" sz="1400" b="1" dirty="0">
              <a:latin typeface="楷体" panose="02010609060101010101" charset="-122"/>
              <a:ea typeface="楷体" panose="02010609060101010101" charset="-122"/>
            </a:endParaRPr>
          </a:p>
        </p:txBody>
      </p:sp>
      <p:sp>
        <p:nvSpPr>
          <p:cNvPr id="42" name="文本框 41"/>
          <p:cNvSpPr txBox="1"/>
          <p:nvPr/>
        </p:nvSpPr>
        <p:spPr>
          <a:xfrm>
            <a:off x="7240510" y="4560293"/>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a:latin typeface="楷体" panose="02010609060101010101" charset="-122"/>
                <a:ea typeface="楷体" panose="02010609060101010101" charset="-122"/>
              </a:rPr>
              <a:t>课程设计</a:t>
            </a:r>
            <a:endParaRPr lang="zh-CN" altLang="en-US" sz="1400" b="1">
              <a:latin typeface="楷体" panose="02010609060101010101" charset="-122"/>
              <a:ea typeface="楷体" panose="02010609060101010101" charset="-122"/>
            </a:endParaRPr>
          </a:p>
        </p:txBody>
      </p:sp>
      <p:sp>
        <p:nvSpPr>
          <p:cNvPr id="43" name="文本框 42"/>
          <p:cNvSpPr txBox="1"/>
          <p:nvPr/>
        </p:nvSpPr>
        <p:spPr>
          <a:xfrm>
            <a:off x="7240509" y="4112473"/>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sym typeface="+mn-ea"/>
              </a:rPr>
              <a:t>专业研习</a:t>
            </a:r>
            <a:endParaRPr lang="zh-CN" altLang="en-US" sz="1400" b="1" dirty="0">
              <a:latin typeface="楷体" panose="02010609060101010101" charset="-122"/>
              <a:ea typeface="楷体" panose="02010609060101010101" charset="-122"/>
              <a:sym typeface="+mn-ea"/>
            </a:endParaRPr>
          </a:p>
        </p:txBody>
      </p:sp>
      <p:sp>
        <p:nvSpPr>
          <p:cNvPr id="60" name="任意多边形 59"/>
          <p:cNvSpPr/>
          <p:nvPr>
            <p:custDataLst>
              <p:tags r:id="rId11"/>
            </p:custDataLst>
          </p:nvPr>
        </p:nvSpPr>
        <p:spPr>
          <a:xfrm>
            <a:off x="1195700" y="5080547"/>
            <a:ext cx="2153920" cy="368483"/>
          </a:xfrm>
          <a:custGeom>
            <a:avLst/>
            <a:gdLst>
              <a:gd name="connsiteX0" fmla="*/ 0 w 5846371"/>
              <a:gd name="connsiteY0" fmla="*/ 0 h 581025"/>
              <a:gd name="connsiteX1" fmla="*/ 5846371 w 5846371"/>
              <a:gd name="connsiteY1" fmla="*/ 0 h 581025"/>
              <a:gd name="connsiteX2" fmla="*/ 5543994 w 5846371"/>
              <a:gd name="connsiteY2" fmla="*/ 581025 h 581025"/>
              <a:gd name="connsiteX3" fmla="*/ 302378 w 5846371"/>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846371" h="581025">
                <a:moveTo>
                  <a:pt x="0" y="0"/>
                </a:moveTo>
                <a:lnTo>
                  <a:pt x="5846371" y="0"/>
                </a:lnTo>
                <a:lnTo>
                  <a:pt x="5543994" y="581025"/>
                </a:lnTo>
                <a:lnTo>
                  <a:pt x="302378" y="581025"/>
                </a:lnTo>
                <a:close/>
              </a:path>
            </a:pathLst>
          </a:custGeom>
          <a:solidFill>
            <a:srgbClr val="00B0F0"/>
          </a:solidFill>
        </p:spPr>
        <p:txBody>
          <a:bodyPr rot="0" spcFirstLastPara="0" vertOverflow="overflow" horzOverflow="overflow" vert="horz" wrap="square" lIns="91440" tIns="45720" rIns="91440" bIns="45720" numCol="1" spcCol="0" rtlCol="0" fromWordArt="0" anchor="ctr" anchorCtr="0" forceAA="0" compatLnSpc="1"/>
          <a:lstStyle/>
          <a:p>
            <a:pPr algn="ctr">
              <a:lnSpc>
                <a:spcPct val="130000"/>
              </a:lnSpc>
            </a:pPr>
            <a:r>
              <a:rPr lang="zh-CN" altLang="da-DK" sz="1400" kern="0" dirty="0">
                <a:solidFill>
                  <a:schemeClr val="bg1"/>
                </a:solidFill>
                <a:latin typeface="华文琥珀" panose="02010800040101010101" pitchFamily="2" charset="-122"/>
                <a:ea typeface="华文琥珀" panose="02010800040101010101" pitchFamily="2" charset="-122"/>
                <a:sym typeface="Arial" panose="020B0604020202020204" pitchFamily="34" charset="0"/>
              </a:rPr>
              <a:t>理论</a:t>
            </a:r>
            <a:r>
              <a:rPr lang="zh-CN" altLang="en-US" sz="1400" kern="0" dirty="0">
                <a:solidFill>
                  <a:schemeClr val="bg1"/>
                </a:solidFill>
                <a:latin typeface="华文琥珀" panose="02010800040101010101" pitchFamily="2" charset="-122"/>
                <a:ea typeface="华文琥珀" panose="02010800040101010101" pitchFamily="2" charset="-122"/>
                <a:sym typeface="Arial" panose="020B0604020202020204" pitchFamily="34" charset="0"/>
              </a:rPr>
              <a:t>实验结合</a:t>
            </a:r>
            <a:endParaRPr lang="zh-CN" altLang="da-DK" sz="1400" kern="0" dirty="0">
              <a:solidFill>
                <a:schemeClr val="bg1"/>
              </a:solidFill>
              <a:latin typeface="华文琥珀" panose="02010800040101010101" pitchFamily="2" charset="-122"/>
              <a:ea typeface="华文琥珀" panose="02010800040101010101" pitchFamily="2" charset="-122"/>
              <a:sym typeface="Arial" panose="020B0604020202020204" pitchFamily="34" charset="0"/>
            </a:endParaRPr>
          </a:p>
        </p:txBody>
      </p:sp>
      <p:sp>
        <p:nvSpPr>
          <p:cNvPr id="44" name="任意多边形 43"/>
          <p:cNvSpPr/>
          <p:nvPr>
            <p:custDataLst>
              <p:tags r:id="rId12"/>
            </p:custDataLst>
          </p:nvPr>
        </p:nvSpPr>
        <p:spPr>
          <a:xfrm>
            <a:off x="3563225" y="5072733"/>
            <a:ext cx="2153920" cy="368482"/>
          </a:xfrm>
          <a:custGeom>
            <a:avLst/>
            <a:gdLst>
              <a:gd name="connsiteX0" fmla="*/ 0 w 5846371"/>
              <a:gd name="connsiteY0" fmla="*/ 0 h 581025"/>
              <a:gd name="connsiteX1" fmla="*/ 5846371 w 5846371"/>
              <a:gd name="connsiteY1" fmla="*/ 0 h 581025"/>
              <a:gd name="connsiteX2" fmla="*/ 5543994 w 5846371"/>
              <a:gd name="connsiteY2" fmla="*/ 581025 h 581025"/>
              <a:gd name="connsiteX3" fmla="*/ 302378 w 5846371"/>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846371" h="581025">
                <a:moveTo>
                  <a:pt x="0" y="0"/>
                </a:moveTo>
                <a:lnTo>
                  <a:pt x="5846371" y="0"/>
                </a:lnTo>
                <a:lnTo>
                  <a:pt x="5543994" y="581025"/>
                </a:lnTo>
                <a:lnTo>
                  <a:pt x="302378" y="581025"/>
                </a:lnTo>
                <a:close/>
              </a:path>
            </a:pathLst>
          </a:custGeom>
          <a:solidFill>
            <a:srgbClr val="00B0F0"/>
          </a:solidFill>
        </p:spPr>
        <p:txBody>
          <a:bodyPr rot="0" spcFirstLastPara="0" vertOverflow="overflow" horzOverflow="overflow" vert="horz" wrap="square" lIns="91440" tIns="45720" rIns="91440" bIns="45720" numCol="1" spcCol="0" rtlCol="0" fromWordArt="0" anchor="ctr" anchorCtr="0" forceAA="0" compatLnSpc="1"/>
          <a:lstStyle/>
          <a:p>
            <a:pPr algn="ctr">
              <a:lnSpc>
                <a:spcPct val="130000"/>
              </a:lnSpc>
            </a:pPr>
            <a:r>
              <a:rPr lang="zh-CN" altLang="da-DK" sz="1400" kern="0" dirty="0">
                <a:solidFill>
                  <a:schemeClr val="bg1"/>
                </a:solidFill>
                <a:latin typeface="华文琥珀" panose="02010800040101010101" pitchFamily="2" charset="-122"/>
                <a:ea typeface="华文琥珀" panose="02010800040101010101" pitchFamily="2" charset="-122"/>
                <a:sym typeface="Arial" panose="020B0604020202020204" pitchFamily="34" charset="0"/>
              </a:rPr>
              <a:t>学习训练同步</a:t>
            </a:r>
            <a:endParaRPr lang="zh-CN" altLang="da-DK" sz="1400" kern="0" dirty="0">
              <a:solidFill>
                <a:schemeClr val="bg1"/>
              </a:solidFill>
              <a:latin typeface="华文琥珀" panose="02010800040101010101" pitchFamily="2" charset="-122"/>
              <a:ea typeface="华文琥珀" panose="02010800040101010101" pitchFamily="2" charset="-122"/>
              <a:sym typeface="Arial" panose="020B0604020202020204" pitchFamily="34" charset="0"/>
            </a:endParaRPr>
          </a:p>
        </p:txBody>
      </p:sp>
      <p:sp>
        <p:nvSpPr>
          <p:cNvPr id="45" name="任意多边形 44"/>
          <p:cNvSpPr/>
          <p:nvPr>
            <p:custDataLst>
              <p:tags r:id="rId13"/>
            </p:custDataLst>
          </p:nvPr>
        </p:nvSpPr>
        <p:spPr>
          <a:xfrm>
            <a:off x="5954830" y="5064917"/>
            <a:ext cx="2153920" cy="381635"/>
          </a:xfrm>
          <a:custGeom>
            <a:avLst/>
            <a:gdLst>
              <a:gd name="connsiteX0" fmla="*/ 0 w 5846371"/>
              <a:gd name="connsiteY0" fmla="*/ 0 h 581025"/>
              <a:gd name="connsiteX1" fmla="*/ 5846371 w 5846371"/>
              <a:gd name="connsiteY1" fmla="*/ 0 h 581025"/>
              <a:gd name="connsiteX2" fmla="*/ 5543994 w 5846371"/>
              <a:gd name="connsiteY2" fmla="*/ 581025 h 581025"/>
              <a:gd name="connsiteX3" fmla="*/ 302378 w 5846371"/>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846371" h="581025">
                <a:moveTo>
                  <a:pt x="0" y="0"/>
                </a:moveTo>
                <a:lnTo>
                  <a:pt x="5846371" y="0"/>
                </a:lnTo>
                <a:lnTo>
                  <a:pt x="5543994" y="581025"/>
                </a:lnTo>
                <a:lnTo>
                  <a:pt x="302378" y="581025"/>
                </a:lnTo>
                <a:close/>
              </a:path>
            </a:pathLst>
          </a:custGeom>
          <a:solidFill>
            <a:srgbClr val="E4402A"/>
          </a:solidFill>
        </p:spPr>
        <p:txBody>
          <a:bodyPr rot="0" spcFirstLastPara="0" vertOverflow="overflow" horzOverflow="overflow" vert="horz" wrap="square" lIns="91440" tIns="45720" rIns="91440" bIns="45720" numCol="1" spcCol="0" rtlCol="0" fromWordArt="0" anchor="ctr" anchorCtr="0" forceAA="0" compatLnSpc="1"/>
          <a:lstStyle/>
          <a:p>
            <a:pPr algn="ctr">
              <a:lnSpc>
                <a:spcPct val="130000"/>
              </a:lnSpc>
            </a:pPr>
            <a:r>
              <a:rPr lang="zh-CN" altLang="da-DK" sz="1400" kern="0" dirty="0">
                <a:solidFill>
                  <a:schemeClr val="bg1"/>
                </a:solidFill>
                <a:latin typeface="华文琥珀" panose="02010800040101010101" pitchFamily="2" charset="-122"/>
                <a:ea typeface="华文琥珀" panose="02010800040101010101" pitchFamily="2" charset="-122"/>
                <a:sym typeface="Arial" panose="020B0604020202020204" pitchFamily="34" charset="0"/>
              </a:rPr>
              <a:t>专项技能实训</a:t>
            </a:r>
            <a:endParaRPr lang="zh-CN" altLang="da-DK" sz="1400" kern="0" dirty="0">
              <a:solidFill>
                <a:schemeClr val="bg1"/>
              </a:solidFill>
              <a:latin typeface="华文琥珀" panose="02010800040101010101" pitchFamily="2" charset="-122"/>
              <a:ea typeface="华文琥珀" panose="02010800040101010101" pitchFamily="2" charset="-122"/>
              <a:sym typeface="Arial" panose="020B0604020202020204" pitchFamily="34" charset="0"/>
            </a:endParaRPr>
          </a:p>
        </p:txBody>
      </p:sp>
      <p:sp>
        <p:nvSpPr>
          <p:cNvPr id="46" name="任意多边形 45"/>
          <p:cNvSpPr/>
          <p:nvPr>
            <p:custDataLst>
              <p:tags r:id="rId14"/>
            </p:custDataLst>
          </p:nvPr>
        </p:nvSpPr>
        <p:spPr>
          <a:xfrm>
            <a:off x="8312340" y="5057103"/>
            <a:ext cx="2153920" cy="368482"/>
          </a:xfrm>
          <a:custGeom>
            <a:avLst/>
            <a:gdLst>
              <a:gd name="connsiteX0" fmla="*/ 0 w 5846371"/>
              <a:gd name="connsiteY0" fmla="*/ 0 h 581025"/>
              <a:gd name="connsiteX1" fmla="*/ 5846371 w 5846371"/>
              <a:gd name="connsiteY1" fmla="*/ 0 h 581025"/>
              <a:gd name="connsiteX2" fmla="*/ 5543994 w 5846371"/>
              <a:gd name="connsiteY2" fmla="*/ 581025 h 581025"/>
              <a:gd name="connsiteX3" fmla="*/ 302378 w 5846371"/>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5846371" h="581025">
                <a:moveTo>
                  <a:pt x="0" y="0"/>
                </a:moveTo>
                <a:lnTo>
                  <a:pt x="5846371" y="0"/>
                </a:lnTo>
                <a:lnTo>
                  <a:pt x="5543994" y="581025"/>
                </a:lnTo>
                <a:lnTo>
                  <a:pt x="302378" y="581025"/>
                </a:lnTo>
                <a:close/>
              </a:path>
            </a:pathLst>
          </a:custGeom>
          <a:solidFill>
            <a:srgbClr val="E4402A"/>
          </a:solidFill>
        </p:spPr>
        <p:txBody>
          <a:bodyPr rot="0" spcFirstLastPara="0" vertOverflow="overflow" horzOverflow="overflow" vert="horz" wrap="square" lIns="91440" tIns="45720" rIns="91440" bIns="45720" numCol="1" spcCol="0" rtlCol="0" fromWordArt="0" anchor="ctr" anchorCtr="0" forceAA="0" compatLnSpc="1"/>
          <a:lstStyle/>
          <a:p>
            <a:pPr algn="ctr">
              <a:lnSpc>
                <a:spcPct val="130000"/>
              </a:lnSpc>
            </a:pPr>
            <a:r>
              <a:rPr lang="zh-CN" altLang="en-US" sz="1400" kern="0" dirty="0">
                <a:solidFill>
                  <a:schemeClr val="bg1"/>
                </a:solidFill>
                <a:latin typeface="华文琥珀" panose="02010800040101010101" pitchFamily="2" charset="-122"/>
                <a:ea typeface="华文琥珀" panose="02010800040101010101" pitchFamily="2" charset="-122"/>
                <a:sym typeface="Arial" panose="020B0604020202020204" pitchFamily="34" charset="0"/>
              </a:rPr>
              <a:t>综合技能实践</a:t>
            </a:r>
            <a:endParaRPr lang="zh-CN" altLang="en-US" sz="1400" kern="0" dirty="0">
              <a:solidFill>
                <a:schemeClr val="bg1"/>
              </a:solidFill>
              <a:latin typeface="华文琥珀" panose="02010800040101010101" pitchFamily="2" charset="-122"/>
              <a:ea typeface="华文琥珀" panose="02010800040101010101" pitchFamily="2" charset="-122"/>
              <a:sym typeface="Arial" panose="020B0604020202020204" pitchFamily="34" charset="0"/>
            </a:endParaRPr>
          </a:p>
        </p:txBody>
      </p:sp>
      <p:sp>
        <p:nvSpPr>
          <p:cNvPr id="48" name="文本框 38"/>
          <p:cNvSpPr txBox="1"/>
          <p:nvPr/>
        </p:nvSpPr>
        <p:spPr>
          <a:xfrm>
            <a:off x="8409189" y="4121203"/>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a:latin typeface="楷体" panose="02010609060101010101" charset="-122"/>
                <a:ea typeface="楷体" panose="02010609060101010101" charset="-122"/>
                <a:sym typeface="+mn-ea"/>
              </a:rPr>
              <a:t>专业研习</a:t>
            </a:r>
            <a:endParaRPr lang="zh-CN" altLang="en-US" sz="1400" b="1">
              <a:latin typeface="楷体" panose="02010609060101010101" charset="-122"/>
              <a:ea typeface="楷体" panose="02010609060101010101" charset="-122"/>
              <a:sym typeface="+mn-ea"/>
            </a:endParaRPr>
          </a:p>
        </p:txBody>
      </p:sp>
      <p:sp>
        <p:nvSpPr>
          <p:cNvPr id="49" name="文本框 38"/>
          <p:cNvSpPr txBox="1"/>
          <p:nvPr/>
        </p:nvSpPr>
        <p:spPr>
          <a:xfrm>
            <a:off x="9549677" y="4141523"/>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sym typeface="+mn-ea"/>
              </a:rPr>
              <a:t>专业研习</a:t>
            </a:r>
            <a:endParaRPr lang="zh-CN" altLang="en-US" sz="1400" b="1" dirty="0">
              <a:latin typeface="楷体" panose="02010609060101010101" charset="-122"/>
              <a:ea typeface="楷体" panose="02010609060101010101" charset="-122"/>
              <a:sym typeface="+mn-ea"/>
            </a:endParaRPr>
          </a:p>
        </p:txBody>
      </p:sp>
      <p:sp>
        <p:nvSpPr>
          <p:cNvPr id="53" name="文本框 28"/>
          <p:cNvSpPr txBox="1"/>
          <p:nvPr/>
        </p:nvSpPr>
        <p:spPr>
          <a:xfrm>
            <a:off x="6043295" y="2853413"/>
            <a:ext cx="963295" cy="307777"/>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400" b="1" dirty="0">
                <a:latin typeface="楷体" panose="02010609060101010101" charset="-122"/>
                <a:ea typeface="楷体" panose="02010609060101010101" charset="-122"/>
              </a:rPr>
              <a:t>实验课程</a:t>
            </a:r>
            <a:endParaRPr lang="zh-CN" altLang="en-US" sz="1400" b="1" dirty="0">
              <a:latin typeface="楷体" panose="02010609060101010101" charset="-122"/>
              <a:ea typeface="楷体" panose="02010609060101010101" charset="-122"/>
            </a:endParaRPr>
          </a:p>
        </p:txBody>
      </p:sp>
      <p:sp>
        <p:nvSpPr>
          <p:cNvPr id="54" name="文本框 33"/>
          <p:cNvSpPr txBox="1"/>
          <p:nvPr/>
        </p:nvSpPr>
        <p:spPr>
          <a:xfrm>
            <a:off x="7252335" y="3277008"/>
            <a:ext cx="963295" cy="306705"/>
          </a:xfrm>
          <a:prstGeom prst="rect">
            <a:avLst/>
          </a:prstGeom>
          <a:ln>
            <a:solidFill>
              <a:srgbClr val="E4402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zh-CN" sz="1400" b="1" dirty="0">
                <a:latin typeface="楷体" panose="02010609060101010101" charset="-122"/>
                <a:ea typeface="楷体" panose="02010609060101010101" charset="-122"/>
              </a:rPr>
              <a:t>课程</a:t>
            </a:r>
            <a:r>
              <a:rPr lang="zh-CN" altLang="en-US" sz="1400" b="1" dirty="0">
                <a:latin typeface="楷体" panose="02010609060101010101" charset="-122"/>
                <a:ea typeface="楷体" panose="02010609060101010101" charset="-122"/>
              </a:rPr>
              <a:t>实践</a:t>
            </a:r>
            <a:endParaRPr lang="zh-CN" altLang="zh-CN" sz="1400" b="1" dirty="0">
              <a:latin typeface="楷体" panose="02010609060101010101" charset="-122"/>
              <a:ea typeface="楷体" panose="02010609060101010101" charset="-122"/>
            </a:endParaRPr>
          </a:p>
        </p:txBody>
      </p:sp>
      <p:grpSp>
        <p:nvGrpSpPr>
          <p:cNvPr id="50" name="组合 49"/>
          <p:cNvGrpSpPr/>
          <p:nvPr/>
        </p:nvGrpSpPr>
        <p:grpSpPr>
          <a:xfrm>
            <a:off x="2841307" y="487586"/>
            <a:ext cx="5960745" cy="457200"/>
            <a:chOff x="6508" y="1110"/>
            <a:chExt cx="6000" cy="720"/>
          </a:xfrm>
        </p:grpSpPr>
        <p:sp>
          <p:nvSpPr>
            <p:cNvPr id="52" name="矩形 51"/>
            <p:cNvSpPr/>
            <p:nvPr/>
          </p:nvSpPr>
          <p:spPr>
            <a:xfrm>
              <a:off x="6598" y="1230"/>
              <a:ext cx="5820" cy="4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图文框 54"/>
            <p:cNvSpPr/>
            <p:nvPr/>
          </p:nvSpPr>
          <p:spPr>
            <a:xfrm>
              <a:off x="6508" y="1110"/>
              <a:ext cx="6000" cy="720"/>
            </a:xfrm>
            <a:prstGeom prst="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文本框 55">
              <a:hlinkClick r:id="rId15" action="ppaction://hlinksldjump"/>
            </p:cNvPr>
            <p:cNvSpPr txBox="1"/>
            <p:nvPr/>
          </p:nvSpPr>
          <p:spPr>
            <a:xfrm>
              <a:off x="7109" y="1192"/>
              <a:ext cx="5114" cy="533"/>
            </a:xfrm>
            <a:prstGeom prst="rect">
              <a:avLst/>
            </a:prstGeom>
            <a:noFill/>
            <a:ln w="9525">
              <a:noFill/>
            </a:ln>
          </p:spPr>
          <p:txBody>
            <a:bodyPr wrap="square">
              <a:spAutoFit/>
            </a:bodyPr>
            <a:lstStyle/>
            <a:p>
              <a:pPr indent="0"/>
              <a:r>
                <a:rPr lang="zh-CN" altLang="en-US" sz="1600" b="1" dirty="0">
                  <a:cs typeface="等线" panose="02010600030101010101" charset="-122"/>
                </a:rPr>
                <a:t>应用心理学专业“全程实践、分段实施”的培养路径</a:t>
              </a:r>
              <a:endParaRPr lang="zh-CN" altLang="en-US" sz="1600" b="1" dirty="0">
                <a:cs typeface="等线" panose="02010600030101010101"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16" descr="wenhuayongpinyi2_0016"/>
          <p:cNvPicPr>
            <a:picLocks noChangeAspect="1"/>
          </p:cNvPicPr>
          <p:nvPr/>
        </p:nvPicPr>
        <p:blipFill>
          <a:blip r:embed="rId1">
            <a:clrChange>
              <a:clrFrom>
                <a:srgbClr val="FFFFFF"/>
              </a:clrFrom>
              <a:clrTo>
                <a:srgbClr val="FFFFFF">
                  <a:alpha val="0"/>
                </a:srgbClr>
              </a:clrTo>
            </a:clrChange>
          </a:blip>
          <a:stretch>
            <a:fillRect/>
          </a:stretch>
        </p:blipFill>
        <p:spPr>
          <a:xfrm>
            <a:off x="4893733" y="1271588"/>
            <a:ext cx="1991784" cy="1028700"/>
          </a:xfrm>
          <a:prstGeom prst="rect">
            <a:avLst/>
          </a:prstGeom>
          <a:noFill/>
          <a:ln w="9525">
            <a:noFill/>
          </a:ln>
        </p:spPr>
      </p:pic>
      <p:grpSp>
        <p:nvGrpSpPr>
          <p:cNvPr id="27656" name="组合 27655"/>
          <p:cNvGrpSpPr/>
          <p:nvPr/>
        </p:nvGrpSpPr>
        <p:grpSpPr>
          <a:xfrm>
            <a:off x="2641600" y="4045515"/>
            <a:ext cx="7112000" cy="1450975"/>
            <a:chOff x="0" y="0"/>
            <a:chExt cx="3360" cy="914"/>
          </a:xfrm>
        </p:grpSpPr>
        <p:grpSp>
          <p:nvGrpSpPr>
            <p:cNvPr id="27657" name="组合 27656"/>
            <p:cNvGrpSpPr/>
            <p:nvPr/>
          </p:nvGrpSpPr>
          <p:grpSpPr>
            <a:xfrm>
              <a:off x="0" y="0"/>
              <a:ext cx="3360" cy="914"/>
              <a:chOff x="0" y="0"/>
              <a:chExt cx="3360" cy="914"/>
            </a:xfrm>
          </p:grpSpPr>
          <p:sp>
            <p:nvSpPr>
              <p:cNvPr id="27658" name="Freeform 5"/>
              <p:cNvSpPr/>
              <p:nvPr/>
            </p:nvSpPr>
            <p:spPr>
              <a:xfrm>
                <a:off x="0" y="242"/>
                <a:ext cx="3360" cy="672"/>
              </a:xfrm>
              <a:custGeom>
                <a:avLst/>
                <a:gdLst>
                  <a:gd name="txL" fmla="*/ 0 w 2202"/>
                  <a:gd name="txT" fmla="*/ 0 h 529"/>
                  <a:gd name="txR" fmla="*/ 2202 w 2202"/>
                  <a:gd name="txB" fmla="*/ 529 h 529"/>
                </a:gdLst>
                <a:ahLst/>
                <a:cxnLst>
                  <a:cxn ang="0">
                    <a:pos x="0" y="129471"/>
                  </a:cxn>
                  <a:cxn ang="0">
                    <a:pos x="11925563" y="1"/>
                  </a:cxn>
                  <a:cxn ang="0">
                    <a:pos x="23950059" y="0"/>
                  </a:cxn>
                  <a:cxn ang="0">
                    <a:pos x="36625627" y="129897"/>
                  </a:cxn>
                  <a:cxn ang="0">
                    <a:pos x="791985" y="129471"/>
                  </a:cxn>
                </a:cxnLst>
                <a:rect l="txL" t="txT" r="txR" b="txB"/>
                <a:pathLst>
                  <a:path w="2202" h="529">
                    <a:moveTo>
                      <a:pt x="0" y="528"/>
                    </a:moveTo>
                    <a:lnTo>
                      <a:pt x="717" y="1"/>
                    </a:lnTo>
                    <a:lnTo>
                      <a:pt x="1440" y="0"/>
                    </a:lnTo>
                    <a:lnTo>
                      <a:pt x="2202" y="529"/>
                    </a:lnTo>
                    <a:lnTo>
                      <a:pt x="48" y="528"/>
                    </a:lnTo>
                  </a:path>
                </a:pathLst>
              </a:custGeom>
              <a:gradFill rotWithShape="1">
                <a:gsLst>
                  <a:gs pos="0">
                    <a:srgbClr val="FFFFFF">
                      <a:alpha val="100000"/>
                    </a:srgbClr>
                  </a:gs>
                  <a:gs pos="100000">
                    <a:srgbClr val="97CCF3">
                      <a:alpha val="100000"/>
                    </a:srgbClr>
                  </a:gs>
                </a:gsLst>
                <a:lin ang="5400000" scaled="1"/>
                <a:tileRect/>
              </a:gradFill>
              <a:ln w="9525">
                <a:noFill/>
              </a:ln>
            </p:spPr>
            <p:txBody>
              <a:bodyPr/>
              <a:lstStyle/>
              <a:p>
                <a:endParaRPr lang="zh-CN" altLang="en-US">
                  <a:solidFill>
                    <a:prstClr val="black"/>
                  </a:solidFill>
                </a:endParaRPr>
              </a:p>
            </p:txBody>
          </p:sp>
          <p:grpSp>
            <p:nvGrpSpPr>
              <p:cNvPr id="27659" name="组合 27658"/>
              <p:cNvGrpSpPr/>
              <p:nvPr/>
            </p:nvGrpSpPr>
            <p:grpSpPr>
              <a:xfrm>
                <a:off x="768" y="0"/>
                <a:ext cx="1968" cy="864"/>
                <a:chOff x="0" y="0"/>
                <a:chExt cx="1968" cy="864"/>
              </a:xfrm>
            </p:grpSpPr>
            <p:sp>
              <p:nvSpPr>
                <p:cNvPr id="27660" name="Line 7"/>
                <p:cNvSpPr/>
                <p:nvPr/>
              </p:nvSpPr>
              <p:spPr>
                <a:xfrm flipV="1">
                  <a:off x="0" y="144"/>
                  <a:ext cx="528" cy="720"/>
                </a:xfrm>
                <a:prstGeom prst="line">
                  <a:avLst/>
                </a:prstGeom>
                <a:ln w="9525" cap="flat" cmpd="sng">
                  <a:solidFill>
                    <a:schemeClr val="bg1"/>
                  </a:solidFill>
                  <a:prstDash val="solid"/>
                  <a:headEnd type="none" w="med" len="med"/>
                  <a:tailEnd type="none" w="med" len="med"/>
                </a:ln>
              </p:spPr>
            </p:sp>
            <p:sp>
              <p:nvSpPr>
                <p:cNvPr id="27661" name="Line 8"/>
                <p:cNvSpPr/>
                <p:nvPr/>
              </p:nvSpPr>
              <p:spPr>
                <a:xfrm flipV="1">
                  <a:off x="576" y="0"/>
                  <a:ext cx="96" cy="864"/>
                </a:xfrm>
                <a:prstGeom prst="line">
                  <a:avLst/>
                </a:prstGeom>
                <a:ln w="9525" cap="flat" cmpd="sng">
                  <a:solidFill>
                    <a:schemeClr val="bg1"/>
                  </a:solidFill>
                  <a:prstDash val="solid"/>
                  <a:headEnd type="none" w="med" len="med"/>
                  <a:tailEnd type="none" w="med" len="med"/>
                </a:ln>
              </p:spPr>
            </p:sp>
            <p:sp>
              <p:nvSpPr>
                <p:cNvPr id="27662" name="Line 9"/>
                <p:cNvSpPr/>
                <p:nvPr/>
              </p:nvSpPr>
              <p:spPr>
                <a:xfrm flipV="1">
                  <a:off x="1008" y="48"/>
                  <a:ext cx="0" cy="816"/>
                </a:xfrm>
                <a:prstGeom prst="line">
                  <a:avLst/>
                </a:prstGeom>
                <a:ln w="9525" cap="flat" cmpd="sng">
                  <a:solidFill>
                    <a:schemeClr val="bg1"/>
                  </a:solidFill>
                  <a:prstDash val="solid"/>
                  <a:headEnd type="none" w="med" len="med"/>
                  <a:tailEnd type="none" w="med" len="med"/>
                </a:ln>
              </p:spPr>
            </p:sp>
            <p:sp>
              <p:nvSpPr>
                <p:cNvPr id="27663" name="Line 10"/>
                <p:cNvSpPr/>
                <p:nvPr/>
              </p:nvSpPr>
              <p:spPr>
                <a:xfrm flipH="1" flipV="1">
                  <a:off x="1200" y="96"/>
                  <a:ext cx="288" cy="768"/>
                </a:xfrm>
                <a:prstGeom prst="line">
                  <a:avLst/>
                </a:prstGeom>
                <a:ln w="9525" cap="flat" cmpd="sng">
                  <a:solidFill>
                    <a:schemeClr val="bg1"/>
                  </a:solidFill>
                  <a:prstDash val="solid"/>
                  <a:headEnd type="none" w="med" len="med"/>
                  <a:tailEnd type="none" w="med" len="med"/>
                </a:ln>
              </p:spPr>
            </p:sp>
            <p:sp>
              <p:nvSpPr>
                <p:cNvPr id="27664" name="Line 11"/>
                <p:cNvSpPr/>
                <p:nvPr/>
              </p:nvSpPr>
              <p:spPr>
                <a:xfrm flipH="1" flipV="1">
                  <a:off x="1344" y="144"/>
                  <a:ext cx="624" cy="720"/>
                </a:xfrm>
                <a:prstGeom prst="line">
                  <a:avLst/>
                </a:prstGeom>
                <a:ln w="9525" cap="flat" cmpd="sng">
                  <a:solidFill>
                    <a:schemeClr val="bg1"/>
                  </a:solidFill>
                  <a:prstDash val="solid"/>
                  <a:headEnd type="none" w="med" len="med"/>
                  <a:tailEnd type="none" w="med" len="med"/>
                </a:ln>
              </p:spPr>
            </p:sp>
          </p:grpSp>
        </p:grpSp>
        <p:sp>
          <p:nvSpPr>
            <p:cNvPr id="27665" name="Line 12"/>
            <p:cNvSpPr/>
            <p:nvPr/>
          </p:nvSpPr>
          <p:spPr>
            <a:xfrm>
              <a:off x="384" y="631"/>
              <a:ext cx="2592" cy="0"/>
            </a:xfrm>
            <a:prstGeom prst="line">
              <a:avLst/>
            </a:prstGeom>
            <a:ln w="9525" cap="flat" cmpd="sng">
              <a:solidFill>
                <a:schemeClr val="bg1"/>
              </a:solidFill>
              <a:prstDash val="solid"/>
              <a:headEnd type="none" w="med" len="med"/>
              <a:tailEnd type="none" w="med" len="med"/>
            </a:ln>
          </p:spPr>
        </p:sp>
        <p:sp>
          <p:nvSpPr>
            <p:cNvPr id="27666" name="Line 13"/>
            <p:cNvSpPr/>
            <p:nvPr/>
          </p:nvSpPr>
          <p:spPr>
            <a:xfrm>
              <a:off x="672" y="480"/>
              <a:ext cx="2016" cy="0"/>
            </a:xfrm>
            <a:prstGeom prst="line">
              <a:avLst/>
            </a:prstGeom>
            <a:ln w="9525" cap="flat" cmpd="sng">
              <a:solidFill>
                <a:schemeClr val="bg1"/>
              </a:solidFill>
              <a:prstDash val="solid"/>
              <a:headEnd type="none" w="med" len="med"/>
              <a:tailEnd type="none" w="med" len="med"/>
            </a:ln>
          </p:spPr>
        </p:sp>
        <p:sp>
          <p:nvSpPr>
            <p:cNvPr id="27667" name="Line 14"/>
            <p:cNvSpPr/>
            <p:nvPr/>
          </p:nvSpPr>
          <p:spPr>
            <a:xfrm>
              <a:off x="864" y="288"/>
              <a:ext cx="1632" cy="0"/>
            </a:xfrm>
            <a:prstGeom prst="line">
              <a:avLst/>
            </a:prstGeom>
            <a:ln w="9525" cap="flat" cmpd="sng">
              <a:solidFill>
                <a:schemeClr val="bg1"/>
              </a:solidFill>
              <a:prstDash val="solid"/>
              <a:headEnd type="none" w="med" len="med"/>
              <a:tailEnd type="none" w="med" len="med"/>
            </a:ln>
          </p:spPr>
        </p:sp>
      </p:grpSp>
      <p:grpSp>
        <p:nvGrpSpPr>
          <p:cNvPr id="27668" name="组合 27667"/>
          <p:cNvGrpSpPr/>
          <p:nvPr/>
        </p:nvGrpSpPr>
        <p:grpSpPr>
          <a:xfrm>
            <a:off x="226484" y="1554163"/>
            <a:ext cx="3790949" cy="2951162"/>
            <a:chOff x="0" y="0"/>
            <a:chExt cx="1722" cy="1387"/>
          </a:xfrm>
        </p:grpSpPr>
        <p:pic>
          <p:nvPicPr>
            <p:cNvPr id="27669" name="Picture 16" descr="pan_03"/>
            <p:cNvPicPr>
              <a:picLocks noChangeAspect="1"/>
            </p:cNvPicPr>
            <p:nvPr/>
          </p:nvPicPr>
          <p:blipFill>
            <a:blip r:embed="rId2"/>
            <a:stretch>
              <a:fillRect/>
            </a:stretch>
          </p:blipFill>
          <p:spPr>
            <a:xfrm flipH="1">
              <a:off x="4" y="0"/>
              <a:ext cx="1711" cy="1387"/>
            </a:xfrm>
            <a:prstGeom prst="rect">
              <a:avLst/>
            </a:prstGeom>
            <a:noFill/>
            <a:ln w="9525">
              <a:noFill/>
            </a:ln>
          </p:spPr>
        </p:pic>
        <p:sp>
          <p:nvSpPr>
            <p:cNvPr id="27670" name="Freeform 17"/>
            <p:cNvSpPr/>
            <p:nvPr/>
          </p:nvSpPr>
          <p:spPr>
            <a:xfrm>
              <a:off x="0" y="2"/>
              <a:ext cx="1722" cy="1382"/>
            </a:xfrm>
            <a:custGeom>
              <a:avLst/>
              <a:gdLst>
                <a:gd name="txL" fmla="*/ 0 w 1722"/>
                <a:gd name="txT" fmla="*/ 0 h 1382"/>
                <a:gd name="txR" fmla="*/ 1722 w 1722"/>
                <a:gd name="txB" fmla="*/ 1382 h 1382"/>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txL" t="txT" r="txR" b="tx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bg1">
                <a:alpha val="29999"/>
              </a:schemeClr>
            </a:solidFill>
            <a:ln w="9525">
              <a:noFill/>
            </a:ln>
          </p:spPr>
          <p:txBody>
            <a:bodyPr/>
            <a:lstStyle/>
            <a:p>
              <a:endParaRPr lang="zh-CN" altLang="en-US">
                <a:solidFill>
                  <a:prstClr val="black"/>
                </a:solidFill>
              </a:endParaRPr>
            </a:p>
          </p:txBody>
        </p:sp>
      </p:grpSp>
      <p:grpSp>
        <p:nvGrpSpPr>
          <p:cNvPr id="27671" name="组合 27670"/>
          <p:cNvGrpSpPr/>
          <p:nvPr/>
        </p:nvGrpSpPr>
        <p:grpSpPr>
          <a:xfrm>
            <a:off x="2230916" y="5342605"/>
            <a:ext cx="8026400" cy="685800"/>
            <a:chOff x="0" y="0"/>
            <a:chExt cx="2400" cy="336"/>
          </a:xfrm>
        </p:grpSpPr>
        <p:sp>
          <p:nvSpPr>
            <p:cNvPr id="27672" name="AutoShape 19"/>
            <p:cNvSpPr/>
            <p:nvPr/>
          </p:nvSpPr>
          <p:spPr>
            <a:xfrm>
              <a:off x="0" y="0"/>
              <a:ext cx="2400" cy="336"/>
            </a:xfrm>
            <a:prstGeom prst="roundRect">
              <a:avLst>
                <a:gd name="adj" fmla="val 50000"/>
              </a:avLst>
            </a:prstGeom>
            <a:gradFill rotWithShape="1">
              <a:gsLst>
                <a:gs pos="0">
                  <a:srgbClr val="80ADCE"/>
                </a:gs>
                <a:gs pos="50000">
                  <a:srgbClr val="97CCF3"/>
                </a:gs>
                <a:gs pos="100000">
                  <a:srgbClr val="80ADCE"/>
                </a:gs>
              </a:gsLst>
              <a:lin ang="18900000" scaled="1"/>
              <a:tileRect/>
            </a:gradFill>
            <a:ln w="38100" cap="flat" cmpd="sng">
              <a:solidFill>
                <a:schemeClr val="bg1"/>
              </a:solidFill>
              <a:prstDash val="solid"/>
              <a:headEnd type="none" w="med" len="med"/>
              <a:tailEnd type="none" w="med" len="med"/>
            </a:ln>
          </p:spPr>
          <p:txBody>
            <a:bodyPr wrap="none" anchor="ctr"/>
            <a:lstStyle/>
            <a:p>
              <a:pPr algn="ctr" eaLnBrk="0" hangingPunct="0"/>
              <a:endParaRPr lang="zh-CN" altLang="en-US" sz="1400" dirty="0">
                <a:solidFill>
                  <a:prstClr val="white"/>
                </a:solidFill>
                <a:effectLst>
                  <a:outerShdw blurRad="38100" dist="38100" dir="2700000">
                    <a:srgbClr val="C0C0C0"/>
                  </a:outerShdw>
                </a:effectLst>
                <a:latin typeface="Verdana" panose="020B0604030504040204" pitchFamily="2" charset="0"/>
              </a:endParaRPr>
            </a:p>
          </p:txBody>
        </p:sp>
        <p:sp>
          <p:nvSpPr>
            <p:cNvPr id="27673" name="AutoShape 20"/>
            <p:cNvSpPr/>
            <p:nvPr/>
          </p:nvSpPr>
          <p:spPr>
            <a:xfrm>
              <a:off x="114" y="54"/>
              <a:ext cx="2160" cy="215"/>
            </a:xfrm>
            <a:prstGeom prst="roundRect">
              <a:avLst>
                <a:gd name="adj" fmla="val 50000"/>
              </a:avLst>
            </a:prstGeom>
            <a:gradFill rotWithShape="1">
              <a:gsLst>
                <a:gs pos="0">
                  <a:srgbClr val="D6EBFA"/>
                </a:gs>
                <a:gs pos="50000">
                  <a:srgbClr val="97CCF3"/>
                </a:gs>
                <a:gs pos="100000">
                  <a:srgbClr val="D6EBFA"/>
                </a:gs>
              </a:gsLst>
              <a:lin ang="18900000" scaled="1"/>
              <a:tileRect/>
            </a:gradFill>
            <a:ln w="19050" cap="flat" cmpd="sng">
              <a:solidFill>
                <a:schemeClr val="bg1"/>
              </a:solidFill>
              <a:prstDash val="solid"/>
              <a:headEnd type="none" w="med" len="med"/>
              <a:tailEnd type="none" w="med" len="med"/>
            </a:ln>
          </p:spPr>
          <p:txBody>
            <a:bodyPr wrap="none" anchor="ctr"/>
            <a:lstStyle/>
            <a:p>
              <a:pPr algn="ctr" eaLnBrk="0" hangingPunct="0"/>
              <a:r>
                <a:rPr lang="zh-CN" altLang="en-US" sz="2800" b="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t>“复合型、应用型”</a:t>
              </a:r>
              <a:r>
                <a:rPr lang="zh-CN" altLang="en-US" sz="2800" dirty="0">
                  <a:solidFill>
                    <a:srgbClr val="44546A"/>
                  </a:solidFill>
                  <a:effectLst>
                    <a:outerShdw blurRad="38100" dist="38100" dir="2700000">
                      <a:srgbClr val="C0C0C0"/>
                    </a:outerShdw>
                  </a:effectLst>
                  <a:latin typeface="黑体" panose="02010609060101010101" pitchFamily="2" charset="-122"/>
                  <a:ea typeface="黑体" panose="02010609060101010101" pitchFamily="2" charset="-122"/>
                </a:rPr>
                <a:t>的高素质专门人才</a:t>
              </a:r>
              <a:endParaRPr lang="en-US" altLang="zh-CN" sz="2800" dirty="0">
                <a:solidFill>
                  <a:srgbClr val="44546A"/>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grpSp>
      <p:sp>
        <p:nvSpPr>
          <p:cNvPr id="27674" name="Text Box 21"/>
          <p:cNvSpPr txBox="1"/>
          <p:nvPr/>
        </p:nvSpPr>
        <p:spPr>
          <a:xfrm>
            <a:off x="412749" y="1944831"/>
            <a:ext cx="3350684" cy="2169825"/>
          </a:xfrm>
          <a:prstGeom prst="rect">
            <a:avLst/>
          </a:prstGeom>
          <a:noFill/>
          <a:ln w="9525">
            <a:noFill/>
          </a:ln>
        </p:spPr>
        <p:txBody>
          <a:bodyPr>
            <a:spAutoFit/>
          </a:bodyPr>
          <a:lstStyle/>
          <a:p>
            <a:pPr marL="120650" indent="-120650">
              <a:spcBef>
                <a:spcPct val="50000"/>
              </a:spcBef>
              <a:buFontTx/>
              <a:buChar char="•"/>
            </a:pPr>
            <a:r>
              <a:rPr lang="zh-CN" altLang="en-US" b="1" dirty="0">
                <a:solidFill>
                  <a:srgbClr val="C00000"/>
                </a:solidFill>
                <a:latin typeface="Arial" panose="020B0604020202020204" charset="-122"/>
              </a:rPr>
              <a:t>适应</a:t>
            </a:r>
            <a:r>
              <a:rPr lang="zh-CN" altLang="en-US" b="1" dirty="0">
                <a:solidFill>
                  <a:srgbClr val="002060"/>
                </a:solidFill>
                <a:latin typeface="Arial" panose="020B0604020202020204" charset="-122"/>
              </a:rPr>
              <a:t>社会主义现代化建设和地方经济社会发展需求，德智体美全面发展</a:t>
            </a:r>
            <a:endParaRPr lang="en-US" altLang="zh-CN" b="1" dirty="0">
              <a:solidFill>
                <a:srgbClr val="002060"/>
              </a:solidFill>
              <a:latin typeface="Arial" panose="020B0604020202020204" charset="-122"/>
            </a:endParaRPr>
          </a:p>
          <a:p>
            <a:pPr marL="120650" indent="-120650">
              <a:spcBef>
                <a:spcPct val="50000"/>
              </a:spcBef>
              <a:buFontTx/>
              <a:buChar char="•"/>
            </a:pPr>
            <a:r>
              <a:rPr lang="zh-CN" altLang="en-US" b="1" dirty="0">
                <a:solidFill>
                  <a:srgbClr val="C00000"/>
                </a:solidFill>
                <a:latin typeface="Arial" panose="020B0604020202020204" charset="-122"/>
              </a:rPr>
              <a:t>掌握</a:t>
            </a:r>
            <a:r>
              <a:rPr lang="zh-CN" altLang="en-US" b="1" dirty="0">
                <a:solidFill>
                  <a:srgbClr val="002060"/>
                </a:solidFill>
                <a:latin typeface="Arial" panose="020B0604020202020204" charset="-122"/>
              </a:rPr>
              <a:t>心理学的基础知识、基本理论和基本技能，同时熟练掌握心理咨询、团体辅导、课程设计与开发的相应知识和技能</a:t>
            </a:r>
            <a:endParaRPr lang="en-US" altLang="zh-CN" b="1" dirty="0">
              <a:solidFill>
                <a:srgbClr val="002060"/>
              </a:solidFill>
              <a:latin typeface="Arial" panose="020B0604020202020204" charset="-122"/>
            </a:endParaRPr>
          </a:p>
        </p:txBody>
      </p:sp>
      <p:grpSp>
        <p:nvGrpSpPr>
          <p:cNvPr id="27675" name="组合 27674"/>
          <p:cNvGrpSpPr/>
          <p:nvPr/>
        </p:nvGrpSpPr>
        <p:grpSpPr>
          <a:xfrm flipH="1">
            <a:off x="8183033" y="1698625"/>
            <a:ext cx="3769784" cy="2730500"/>
            <a:chOff x="0" y="0"/>
            <a:chExt cx="1722" cy="1387"/>
          </a:xfrm>
        </p:grpSpPr>
        <p:pic>
          <p:nvPicPr>
            <p:cNvPr id="27676" name="Picture 24" descr="pan_03"/>
            <p:cNvPicPr>
              <a:picLocks noChangeAspect="1"/>
            </p:cNvPicPr>
            <p:nvPr/>
          </p:nvPicPr>
          <p:blipFill>
            <a:blip r:embed="rId2"/>
            <a:stretch>
              <a:fillRect/>
            </a:stretch>
          </p:blipFill>
          <p:spPr>
            <a:xfrm flipH="1">
              <a:off x="4" y="0"/>
              <a:ext cx="1711" cy="1387"/>
            </a:xfrm>
            <a:prstGeom prst="rect">
              <a:avLst/>
            </a:prstGeom>
            <a:noFill/>
            <a:ln w="9525">
              <a:noFill/>
            </a:ln>
          </p:spPr>
        </p:pic>
        <p:sp>
          <p:nvSpPr>
            <p:cNvPr id="27677" name="Freeform 25"/>
            <p:cNvSpPr/>
            <p:nvPr/>
          </p:nvSpPr>
          <p:spPr>
            <a:xfrm>
              <a:off x="0" y="2"/>
              <a:ext cx="1722" cy="1382"/>
            </a:xfrm>
            <a:custGeom>
              <a:avLst/>
              <a:gdLst>
                <a:gd name="txL" fmla="*/ 0 w 1722"/>
                <a:gd name="txT" fmla="*/ 0 h 1382"/>
                <a:gd name="txR" fmla="*/ 1722 w 1722"/>
                <a:gd name="txB" fmla="*/ 1382 h 1382"/>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txL" t="txT" r="txR" b="tx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bg1">
                <a:alpha val="29999"/>
              </a:schemeClr>
            </a:solidFill>
            <a:ln w="9525">
              <a:noFill/>
            </a:ln>
          </p:spPr>
          <p:txBody>
            <a:bodyPr/>
            <a:lstStyle/>
            <a:p>
              <a:endParaRPr lang="zh-CN" altLang="en-US">
                <a:solidFill>
                  <a:prstClr val="black"/>
                </a:solidFill>
              </a:endParaRPr>
            </a:p>
          </p:txBody>
        </p:sp>
      </p:grpSp>
      <p:sp>
        <p:nvSpPr>
          <p:cNvPr id="27678" name="Text Box 26"/>
          <p:cNvSpPr txBox="1"/>
          <p:nvPr/>
        </p:nvSpPr>
        <p:spPr>
          <a:xfrm>
            <a:off x="8208434" y="1990742"/>
            <a:ext cx="3621617" cy="1892826"/>
          </a:xfrm>
          <a:prstGeom prst="rect">
            <a:avLst/>
          </a:prstGeom>
          <a:noFill/>
          <a:ln w="9525">
            <a:noFill/>
          </a:ln>
        </p:spPr>
        <p:txBody>
          <a:bodyPr>
            <a:spAutoFit/>
          </a:bodyPr>
          <a:lstStyle/>
          <a:p>
            <a:pPr marL="120650" indent="-120650">
              <a:spcBef>
                <a:spcPct val="50000"/>
              </a:spcBef>
              <a:buFontTx/>
              <a:buChar char="•"/>
            </a:pPr>
            <a:r>
              <a:rPr lang="zh-CN" altLang="en-US" b="1" dirty="0">
                <a:solidFill>
                  <a:srgbClr val="C00000"/>
                </a:solidFill>
                <a:latin typeface="Arial" panose="020B0604020202020204" charset="-122"/>
              </a:rPr>
              <a:t>具备</a:t>
            </a:r>
            <a:r>
              <a:rPr lang="zh-CN" altLang="en-US" b="1" dirty="0">
                <a:solidFill>
                  <a:srgbClr val="002060"/>
                </a:solidFill>
                <a:latin typeface="Arial" panose="020B0604020202020204" charset="-122"/>
              </a:rPr>
              <a:t>一定的科学素养和人文情怀，拥有较强的实践能力和创新精神</a:t>
            </a:r>
            <a:endParaRPr lang="en-US" altLang="zh-CN" b="1" dirty="0">
              <a:solidFill>
                <a:srgbClr val="002060"/>
              </a:solidFill>
              <a:latin typeface="Arial" panose="020B0604020202020204" charset="-122"/>
            </a:endParaRPr>
          </a:p>
          <a:p>
            <a:pPr marL="120650" indent="-120650">
              <a:spcBef>
                <a:spcPct val="50000"/>
              </a:spcBef>
              <a:buFontTx/>
              <a:buChar char="•"/>
            </a:pPr>
            <a:r>
              <a:rPr lang="zh-CN" altLang="en-US" b="1" dirty="0">
                <a:solidFill>
                  <a:srgbClr val="C00000"/>
                </a:solidFill>
                <a:latin typeface="黑体" panose="02010609060101010101" pitchFamily="2" charset="-122"/>
                <a:ea typeface="黑体" panose="02010609060101010101" pitchFamily="2" charset="-122"/>
              </a:rPr>
              <a:t>能够</a:t>
            </a:r>
            <a:r>
              <a:rPr lang="zh-CN" altLang="en-US" b="1" dirty="0">
                <a:solidFill>
                  <a:srgbClr val="002060"/>
                </a:solidFill>
                <a:latin typeface="黑体" panose="02010609060101010101" pitchFamily="2" charset="-122"/>
                <a:ea typeface="黑体" panose="02010609060101010101" pitchFamily="2" charset="-122"/>
              </a:rPr>
              <a:t>在各级各类学校、社区、心理咨询机构等企事业单位从事青少年心理健康教育和心理咨询与辅导工作</a:t>
            </a:r>
            <a:endParaRPr lang="en-US" altLang="zh-CN" b="1" dirty="0">
              <a:solidFill>
                <a:srgbClr val="002060"/>
              </a:solidFill>
              <a:latin typeface="Arial" panose="020B0604020202020204" charset="-122"/>
            </a:endParaRPr>
          </a:p>
        </p:txBody>
      </p:sp>
      <p:grpSp>
        <p:nvGrpSpPr>
          <p:cNvPr id="27679" name="组合 27678"/>
          <p:cNvGrpSpPr/>
          <p:nvPr/>
        </p:nvGrpSpPr>
        <p:grpSpPr>
          <a:xfrm>
            <a:off x="4165600" y="2379663"/>
            <a:ext cx="3860800" cy="1325562"/>
            <a:chOff x="0" y="0"/>
            <a:chExt cx="1926" cy="937"/>
          </a:xfrm>
        </p:grpSpPr>
        <p:sp>
          <p:nvSpPr>
            <p:cNvPr id="27680" name="Oval 28"/>
            <p:cNvSpPr/>
            <p:nvPr/>
          </p:nvSpPr>
          <p:spPr>
            <a:xfrm>
              <a:off x="21" y="30"/>
              <a:ext cx="1905" cy="907"/>
            </a:xfrm>
            <a:prstGeom prst="ellipse">
              <a:avLst/>
            </a:prstGeom>
            <a:gradFill rotWithShape="1">
              <a:gsLst>
                <a:gs pos="0">
                  <a:srgbClr val="004182"/>
                </a:gs>
                <a:gs pos="100000">
                  <a:srgbClr val="0066CC"/>
                </a:gs>
              </a:gsLst>
              <a:lin ang="18900000" scaled="1"/>
              <a:tileRect/>
            </a:gradFill>
            <a:ln w="9525">
              <a:noFill/>
            </a:ln>
            <a:effectLst>
              <a:outerShdw dist="35921" dir="2699999" algn="ctr" rotWithShape="0">
                <a:srgbClr val="000000"/>
              </a:outerShdw>
            </a:effectLst>
          </p:spPr>
          <p:txBody>
            <a:bodyPr wrap="none" anchor="ctr"/>
            <a:lstStyle/>
            <a:p>
              <a:endParaRPr lang="zh-CN" altLang="en-US" dirty="0">
                <a:solidFill>
                  <a:prstClr val="black"/>
                </a:solidFill>
                <a:latin typeface="Arial" panose="020B0604020202020204" charset="-122"/>
              </a:endParaRPr>
            </a:p>
          </p:txBody>
        </p:sp>
        <p:sp>
          <p:nvSpPr>
            <p:cNvPr id="27681" name="Oval 29"/>
            <p:cNvSpPr/>
            <p:nvPr/>
          </p:nvSpPr>
          <p:spPr>
            <a:xfrm>
              <a:off x="0" y="0"/>
              <a:ext cx="1905" cy="907"/>
            </a:xfrm>
            <a:prstGeom prst="ellipse">
              <a:avLst/>
            </a:prstGeom>
            <a:gradFill rotWithShape="1">
              <a:gsLst>
                <a:gs pos="0">
                  <a:srgbClr val="9BC7F3"/>
                </a:gs>
                <a:gs pos="100000">
                  <a:srgbClr val="1D80E3"/>
                </a:gs>
              </a:gsLst>
              <a:lin ang="18900000" scaled="1"/>
              <a:tileRect/>
            </a:gradFill>
            <a:ln w="9525">
              <a:noFill/>
            </a:ln>
          </p:spPr>
          <p:txBody>
            <a:bodyPr wrap="none" anchor="ctr"/>
            <a:lstStyle/>
            <a:p>
              <a:endParaRPr lang="zh-CN" altLang="en-US" dirty="0">
                <a:solidFill>
                  <a:prstClr val="black"/>
                </a:solidFill>
                <a:latin typeface="Arial" panose="020B0604020202020204" charset="-122"/>
              </a:endParaRPr>
            </a:p>
          </p:txBody>
        </p:sp>
      </p:grpSp>
      <p:sp>
        <p:nvSpPr>
          <p:cNvPr id="27682" name="Oval 30"/>
          <p:cNvSpPr/>
          <p:nvPr/>
        </p:nvSpPr>
        <p:spPr>
          <a:xfrm>
            <a:off x="4347634" y="2303463"/>
            <a:ext cx="3456517" cy="1149350"/>
          </a:xfrm>
          <a:prstGeom prst="ellipse">
            <a:avLst/>
          </a:prstGeom>
          <a:gradFill rotWithShape="1">
            <a:gsLst>
              <a:gs pos="0">
                <a:srgbClr val="765E00"/>
              </a:gs>
              <a:gs pos="100000">
                <a:srgbClr val="FFCC00"/>
              </a:gs>
            </a:gsLst>
            <a:lin ang="18900000" scaled="1"/>
            <a:tileRect/>
          </a:gradFill>
          <a:ln w="9525">
            <a:noFill/>
          </a:ln>
        </p:spPr>
        <p:txBody>
          <a:bodyPr vert="eaVert" wrap="none" anchor="ctr"/>
          <a:lstStyle/>
          <a:p>
            <a:endParaRPr lang="zh-CN" altLang="en-US" dirty="0">
              <a:solidFill>
                <a:prstClr val="black"/>
              </a:solidFill>
              <a:latin typeface="Arial" panose="020B0604020202020204" charset="-122"/>
            </a:endParaRPr>
          </a:p>
        </p:txBody>
      </p:sp>
      <p:sp>
        <p:nvSpPr>
          <p:cNvPr id="27683" name="Oval 31"/>
          <p:cNvSpPr/>
          <p:nvPr/>
        </p:nvSpPr>
        <p:spPr>
          <a:xfrm>
            <a:off x="4392085" y="2309814"/>
            <a:ext cx="3371849" cy="1120775"/>
          </a:xfrm>
          <a:prstGeom prst="ellipse">
            <a:avLst/>
          </a:prstGeom>
          <a:gradFill rotWithShape="1">
            <a:gsLst>
              <a:gs pos="0">
                <a:srgbClr val="FFCC00">
                  <a:alpha val="0"/>
                </a:srgbClr>
              </a:gs>
              <a:gs pos="100000">
                <a:srgbClr val="FFEDA6"/>
              </a:gs>
            </a:gsLst>
            <a:lin ang="18900000" scaled="1"/>
            <a:tileRect/>
          </a:gradFill>
          <a:ln w="9525">
            <a:noFill/>
          </a:ln>
        </p:spPr>
        <p:txBody>
          <a:bodyPr vert="eaVert" wrap="none" anchor="ctr"/>
          <a:lstStyle/>
          <a:p>
            <a:endParaRPr lang="zh-CN" altLang="en-US" dirty="0">
              <a:solidFill>
                <a:prstClr val="black"/>
              </a:solidFill>
              <a:latin typeface="Arial" panose="020B0604020202020204" charset="-122"/>
            </a:endParaRPr>
          </a:p>
        </p:txBody>
      </p:sp>
      <p:sp>
        <p:nvSpPr>
          <p:cNvPr id="27684" name="Oval 32"/>
          <p:cNvSpPr/>
          <p:nvPr/>
        </p:nvSpPr>
        <p:spPr>
          <a:xfrm>
            <a:off x="4428067" y="2320926"/>
            <a:ext cx="3208867" cy="1046163"/>
          </a:xfrm>
          <a:prstGeom prst="ellipse">
            <a:avLst/>
          </a:prstGeom>
          <a:gradFill rotWithShape="1">
            <a:gsLst>
              <a:gs pos="0">
                <a:srgbClr val="CAA200"/>
              </a:gs>
              <a:gs pos="100000">
                <a:srgbClr val="FFCC00">
                  <a:alpha val="48000"/>
                </a:srgbClr>
              </a:gs>
            </a:gsLst>
            <a:lin ang="18900000" scaled="1"/>
            <a:tileRect/>
          </a:gradFill>
          <a:ln w="9525">
            <a:noFill/>
          </a:ln>
        </p:spPr>
        <p:txBody>
          <a:bodyPr vert="eaVert" wrap="none" anchor="ctr"/>
          <a:lstStyle/>
          <a:p>
            <a:endParaRPr lang="zh-CN" altLang="en-US" dirty="0">
              <a:solidFill>
                <a:prstClr val="black"/>
              </a:solidFill>
              <a:latin typeface="Arial" panose="020B0604020202020204" charset="-122"/>
            </a:endParaRPr>
          </a:p>
        </p:txBody>
      </p:sp>
      <p:sp>
        <p:nvSpPr>
          <p:cNvPr id="27685" name="Oval 33"/>
          <p:cNvSpPr/>
          <p:nvPr/>
        </p:nvSpPr>
        <p:spPr>
          <a:xfrm>
            <a:off x="4597401" y="2344739"/>
            <a:ext cx="2823633" cy="847725"/>
          </a:xfrm>
          <a:prstGeom prst="ellipse">
            <a:avLst/>
          </a:prstGeom>
          <a:gradFill rotWithShape="1">
            <a:gsLst>
              <a:gs pos="0">
                <a:srgbClr val="FFFFFF"/>
              </a:gs>
              <a:gs pos="100000">
                <a:srgbClr val="FFCC00">
                  <a:alpha val="37999"/>
                </a:srgbClr>
              </a:gs>
            </a:gsLst>
            <a:lin ang="18900000" scaled="1"/>
            <a:tileRect/>
          </a:gradFill>
          <a:ln w="9525">
            <a:noFill/>
          </a:ln>
        </p:spPr>
        <p:txBody>
          <a:bodyPr vert="eaVert" wrap="none" anchor="ctr"/>
          <a:lstStyle/>
          <a:p>
            <a:endParaRPr lang="zh-CN" altLang="en-US" dirty="0">
              <a:solidFill>
                <a:prstClr val="black"/>
              </a:solidFill>
              <a:latin typeface="Arial" panose="020B0604020202020204" charset="-122"/>
            </a:endParaRPr>
          </a:p>
        </p:txBody>
      </p:sp>
      <p:sp>
        <p:nvSpPr>
          <p:cNvPr id="27686" name="Text Box 34"/>
          <p:cNvSpPr txBox="1"/>
          <p:nvPr/>
        </p:nvSpPr>
        <p:spPr>
          <a:xfrm>
            <a:off x="5186074" y="2455863"/>
            <a:ext cx="1832553" cy="584775"/>
          </a:xfrm>
          <a:prstGeom prst="rect">
            <a:avLst/>
          </a:prstGeom>
          <a:noFill/>
          <a:ln w="9525">
            <a:noFill/>
          </a:ln>
        </p:spPr>
        <p:txBody>
          <a:bodyPr wrap="none">
            <a:spAutoFit/>
          </a:bodyPr>
          <a:lstStyle/>
          <a:p>
            <a:pPr algn="ctr" eaLnBrk="0" hangingPunct="0"/>
            <a:r>
              <a:rPr lang="zh-CN" altLang="en-US" sz="3200" b="1" dirty="0">
                <a:solidFill>
                  <a:srgbClr val="000000"/>
                </a:solidFill>
                <a:latin typeface="黑体" panose="02010609060101010101" pitchFamily="2" charset="-122"/>
                <a:ea typeface="黑体" panose="02010609060101010101" pitchFamily="2" charset="-122"/>
              </a:rPr>
              <a:t>培养目标</a:t>
            </a:r>
            <a:endParaRPr lang="en-US" altLang="zh-CN" sz="3200" b="1" dirty="0">
              <a:solidFill>
                <a:srgbClr val="000000"/>
              </a:solidFill>
              <a:latin typeface="黑体" panose="02010609060101010101" pitchFamily="2" charset="-122"/>
              <a:ea typeface="黑体" panose="02010609060101010101" pitchFamily="2" charset="-122"/>
            </a:endParaRPr>
          </a:p>
        </p:txBody>
      </p:sp>
      <p:grpSp>
        <p:nvGrpSpPr>
          <p:cNvPr id="27687" name="组合 27686"/>
          <p:cNvGrpSpPr/>
          <p:nvPr/>
        </p:nvGrpSpPr>
        <p:grpSpPr>
          <a:xfrm>
            <a:off x="5384800" y="3903664"/>
            <a:ext cx="609600" cy="1138237"/>
            <a:chOff x="0" y="0"/>
            <a:chExt cx="498" cy="1245"/>
          </a:xfrm>
        </p:grpSpPr>
        <p:sp>
          <p:nvSpPr>
            <p:cNvPr id="27688" name="Freeform 36"/>
            <p:cNvSpPr/>
            <p:nvPr/>
          </p:nvSpPr>
          <p:spPr>
            <a:xfrm>
              <a:off x="121" y="0"/>
              <a:ext cx="233" cy="254"/>
            </a:xfrm>
            <a:custGeom>
              <a:avLst/>
              <a:gdLst>
                <a:gd name="txL" fmla="*/ 0 w 267"/>
                <a:gd name="txT" fmla="*/ 0 h 292"/>
                <a:gd name="txR" fmla="*/ 267 w 267"/>
                <a:gd name="txB" fmla="*/ 292 h 292"/>
              </a:gdLst>
              <a:ahLst/>
              <a:cxnLst>
                <a:cxn ang="0">
                  <a:pos x="6" y="0"/>
                </a:cxn>
                <a:cxn ang="0">
                  <a:pos x="7" y="3"/>
                </a:cxn>
                <a:cxn ang="0">
                  <a:pos x="8" y="3"/>
                </a:cxn>
                <a:cxn ang="0">
                  <a:pos x="9" y="3"/>
                </a:cxn>
                <a:cxn ang="0">
                  <a:pos x="10" y="3"/>
                </a:cxn>
                <a:cxn ang="0">
                  <a:pos x="10" y="3"/>
                </a:cxn>
                <a:cxn ang="0">
                  <a:pos x="11" y="3"/>
                </a:cxn>
                <a:cxn ang="0">
                  <a:pos x="11" y="4"/>
                </a:cxn>
                <a:cxn ang="0">
                  <a:pos x="11" y="6"/>
                </a:cxn>
                <a:cxn ang="0">
                  <a:pos x="11" y="7"/>
                </a:cxn>
                <a:cxn ang="0">
                  <a:pos x="11" y="8"/>
                </a:cxn>
                <a:cxn ang="0">
                  <a:pos x="10" y="9"/>
                </a:cxn>
                <a:cxn ang="0">
                  <a:pos x="10" y="10"/>
                </a:cxn>
                <a:cxn ang="0">
                  <a:pos x="9" y="10"/>
                </a:cxn>
                <a:cxn ang="0">
                  <a:pos x="8" y="11"/>
                </a:cxn>
                <a:cxn ang="0">
                  <a:pos x="7" y="12"/>
                </a:cxn>
                <a:cxn ang="0">
                  <a:pos x="6" y="12"/>
                </a:cxn>
                <a:cxn ang="0">
                  <a:pos x="4" y="12"/>
                </a:cxn>
                <a:cxn ang="0">
                  <a:pos x="3" y="11"/>
                </a:cxn>
                <a:cxn ang="0">
                  <a:pos x="3" y="10"/>
                </a:cxn>
                <a:cxn ang="0">
                  <a:pos x="3" y="10"/>
                </a:cxn>
                <a:cxn ang="0">
                  <a:pos x="3" y="9"/>
                </a:cxn>
                <a:cxn ang="0">
                  <a:pos x="3" y="7"/>
                </a:cxn>
                <a:cxn ang="0">
                  <a:pos x="0" y="6"/>
                </a:cxn>
                <a:cxn ang="0">
                  <a:pos x="3" y="4"/>
                </a:cxn>
                <a:cxn ang="0">
                  <a:pos x="3" y="3"/>
                </a:cxn>
                <a:cxn ang="0">
                  <a:pos x="3" y="3"/>
                </a:cxn>
                <a:cxn ang="0">
                  <a:pos x="3" y="3"/>
                </a:cxn>
                <a:cxn ang="0">
                  <a:pos x="3" y="3"/>
                </a:cxn>
                <a:cxn ang="0">
                  <a:pos x="4" y="3"/>
                </a:cxn>
                <a:cxn ang="0">
                  <a:pos x="6" y="0"/>
                </a:cxn>
              </a:cxnLst>
              <a:rect l="txL" t="txT" r="txR" b="tx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2">
                <a:alpha val="100000"/>
              </a:schemeClr>
            </a:solidFill>
            <a:ln w="9525">
              <a:noFill/>
            </a:ln>
          </p:spPr>
          <p:txBody>
            <a:bodyPr/>
            <a:lstStyle/>
            <a:p>
              <a:endParaRPr lang="zh-CN" altLang="en-US">
                <a:solidFill>
                  <a:prstClr val="black"/>
                </a:solidFill>
              </a:endParaRPr>
            </a:p>
          </p:txBody>
        </p:sp>
        <p:sp>
          <p:nvSpPr>
            <p:cNvPr id="27689" name="Freeform 37"/>
            <p:cNvSpPr/>
            <p:nvPr/>
          </p:nvSpPr>
          <p:spPr>
            <a:xfrm>
              <a:off x="0" y="281"/>
              <a:ext cx="498" cy="964"/>
            </a:xfrm>
            <a:custGeom>
              <a:avLst/>
              <a:gdLst>
                <a:gd name="txL" fmla="*/ 0 w 573"/>
                <a:gd name="txT" fmla="*/ 0 h 1111"/>
                <a:gd name="txR" fmla="*/ 573 w 573"/>
                <a:gd name="txB" fmla="*/ 1111 h 1111"/>
              </a:gdLst>
              <a:ahLst/>
              <a:cxnLst>
                <a:cxn ang="0">
                  <a:pos x="3" y="3"/>
                </a:cxn>
                <a:cxn ang="0">
                  <a:pos x="3" y="3"/>
                </a:cxn>
                <a:cxn ang="0">
                  <a:pos x="3" y="3"/>
                </a:cxn>
                <a:cxn ang="0">
                  <a:pos x="0" y="20"/>
                </a:cxn>
                <a:cxn ang="0">
                  <a:pos x="1" y="20"/>
                </a:cxn>
                <a:cxn ang="0">
                  <a:pos x="3" y="20"/>
                </a:cxn>
                <a:cxn ang="0">
                  <a:pos x="3" y="21"/>
                </a:cxn>
                <a:cxn ang="0">
                  <a:pos x="3" y="21"/>
                </a:cxn>
                <a:cxn ang="0">
                  <a:pos x="3" y="21"/>
                </a:cxn>
                <a:cxn ang="0">
                  <a:pos x="3" y="20"/>
                </a:cxn>
                <a:cxn ang="0">
                  <a:pos x="4" y="20"/>
                </a:cxn>
                <a:cxn ang="0">
                  <a:pos x="4" y="20"/>
                </a:cxn>
                <a:cxn ang="0">
                  <a:pos x="4" y="7"/>
                </a:cxn>
                <a:cxn ang="0">
                  <a:pos x="5" y="41"/>
                </a:cxn>
                <a:cxn ang="0">
                  <a:pos x="6" y="41"/>
                </a:cxn>
                <a:cxn ang="0">
                  <a:pos x="6" y="43"/>
                </a:cxn>
                <a:cxn ang="0">
                  <a:pos x="7" y="43"/>
                </a:cxn>
                <a:cxn ang="0">
                  <a:pos x="8" y="43"/>
                </a:cxn>
                <a:cxn ang="0">
                  <a:pos x="9" y="43"/>
                </a:cxn>
                <a:cxn ang="0">
                  <a:pos x="10" y="43"/>
                </a:cxn>
                <a:cxn ang="0">
                  <a:pos x="10" y="41"/>
                </a:cxn>
                <a:cxn ang="0">
                  <a:pos x="11" y="41"/>
                </a:cxn>
                <a:cxn ang="0">
                  <a:pos x="11" y="20"/>
                </a:cxn>
                <a:cxn ang="0">
                  <a:pos x="12" y="20"/>
                </a:cxn>
                <a:cxn ang="0">
                  <a:pos x="12" y="20"/>
                </a:cxn>
                <a:cxn ang="0">
                  <a:pos x="12" y="23"/>
                </a:cxn>
                <a:cxn ang="0">
                  <a:pos x="12" y="26"/>
                </a:cxn>
                <a:cxn ang="0">
                  <a:pos x="12" y="28"/>
                </a:cxn>
                <a:cxn ang="0">
                  <a:pos x="12" y="32"/>
                </a:cxn>
                <a:cxn ang="0">
                  <a:pos x="12" y="36"/>
                </a:cxn>
                <a:cxn ang="0">
                  <a:pos x="12" y="38"/>
                </a:cxn>
                <a:cxn ang="0">
                  <a:pos x="12" y="41"/>
                </a:cxn>
                <a:cxn ang="0">
                  <a:pos x="12" y="41"/>
                </a:cxn>
                <a:cxn ang="0">
                  <a:pos x="13" y="43"/>
                </a:cxn>
                <a:cxn ang="0">
                  <a:pos x="14" y="43"/>
                </a:cxn>
                <a:cxn ang="0">
                  <a:pos x="15" y="43"/>
                </a:cxn>
                <a:cxn ang="0">
                  <a:pos x="16" y="43"/>
                </a:cxn>
                <a:cxn ang="0">
                  <a:pos x="17" y="43"/>
                </a:cxn>
                <a:cxn ang="0">
                  <a:pos x="17" y="41"/>
                </a:cxn>
                <a:cxn ang="0">
                  <a:pos x="17" y="41"/>
                </a:cxn>
                <a:cxn ang="0">
                  <a:pos x="18" y="7"/>
                </a:cxn>
                <a:cxn ang="0">
                  <a:pos x="18" y="20"/>
                </a:cxn>
                <a:cxn ang="0">
                  <a:pos x="18" y="20"/>
                </a:cxn>
                <a:cxn ang="0">
                  <a:pos x="19" y="21"/>
                </a:cxn>
                <a:cxn ang="0">
                  <a:pos x="20" y="21"/>
                </a:cxn>
                <a:cxn ang="0">
                  <a:pos x="21" y="21"/>
                </a:cxn>
                <a:cxn ang="0">
                  <a:pos x="22" y="21"/>
                </a:cxn>
                <a:cxn ang="0">
                  <a:pos x="23" y="20"/>
                </a:cxn>
                <a:cxn ang="0">
                  <a:pos x="23" y="20"/>
                </a:cxn>
                <a:cxn ang="0">
                  <a:pos x="23" y="3"/>
                </a:cxn>
                <a:cxn ang="0">
                  <a:pos x="21" y="3"/>
                </a:cxn>
                <a:cxn ang="0">
                  <a:pos x="20" y="3"/>
                </a:cxn>
                <a:cxn ang="0">
                  <a:pos x="3" y="0"/>
                </a:cxn>
              </a:cxnLst>
              <a:rect l="txL" t="txT" r="txR" b="tx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2">
                <a:alpha val="100000"/>
              </a:schemeClr>
            </a:solidFill>
            <a:ln w="9525">
              <a:noFill/>
            </a:ln>
          </p:spPr>
          <p:txBody>
            <a:bodyPr/>
            <a:lstStyle/>
            <a:p>
              <a:endParaRPr lang="zh-CN" altLang="en-US">
                <a:solidFill>
                  <a:prstClr val="black"/>
                </a:solidFill>
              </a:endParaRPr>
            </a:p>
          </p:txBody>
        </p:sp>
      </p:grpSp>
      <p:grpSp>
        <p:nvGrpSpPr>
          <p:cNvPr id="27690" name="组合 27689"/>
          <p:cNvGrpSpPr/>
          <p:nvPr/>
        </p:nvGrpSpPr>
        <p:grpSpPr>
          <a:xfrm>
            <a:off x="6096000" y="3903664"/>
            <a:ext cx="609600" cy="1138237"/>
            <a:chOff x="0" y="0"/>
            <a:chExt cx="498" cy="1245"/>
          </a:xfrm>
        </p:grpSpPr>
        <p:sp>
          <p:nvSpPr>
            <p:cNvPr id="27691" name="Freeform 39"/>
            <p:cNvSpPr/>
            <p:nvPr/>
          </p:nvSpPr>
          <p:spPr>
            <a:xfrm>
              <a:off x="121" y="0"/>
              <a:ext cx="233" cy="254"/>
            </a:xfrm>
            <a:custGeom>
              <a:avLst/>
              <a:gdLst>
                <a:gd name="txL" fmla="*/ 0 w 267"/>
                <a:gd name="txT" fmla="*/ 0 h 292"/>
                <a:gd name="txR" fmla="*/ 267 w 267"/>
                <a:gd name="txB" fmla="*/ 292 h 292"/>
              </a:gdLst>
              <a:ahLst/>
              <a:cxnLst>
                <a:cxn ang="0">
                  <a:pos x="6" y="0"/>
                </a:cxn>
                <a:cxn ang="0">
                  <a:pos x="7" y="3"/>
                </a:cxn>
                <a:cxn ang="0">
                  <a:pos x="8" y="3"/>
                </a:cxn>
                <a:cxn ang="0">
                  <a:pos x="9" y="3"/>
                </a:cxn>
                <a:cxn ang="0">
                  <a:pos x="10" y="3"/>
                </a:cxn>
                <a:cxn ang="0">
                  <a:pos x="10" y="3"/>
                </a:cxn>
                <a:cxn ang="0">
                  <a:pos x="11" y="3"/>
                </a:cxn>
                <a:cxn ang="0">
                  <a:pos x="11" y="4"/>
                </a:cxn>
                <a:cxn ang="0">
                  <a:pos x="11" y="6"/>
                </a:cxn>
                <a:cxn ang="0">
                  <a:pos x="11" y="7"/>
                </a:cxn>
                <a:cxn ang="0">
                  <a:pos x="11" y="8"/>
                </a:cxn>
                <a:cxn ang="0">
                  <a:pos x="10" y="9"/>
                </a:cxn>
                <a:cxn ang="0">
                  <a:pos x="10" y="10"/>
                </a:cxn>
                <a:cxn ang="0">
                  <a:pos x="9" y="10"/>
                </a:cxn>
                <a:cxn ang="0">
                  <a:pos x="8" y="11"/>
                </a:cxn>
                <a:cxn ang="0">
                  <a:pos x="7" y="12"/>
                </a:cxn>
                <a:cxn ang="0">
                  <a:pos x="6" y="12"/>
                </a:cxn>
                <a:cxn ang="0">
                  <a:pos x="4" y="12"/>
                </a:cxn>
                <a:cxn ang="0">
                  <a:pos x="3" y="11"/>
                </a:cxn>
                <a:cxn ang="0">
                  <a:pos x="3" y="10"/>
                </a:cxn>
                <a:cxn ang="0">
                  <a:pos x="3" y="10"/>
                </a:cxn>
                <a:cxn ang="0">
                  <a:pos x="3" y="9"/>
                </a:cxn>
                <a:cxn ang="0">
                  <a:pos x="3" y="7"/>
                </a:cxn>
                <a:cxn ang="0">
                  <a:pos x="0" y="6"/>
                </a:cxn>
                <a:cxn ang="0">
                  <a:pos x="3" y="4"/>
                </a:cxn>
                <a:cxn ang="0">
                  <a:pos x="3" y="3"/>
                </a:cxn>
                <a:cxn ang="0">
                  <a:pos x="3" y="3"/>
                </a:cxn>
                <a:cxn ang="0">
                  <a:pos x="3" y="3"/>
                </a:cxn>
                <a:cxn ang="0">
                  <a:pos x="3" y="3"/>
                </a:cxn>
                <a:cxn ang="0">
                  <a:pos x="4" y="3"/>
                </a:cxn>
                <a:cxn ang="0">
                  <a:pos x="6" y="0"/>
                </a:cxn>
              </a:cxnLst>
              <a:rect l="txL" t="txT" r="txR" b="tx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alpha val="100000"/>
              </a:schemeClr>
            </a:solidFill>
            <a:ln w="9525">
              <a:noFill/>
            </a:ln>
          </p:spPr>
          <p:txBody>
            <a:bodyPr/>
            <a:lstStyle/>
            <a:p>
              <a:endParaRPr lang="zh-CN" altLang="en-US">
                <a:solidFill>
                  <a:prstClr val="black"/>
                </a:solidFill>
              </a:endParaRPr>
            </a:p>
          </p:txBody>
        </p:sp>
        <p:sp>
          <p:nvSpPr>
            <p:cNvPr id="27692" name="Freeform 40"/>
            <p:cNvSpPr/>
            <p:nvPr/>
          </p:nvSpPr>
          <p:spPr>
            <a:xfrm>
              <a:off x="0" y="281"/>
              <a:ext cx="498" cy="964"/>
            </a:xfrm>
            <a:custGeom>
              <a:avLst/>
              <a:gdLst>
                <a:gd name="txL" fmla="*/ 0 w 573"/>
                <a:gd name="txT" fmla="*/ 0 h 1111"/>
                <a:gd name="txR" fmla="*/ 573 w 573"/>
                <a:gd name="txB" fmla="*/ 1111 h 1111"/>
              </a:gdLst>
              <a:ahLst/>
              <a:cxnLst>
                <a:cxn ang="0">
                  <a:pos x="3" y="3"/>
                </a:cxn>
                <a:cxn ang="0">
                  <a:pos x="3" y="3"/>
                </a:cxn>
                <a:cxn ang="0">
                  <a:pos x="3" y="3"/>
                </a:cxn>
                <a:cxn ang="0">
                  <a:pos x="0" y="20"/>
                </a:cxn>
                <a:cxn ang="0">
                  <a:pos x="1" y="20"/>
                </a:cxn>
                <a:cxn ang="0">
                  <a:pos x="3" y="20"/>
                </a:cxn>
                <a:cxn ang="0">
                  <a:pos x="3" y="21"/>
                </a:cxn>
                <a:cxn ang="0">
                  <a:pos x="3" y="21"/>
                </a:cxn>
                <a:cxn ang="0">
                  <a:pos x="3" y="21"/>
                </a:cxn>
                <a:cxn ang="0">
                  <a:pos x="3" y="20"/>
                </a:cxn>
                <a:cxn ang="0">
                  <a:pos x="4" y="20"/>
                </a:cxn>
                <a:cxn ang="0">
                  <a:pos x="4" y="20"/>
                </a:cxn>
                <a:cxn ang="0">
                  <a:pos x="4" y="7"/>
                </a:cxn>
                <a:cxn ang="0">
                  <a:pos x="5" y="41"/>
                </a:cxn>
                <a:cxn ang="0">
                  <a:pos x="6" y="41"/>
                </a:cxn>
                <a:cxn ang="0">
                  <a:pos x="6" y="43"/>
                </a:cxn>
                <a:cxn ang="0">
                  <a:pos x="7" y="43"/>
                </a:cxn>
                <a:cxn ang="0">
                  <a:pos x="8" y="43"/>
                </a:cxn>
                <a:cxn ang="0">
                  <a:pos x="9" y="43"/>
                </a:cxn>
                <a:cxn ang="0">
                  <a:pos x="10" y="43"/>
                </a:cxn>
                <a:cxn ang="0">
                  <a:pos x="10" y="41"/>
                </a:cxn>
                <a:cxn ang="0">
                  <a:pos x="11" y="41"/>
                </a:cxn>
                <a:cxn ang="0">
                  <a:pos x="11" y="20"/>
                </a:cxn>
                <a:cxn ang="0">
                  <a:pos x="12" y="20"/>
                </a:cxn>
                <a:cxn ang="0">
                  <a:pos x="12" y="20"/>
                </a:cxn>
                <a:cxn ang="0">
                  <a:pos x="12" y="23"/>
                </a:cxn>
                <a:cxn ang="0">
                  <a:pos x="12" y="26"/>
                </a:cxn>
                <a:cxn ang="0">
                  <a:pos x="12" y="28"/>
                </a:cxn>
                <a:cxn ang="0">
                  <a:pos x="12" y="32"/>
                </a:cxn>
                <a:cxn ang="0">
                  <a:pos x="12" y="36"/>
                </a:cxn>
                <a:cxn ang="0">
                  <a:pos x="12" y="38"/>
                </a:cxn>
                <a:cxn ang="0">
                  <a:pos x="12" y="41"/>
                </a:cxn>
                <a:cxn ang="0">
                  <a:pos x="12" y="41"/>
                </a:cxn>
                <a:cxn ang="0">
                  <a:pos x="13" y="43"/>
                </a:cxn>
                <a:cxn ang="0">
                  <a:pos x="14" y="43"/>
                </a:cxn>
                <a:cxn ang="0">
                  <a:pos x="15" y="43"/>
                </a:cxn>
                <a:cxn ang="0">
                  <a:pos x="16" y="43"/>
                </a:cxn>
                <a:cxn ang="0">
                  <a:pos x="17" y="43"/>
                </a:cxn>
                <a:cxn ang="0">
                  <a:pos x="17" y="41"/>
                </a:cxn>
                <a:cxn ang="0">
                  <a:pos x="17" y="41"/>
                </a:cxn>
                <a:cxn ang="0">
                  <a:pos x="18" y="7"/>
                </a:cxn>
                <a:cxn ang="0">
                  <a:pos x="18" y="20"/>
                </a:cxn>
                <a:cxn ang="0">
                  <a:pos x="18" y="20"/>
                </a:cxn>
                <a:cxn ang="0">
                  <a:pos x="19" y="21"/>
                </a:cxn>
                <a:cxn ang="0">
                  <a:pos x="20" y="21"/>
                </a:cxn>
                <a:cxn ang="0">
                  <a:pos x="21" y="21"/>
                </a:cxn>
                <a:cxn ang="0">
                  <a:pos x="22" y="21"/>
                </a:cxn>
                <a:cxn ang="0">
                  <a:pos x="23" y="20"/>
                </a:cxn>
                <a:cxn ang="0">
                  <a:pos x="23" y="20"/>
                </a:cxn>
                <a:cxn ang="0">
                  <a:pos x="23" y="3"/>
                </a:cxn>
                <a:cxn ang="0">
                  <a:pos x="21" y="3"/>
                </a:cxn>
                <a:cxn ang="0">
                  <a:pos x="20" y="3"/>
                </a:cxn>
                <a:cxn ang="0">
                  <a:pos x="3" y="0"/>
                </a:cxn>
              </a:cxnLst>
              <a:rect l="txL" t="txT" r="txR" b="tx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1">
                <a:alpha val="100000"/>
              </a:schemeClr>
            </a:solidFill>
            <a:ln w="9525">
              <a:noFill/>
            </a:ln>
          </p:spPr>
          <p:txBody>
            <a:bodyPr/>
            <a:lstStyle/>
            <a:p>
              <a:endParaRPr lang="zh-CN" altLang="en-US">
                <a:solidFill>
                  <a:prstClr val="black"/>
                </a:solidFill>
              </a:endParaRPr>
            </a:p>
          </p:txBody>
        </p:sp>
      </p:grpSp>
      <p:pic>
        <p:nvPicPr>
          <p:cNvPr id="27693" name="Picture 47" descr="20080528160824318">
            <a:hlinkClick r:id="" action="ppaction://hlinkshowjump?jump=endshow"/>
          </p:cNvPr>
          <p:cNvPicPr>
            <a:picLocks noChangeAspect="1"/>
          </p:cNvPicPr>
          <p:nvPr/>
        </p:nvPicPr>
        <p:blipFill>
          <a:blip r:embed="rId3"/>
          <a:stretch>
            <a:fillRect/>
          </a:stretch>
        </p:blipFill>
        <p:spPr>
          <a:xfrm>
            <a:off x="11811000" y="-20637"/>
            <a:ext cx="406400" cy="301625"/>
          </a:xfrm>
          <a:prstGeom prst="rect">
            <a:avLst/>
          </a:prstGeom>
          <a:noFill/>
          <a:ln w="9525">
            <a:noFill/>
          </a:ln>
        </p:spPr>
      </p:pic>
      <p:sp>
        <p:nvSpPr>
          <p:cNvPr id="52"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53" name="组合 52"/>
          <p:cNvGrpSpPr/>
          <p:nvPr/>
        </p:nvGrpSpPr>
        <p:grpSpPr>
          <a:xfrm>
            <a:off x="281518" y="330201"/>
            <a:ext cx="2772833" cy="473075"/>
            <a:chOff x="0" y="0"/>
            <a:chExt cx="1164" cy="298"/>
          </a:xfrm>
        </p:grpSpPr>
        <p:sp>
          <p:nvSpPr>
            <p:cNvPr id="54"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55"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56"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74"/>
                                        </p:tgtEl>
                                        <p:attrNameLst>
                                          <p:attrName>style.visibility</p:attrName>
                                        </p:attrNameLst>
                                      </p:cBhvr>
                                      <p:to>
                                        <p:strVal val="visible"/>
                                      </p:to>
                                    </p:set>
                                    <p:animEffect transition="in" filter="fade">
                                      <p:cBhvr>
                                        <p:cTn id="7" dur="1000"/>
                                        <p:tgtEl>
                                          <p:spTgt spid="27674"/>
                                        </p:tgtEl>
                                      </p:cBhvr>
                                    </p:animEffect>
                                    <p:anim calcmode="lin" valueType="num">
                                      <p:cBhvr>
                                        <p:cTn id="8" dur="1000" fill="hold"/>
                                        <p:tgtEl>
                                          <p:spTgt spid="27674"/>
                                        </p:tgtEl>
                                        <p:attrNameLst>
                                          <p:attrName>ppt_x</p:attrName>
                                        </p:attrNameLst>
                                      </p:cBhvr>
                                      <p:tavLst>
                                        <p:tav tm="0">
                                          <p:val>
                                            <p:strVal val="#ppt_x"/>
                                          </p:val>
                                        </p:tav>
                                        <p:tav tm="100000">
                                          <p:val>
                                            <p:strVal val="#ppt_x"/>
                                          </p:val>
                                        </p:tav>
                                      </p:tavLst>
                                    </p:anim>
                                    <p:anim calcmode="lin" valueType="num">
                                      <p:cBhvr>
                                        <p:cTn id="9" dur="1000" fill="hold"/>
                                        <p:tgtEl>
                                          <p:spTgt spid="276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78"/>
                                        </p:tgtEl>
                                        <p:attrNameLst>
                                          <p:attrName>style.visibility</p:attrName>
                                        </p:attrNameLst>
                                      </p:cBhvr>
                                      <p:to>
                                        <p:strVal val="visible"/>
                                      </p:to>
                                    </p:set>
                                    <p:animEffect transition="in" filter="fade">
                                      <p:cBhvr>
                                        <p:cTn id="14" dur="1000"/>
                                        <p:tgtEl>
                                          <p:spTgt spid="27678"/>
                                        </p:tgtEl>
                                      </p:cBhvr>
                                    </p:animEffect>
                                    <p:anim calcmode="lin" valueType="num">
                                      <p:cBhvr>
                                        <p:cTn id="15" dur="1000" fill="hold"/>
                                        <p:tgtEl>
                                          <p:spTgt spid="27678"/>
                                        </p:tgtEl>
                                        <p:attrNameLst>
                                          <p:attrName>ppt_x</p:attrName>
                                        </p:attrNameLst>
                                      </p:cBhvr>
                                      <p:tavLst>
                                        <p:tav tm="0">
                                          <p:val>
                                            <p:strVal val="#ppt_x"/>
                                          </p:val>
                                        </p:tav>
                                        <p:tav tm="100000">
                                          <p:val>
                                            <p:strVal val="#ppt_x"/>
                                          </p:val>
                                        </p:tav>
                                      </p:tavLst>
                                    </p:anim>
                                    <p:anim calcmode="lin" valueType="num">
                                      <p:cBhvr>
                                        <p:cTn id="16" dur="1000" fill="hold"/>
                                        <p:tgtEl>
                                          <p:spTgt spid="276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4" grpId="0"/>
      <p:bldP spid="276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01" name="Group 2"/>
          <p:cNvGrpSpPr/>
          <p:nvPr/>
        </p:nvGrpSpPr>
        <p:grpSpPr>
          <a:xfrm>
            <a:off x="1047751" y="881063"/>
            <a:ext cx="10267949" cy="4177822"/>
            <a:chOff x="292" y="-2473"/>
            <a:chExt cx="1460" cy="3360"/>
          </a:xfrm>
        </p:grpSpPr>
        <p:sp>
          <p:nvSpPr>
            <p:cNvPr id="80902" name="Text Box 3"/>
            <p:cNvSpPr txBox="1"/>
            <p:nvPr/>
          </p:nvSpPr>
          <p:spPr>
            <a:xfrm>
              <a:off x="292" y="340"/>
              <a:ext cx="1460" cy="290"/>
            </a:xfrm>
            <a:prstGeom prst="rect">
              <a:avLst/>
            </a:prstGeom>
            <a:noFill/>
            <a:ln w="9525">
              <a:noFill/>
            </a:ln>
          </p:spPr>
          <p:txBody>
            <a:bodyPr lIns="82095" tIns="41047" rIns="82095" bIns="41047">
              <a:spAutoFit/>
            </a:bodyPr>
            <a:lstStyle/>
            <a:p>
              <a:pPr algn="ctr" defTabSz="821055"/>
              <a:endParaRPr lang="zh-CN" altLang="en-US" sz="1800" b="1" dirty="0">
                <a:solidFill>
                  <a:srgbClr val="FF9933"/>
                </a:solidFill>
                <a:latin typeface="Arial" panose="020B0604020202020204" pitchFamily="34" charset="0"/>
                <a:ea typeface="微软雅黑" panose="020B0503020204020204" pitchFamily="2" charset="-122"/>
              </a:endParaRPr>
            </a:p>
          </p:txBody>
        </p:sp>
        <p:sp>
          <p:nvSpPr>
            <p:cNvPr id="80903" name="Text Box 4"/>
            <p:cNvSpPr txBox="1"/>
            <p:nvPr/>
          </p:nvSpPr>
          <p:spPr>
            <a:xfrm>
              <a:off x="901" y="-2473"/>
              <a:ext cx="24" cy="203"/>
            </a:xfrm>
            <a:prstGeom prst="rect">
              <a:avLst/>
            </a:prstGeom>
            <a:noFill/>
            <a:ln w="9525">
              <a:noFill/>
            </a:ln>
          </p:spPr>
          <p:txBody>
            <a:bodyPr wrap="none" lIns="82095" tIns="41047" rIns="82095" bIns="41047">
              <a:spAutoFit/>
            </a:bodyPr>
            <a:lstStyle/>
            <a:p>
              <a:pPr defTabSz="821055"/>
              <a:endParaRPr lang="zh-CN" altLang="en-US" sz="1100" dirty="0">
                <a:solidFill>
                  <a:schemeClr val="bg1"/>
                </a:solidFill>
                <a:latin typeface="Arial" panose="020B0604020202020204" pitchFamily="34" charset="0"/>
              </a:endParaRPr>
            </a:p>
          </p:txBody>
        </p:sp>
        <p:sp>
          <p:nvSpPr>
            <p:cNvPr id="80904" name="Text Box 5"/>
            <p:cNvSpPr txBox="1"/>
            <p:nvPr/>
          </p:nvSpPr>
          <p:spPr>
            <a:xfrm>
              <a:off x="1506" y="548"/>
              <a:ext cx="24" cy="339"/>
            </a:xfrm>
            <a:prstGeom prst="rect">
              <a:avLst/>
            </a:prstGeom>
            <a:noFill/>
            <a:ln w="9525">
              <a:noFill/>
            </a:ln>
          </p:spPr>
          <p:txBody>
            <a:bodyPr wrap="none" lIns="82095" tIns="41047" rIns="82095" bIns="41047">
              <a:spAutoFit/>
            </a:bodyPr>
            <a:lstStyle/>
            <a:p>
              <a:pPr defTabSz="821055"/>
              <a:endParaRPr lang="zh-CN" altLang="en-US" sz="2200" dirty="0">
                <a:solidFill>
                  <a:schemeClr val="bg1"/>
                </a:solidFill>
                <a:latin typeface="Arial" panose="020B0604020202020204" pitchFamily="34" charset="0"/>
                <a:ea typeface="黑体" panose="02010609060101010101" pitchFamily="2" charset="-122"/>
              </a:endParaRPr>
            </a:p>
          </p:txBody>
        </p:sp>
      </p:grpSp>
      <p:grpSp>
        <p:nvGrpSpPr>
          <p:cNvPr id="80921" name="AutoShape 4"/>
          <p:cNvGrpSpPr/>
          <p:nvPr/>
        </p:nvGrpSpPr>
        <p:grpSpPr>
          <a:xfrm>
            <a:off x="325912" y="2772515"/>
            <a:ext cx="4031807" cy="2762211"/>
            <a:chOff x="541" y="2323"/>
            <a:chExt cx="1391" cy="1494"/>
          </a:xfrm>
        </p:grpSpPr>
        <p:pic>
          <p:nvPicPr>
            <p:cNvPr id="80922" name="AutoShape 4"/>
            <p:cNvPicPr/>
            <p:nvPr/>
          </p:nvPicPr>
          <p:blipFill>
            <a:blip r:embed="rId1"/>
            <a:stretch>
              <a:fillRect/>
            </a:stretch>
          </p:blipFill>
          <p:spPr>
            <a:xfrm>
              <a:off x="541" y="2323"/>
              <a:ext cx="1391" cy="1494"/>
            </a:xfrm>
            <a:prstGeom prst="rect">
              <a:avLst/>
            </a:prstGeom>
            <a:noFill/>
            <a:ln w="9525">
              <a:noFill/>
            </a:ln>
          </p:spPr>
        </p:pic>
        <p:sp>
          <p:nvSpPr>
            <p:cNvPr id="80923" name="Text Box 7"/>
            <p:cNvSpPr txBox="1"/>
            <p:nvPr/>
          </p:nvSpPr>
          <p:spPr>
            <a:xfrm rot="5400000">
              <a:off x="551" y="2424"/>
              <a:ext cx="1372" cy="1272"/>
            </a:xfrm>
            <a:prstGeom prst="rect">
              <a:avLst/>
            </a:prstGeom>
            <a:noFill/>
            <a:ln w="9525">
              <a:noFill/>
            </a:ln>
          </p:spPr>
          <p:txBody>
            <a:bodyPr rot="0" wrap="none" anchor="ctr"/>
            <a:lstStyle/>
            <a:p>
              <a:pPr algn="ctr" fontAlgn="t"/>
              <a:endParaRPr lang="zh-CN" altLang="zh-CN" sz="1800" dirty="0">
                <a:latin typeface="Arial" panose="020B0604020202020204" pitchFamily="34" charset="0"/>
              </a:endParaRPr>
            </a:p>
          </p:txBody>
        </p:sp>
      </p:grpSp>
      <p:sp>
        <p:nvSpPr>
          <p:cNvPr id="80924" name="AutoShape 28"/>
          <p:cNvSpPr/>
          <p:nvPr/>
        </p:nvSpPr>
        <p:spPr>
          <a:xfrm flipV="1">
            <a:off x="1251646" y="1951947"/>
            <a:ext cx="2239433" cy="863600"/>
          </a:xfrm>
          <a:prstGeom prst="triangle">
            <a:avLst>
              <a:gd name="adj" fmla="val 50000"/>
            </a:avLst>
          </a:prstGeom>
          <a:gradFill rotWithShape="1">
            <a:gsLst>
              <a:gs pos="0">
                <a:srgbClr val="0070C0"/>
              </a:gs>
              <a:gs pos="100000">
                <a:srgbClr val="FFFFFF"/>
              </a:gs>
            </a:gsLst>
            <a:lin ang="5400000" scaled="1"/>
            <a:tileRect/>
          </a:gradFill>
          <a:ln w="9525">
            <a:noFill/>
          </a:ln>
        </p:spPr>
        <p:txBody>
          <a:bodyPr rot="10800000" wrap="none" anchor="ctr"/>
          <a:lstStyle/>
          <a:p>
            <a:pPr algn="ctr" fontAlgn="t"/>
            <a:endParaRPr lang="zh-CN" altLang="zh-CN" sz="1800" dirty="0">
              <a:latin typeface="Arial" panose="020B0604020202020204" pitchFamily="34" charset="0"/>
            </a:endParaRPr>
          </a:p>
        </p:txBody>
      </p:sp>
      <p:sp>
        <p:nvSpPr>
          <p:cNvPr id="80925" name="AutoShape 29"/>
          <p:cNvSpPr/>
          <p:nvPr/>
        </p:nvSpPr>
        <p:spPr>
          <a:xfrm flipV="1">
            <a:off x="4884158" y="2014917"/>
            <a:ext cx="2592916" cy="792162"/>
          </a:xfrm>
          <a:prstGeom prst="triangle">
            <a:avLst>
              <a:gd name="adj" fmla="val 50000"/>
            </a:avLst>
          </a:prstGeom>
          <a:gradFill rotWithShape="1">
            <a:gsLst>
              <a:gs pos="0">
                <a:srgbClr val="C00000"/>
              </a:gs>
              <a:gs pos="100000">
                <a:srgbClr val="FFFFFF"/>
              </a:gs>
            </a:gsLst>
            <a:lin ang="5400000" scaled="1"/>
            <a:tileRect/>
          </a:gradFill>
          <a:ln w="9525">
            <a:noFill/>
          </a:ln>
        </p:spPr>
        <p:txBody>
          <a:bodyPr rot="10800000" wrap="none" anchor="ctr"/>
          <a:lstStyle/>
          <a:p>
            <a:pPr algn="ctr" fontAlgn="t"/>
            <a:endParaRPr lang="zh-CN" altLang="zh-CN" sz="1800" dirty="0">
              <a:latin typeface="Arial" panose="020B0604020202020204" pitchFamily="34" charset="0"/>
            </a:endParaRPr>
          </a:p>
        </p:txBody>
      </p:sp>
      <p:sp>
        <p:nvSpPr>
          <p:cNvPr id="80926" name="AutoShape 30"/>
          <p:cNvSpPr/>
          <p:nvPr/>
        </p:nvSpPr>
        <p:spPr>
          <a:xfrm flipV="1">
            <a:off x="8562695" y="2008027"/>
            <a:ext cx="2641600" cy="863600"/>
          </a:xfrm>
          <a:prstGeom prst="triangle">
            <a:avLst>
              <a:gd name="adj" fmla="val 50000"/>
            </a:avLst>
          </a:prstGeom>
          <a:gradFill rotWithShape="1">
            <a:gsLst>
              <a:gs pos="0">
                <a:srgbClr val="33CC33"/>
              </a:gs>
              <a:gs pos="100000">
                <a:srgbClr val="FFFFFF"/>
              </a:gs>
            </a:gsLst>
            <a:lin ang="5400000" scaled="1"/>
            <a:tileRect/>
          </a:gradFill>
          <a:ln w="9525">
            <a:noFill/>
          </a:ln>
        </p:spPr>
        <p:txBody>
          <a:bodyPr rot="10800000" wrap="none" anchor="ctr"/>
          <a:lstStyle/>
          <a:p>
            <a:pPr algn="ctr" fontAlgn="t"/>
            <a:endParaRPr lang="zh-CN" altLang="zh-CN" sz="1800" dirty="0">
              <a:latin typeface="Arial" panose="020B0604020202020204" pitchFamily="34" charset="0"/>
            </a:endParaRPr>
          </a:p>
        </p:txBody>
      </p:sp>
      <p:sp>
        <p:nvSpPr>
          <p:cNvPr id="31" name="圆角矩形 30"/>
          <p:cNvSpPr/>
          <p:nvPr/>
        </p:nvSpPr>
        <p:spPr>
          <a:xfrm>
            <a:off x="4801976" y="1314933"/>
            <a:ext cx="2556760" cy="507105"/>
          </a:xfrm>
          <a:prstGeom prst="roundRect">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t"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圆角矩形 31"/>
          <p:cNvSpPr/>
          <p:nvPr/>
        </p:nvSpPr>
        <p:spPr>
          <a:xfrm>
            <a:off x="1030768" y="1323274"/>
            <a:ext cx="2663701" cy="507105"/>
          </a:xfrm>
          <a:prstGeom prst="round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t"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圆角矩形 32"/>
          <p:cNvSpPr/>
          <p:nvPr/>
        </p:nvSpPr>
        <p:spPr>
          <a:xfrm>
            <a:off x="8450248" y="1320627"/>
            <a:ext cx="2661605" cy="478429"/>
          </a:xfrm>
          <a:prstGeom prst="roundRect">
            <a:avLst/>
          </a:prstGeom>
          <a:solidFill>
            <a:srgbClr val="33CC33"/>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t"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1636" name="Rectangle 148"/>
          <p:cNvSpPr>
            <a:spLocks noChangeArrowheads="1"/>
          </p:cNvSpPr>
          <p:nvPr/>
        </p:nvSpPr>
        <p:spPr bwMode="auto">
          <a:xfrm>
            <a:off x="5289417" y="1340882"/>
            <a:ext cx="1579278" cy="369332"/>
          </a:xfrm>
          <a:prstGeom prst="rect">
            <a:avLst/>
          </a:prstGeom>
          <a:noFill/>
          <a:ln w="9525">
            <a:noFill/>
            <a:miter lim="800000"/>
          </a:ln>
        </p:spPr>
        <p:txBody>
          <a:bodyPr wrap="none">
            <a:spAutoFit/>
          </a:bodyPr>
          <a:lstStyle/>
          <a:p>
            <a:pPr fontAlgn="t"/>
            <a:r>
              <a:rPr lang="zh-CN" altLang="en-US" sz="1800" b="1" dirty="0">
                <a:solidFill>
                  <a:schemeClr val="bg1"/>
                </a:solidFill>
                <a:effectLst>
                  <a:outerShdw blurRad="38100" dist="38100" dir="2700000">
                    <a:srgbClr val="C0C0C0"/>
                  </a:outerShdw>
                </a:effectLst>
                <a:latin typeface="Arial" panose="020B0604020202020204" pitchFamily="34" charset="0"/>
                <a:ea typeface="仿宋_GB2312" pitchFamily="49" charset="-122"/>
              </a:rPr>
              <a:t>能力结构要求</a:t>
            </a:r>
            <a:endParaRPr lang="zh-CN" altLang="en-US" sz="1800" b="1" dirty="0">
              <a:solidFill>
                <a:schemeClr val="bg1"/>
              </a:solidFill>
              <a:effectLst>
                <a:outerShdw blurRad="38100" dist="38100" dir="2700000">
                  <a:srgbClr val="C0C0C0"/>
                </a:outerShdw>
              </a:effectLst>
              <a:latin typeface="Arial" panose="020B0604020202020204" pitchFamily="34" charset="0"/>
              <a:ea typeface="仿宋_GB2312" pitchFamily="49" charset="-122"/>
            </a:endParaRPr>
          </a:p>
        </p:txBody>
      </p:sp>
      <p:sp>
        <p:nvSpPr>
          <p:cNvPr id="111637" name="Rectangle 148"/>
          <p:cNvSpPr>
            <a:spLocks noChangeArrowheads="1"/>
          </p:cNvSpPr>
          <p:nvPr/>
        </p:nvSpPr>
        <p:spPr bwMode="auto">
          <a:xfrm>
            <a:off x="9019405" y="1331289"/>
            <a:ext cx="1579278" cy="369332"/>
          </a:xfrm>
          <a:prstGeom prst="rect">
            <a:avLst/>
          </a:prstGeom>
          <a:noFill/>
          <a:ln w="9525">
            <a:noFill/>
            <a:miter lim="800000"/>
          </a:ln>
        </p:spPr>
        <p:txBody>
          <a:bodyPr wrap="none">
            <a:spAutoFit/>
          </a:bodyPr>
          <a:lstStyle/>
          <a:p>
            <a:pPr fontAlgn="t"/>
            <a:r>
              <a:rPr lang="zh-CN" altLang="en-US" sz="1800" b="1" dirty="0">
                <a:solidFill>
                  <a:schemeClr val="bg1"/>
                </a:solidFill>
                <a:effectLst>
                  <a:outerShdw blurRad="38100" dist="38100" dir="2700000">
                    <a:srgbClr val="C0C0C0"/>
                  </a:outerShdw>
                </a:effectLst>
                <a:latin typeface="Arial" panose="020B0604020202020204" pitchFamily="34" charset="0"/>
                <a:ea typeface="仿宋_GB2312" pitchFamily="49" charset="-122"/>
              </a:rPr>
              <a:t>素质结构要求</a:t>
            </a:r>
            <a:endParaRPr lang="zh-CN" altLang="en-US" sz="1800" b="1" dirty="0">
              <a:solidFill>
                <a:schemeClr val="bg1"/>
              </a:solidFill>
              <a:effectLst>
                <a:outerShdw blurRad="38100" dist="38100" dir="2700000">
                  <a:srgbClr val="C0C0C0"/>
                </a:outerShdw>
              </a:effectLst>
              <a:latin typeface="Arial" panose="020B0604020202020204" pitchFamily="34" charset="0"/>
              <a:ea typeface="仿宋_GB2312" pitchFamily="49" charset="-122"/>
            </a:endParaRPr>
          </a:p>
        </p:txBody>
      </p:sp>
      <p:sp>
        <p:nvSpPr>
          <p:cNvPr id="111638" name="Rectangle 148"/>
          <p:cNvSpPr>
            <a:spLocks noChangeArrowheads="1"/>
          </p:cNvSpPr>
          <p:nvPr/>
        </p:nvSpPr>
        <p:spPr bwMode="auto">
          <a:xfrm>
            <a:off x="1577788" y="1379350"/>
            <a:ext cx="1569660" cy="369332"/>
          </a:xfrm>
          <a:prstGeom prst="rect">
            <a:avLst/>
          </a:prstGeom>
          <a:noFill/>
          <a:ln w="9525">
            <a:noFill/>
            <a:miter lim="800000"/>
          </a:ln>
        </p:spPr>
        <p:txBody>
          <a:bodyPr wrap="none">
            <a:spAutoFit/>
          </a:bodyPr>
          <a:lstStyle/>
          <a:p>
            <a:pPr fontAlgn="t"/>
            <a:r>
              <a:rPr lang="zh-CN" altLang="en-US" sz="1800" dirty="0">
                <a:solidFill>
                  <a:schemeClr val="bg1"/>
                </a:solidFill>
                <a:effectLst>
                  <a:outerShdw blurRad="38100" dist="38100" dir="2700000">
                    <a:srgbClr val="C0C0C0"/>
                  </a:outerShdw>
                </a:effectLst>
                <a:latin typeface="Arial" panose="020B0604020202020204" pitchFamily="34" charset="0"/>
                <a:ea typeface="仿宋_GB2312" pitchFamily="49" charset="-122"/>
              </a:rPr>
              <a:t>知识结构要求</a:t>
            </a:r>
            <a:endParaRPr lang="zh-CN" altLang="en-US" sz="1800" dirty="0">
              <a:solidFill>
                <a:schemeClr val="bg1"/>
              </a:solidFill>
              <a:effectLst>
                <a:outerShdw blurRad="38100" dist="38100" dir="2700000">
                  <a:srgbClr val="C0C0C0"/>
                </a:outerShdw>
              </a:effectLst>
              <a:latin typeface="Arial" panose="020B0604020202020204" pitchFamily="34" charset="0"/>
              <a:ea typeface="仿宋_GB2312" pitchFamily="49" charset="-122"/>
            </a:endParaRPr>
          </a:p>
        </p:txBody>
      </p:sp>
      <p:grpSp>
        <p:nvGrpSpPr>
          <p:cNvPr id="80939" name="AutoShape 4"/>
          <p:cNvGrpSpPr/>
          <p:nvPr/>
        </p:nvGrpSpPr>
        <p:grpSpPr>
          <a:xfrm>
            <a:off x="4326856" y="2772515"/>
            <a:ext cx="3791282" cy="2770552"/>
            <a:chOff x="2223" y="2347"/>
            <a:chExt cx="1394" cy="1494"/>
          </a:xfrm>
        </p:grpSpPr>
        <p:pic>
          <p:nvPicPr>
            <p:cNvPr id="80940" name="AutoShape 4"/>
            <p:cNvPicPr/>
            <p:nvPr/>
          </p:nvPicPr>
          <p:blipFill>
            <a:blip r:embed="rId2"/>
            <a:stretch>
              <a:fillRect/>
            </a:stretch>
          </p:blipFill>
          <p:spPr>
            <a:xfrm>
              <a:off x="2223" y="2347"/>
              <a:ext cx="1394" cy="1494"/>
            </a:xfrm>
            <a:prstGeom prst="rect">
              <a:avLst/>
            </a:prstGeom>
            <a:noFill/>
            <a:ln w="9525">
              <a:noFill/>
            </a:ln>
          </p:spPr>
        </p:pic>
        <p:sp>
          <p:nvSpPr>
            <p:cNvPr id="80941" name="Text Box 25"/>
            <p:cNvSpPr txBox="1"/>
            <p:nvPr/>
          </p:nvSpPr>
          <p:spPr>
            <a:xfrm rot="5400000">
              <a:off x="2234" y="2424"/>
              <a:ext cx="1372" cy="1272"/>
            </a:xfrm>
            <a:prstGeom prst="rect">
              <a:avLst/>
            </a:prstGeom>
            <a:noFill/>
            <a:ln w="9525">
              <a:noFill/>
            </a:ln>
          </p:spPr>
          <p:txBody>
            <a:bodyPr rot="0" wrap="none" anchor="ctr"/>
            <a:lstStyle/>
            <a:p>
              <a:pPr algn="ctr" fontAlgn="t"/>
              <a:endParaRPr lang="zh-CN" altLang="zh-CN" sz="1800" dirty="0">
                <a:latin typeface="Arial" panose="020B0604020202020204" pitchFamily="34" charset="0"/>
              </a:endParaRPr>
            </a:p>
          </p:txBody>
        </p:sp>
      </p:grpSp>
      <p:grpSp>
        <p:nvGrpSpPr>
          <p:cNvPr id="80942" name="AutoShape 4"/>
          <p:cNvGrpSpPr/>
          <p:nvPr/>
        </p:nvGrpSpPr>
        <p:grpSpPr>
          <a:xfrm>
            <a:off x="8110304" y="2772515"/>
            <a:ext cx="3753326" cy="2770552"/>
            <a:chOff x="3978" y="2323"/>
            <a:chExt cx="1394" cy="1494"/>
          </a:xfrm>
        </p:grpSpPr>
        <p:pic>
          <p:nvPicPr>
            <p:cNvPr id="80943" name="AutoShape 4"/>
            <p:cNvPicPr/>
            <p:nvPr/>
          </p:nvPicPr>
          <p:blipFill>
            <a:blip r:embed="rId2"/>
            <a:stretch>
              <a:fillRect/>
            </a:stretch>
          </p:blipFill>
          <p:spPr>
            <a:xfrm>
              <a:off x="3978" y="2323"/>
              <a:ext cx="1394" cy="1494"/>
            </a:xfrm>
            <a:prstGeom prst="rect">
              <a:avLst/>
            </a:prstGeom>
            <a:noFill/>
            <a:ln w="9525">
              <a:noFill/>
            </a:ln>
          </p:spPr>
        </p:pic>
        <p:sp>
          <p:nvSpPr>
            <p:cNvPr id="80944" name="Text Box 28"/>
            <p:cNvSpPr txBox="1"/>
            <p:nvPr/>
          </p:nvSpPr>
          <p:spPr>
            <a:xfrm rot="5400000">
              <a:off x="3989" y="2424"/>
              <a:ext cx="1372" cy="1272"/>
            </a:xfrm>
            <a:prstGeom prst="rect">
              <a:avLst/>
            </a:prstGeom>
            <a:noFill/>
            <a:ln w="9525">
              <a:noFill/>
            </a:ln>
          </p:spPr>
          <p:txBody>
            <a:bodyPr rot="0" wrap="none" anchor="ctr"/>
            <a:lstStyle/>
            <a:p>
              <a:pPr algn="ctr" fontAlgn="t"/>
              <a:endParaRPr lang="zh-CN" altLang="zh-CN" sz="1800" dirty="0">
                <a:latin typeface="Arial" panose="020B0604020202020204" pitchFamily="34" charset="0"/>
              </a:endParaRPr>
            </a:p>
          </p:txBody>
        </p:sp>
      </p:grpSp>
      <p:sp>
        <p:nvSpPr>
          <p:cNvPr id="36" name="矩形 35"/>
          <p:cNvSpPr/>
          <p:nvPr/>
        </p:nvSpPr>
        <p:spPr>
          <a:xfrm>
            <a:off x="460461" y="2986122"/>
            <a:ext cx="3618356" cy="2127057"/>
          </a:xfrm>
          <a:prstGeom prst="rect">
            <a:avLst/>
          </a:prstGeom>
        </p:spPr>
        <p:txBody>
          <a:bodyPr wrap="square">
            <a:spAutoFit/>
          </a:bodyPr>
          <a:lstStyle/>
          <a:p>
            <a:pPr marL="285750" indent="-2857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系统掌握心理学的基础知识和基本理论，熟练运用心理学的研究方法和技术，奠定运用心理学知识解决实际问题的基础</a:t>
            </a:r>
            <a:endParaRPr lang="en-US" altLang="zh-CN" sz="1200" kern="0" dirty="0">
              <a:solidFill>
                <a:srgbClr val="000000"/>
              </a:solidFill>
              <a:latin typeface="宋体" panose="02010600030101010101" pitchFamily="2" charset="-122"/>
            </a:endParaRPr>
          </a:p>
          <a:p>
            <a:pPr marL="285750" indent="-2857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掌握心理咨询、团体辅导、课程设计与开发的相应知识和理论，具有开展相关工作的知识结构</a:t>
            </a:r>
            <a:endParaRPr lang="en-US" altLang="zh-CN" sz="1200" kern="0" dirty="0">
              <a:solidFill>
                <a:srgbClr val="000000"/>
              </a:solidFill>
              <a:latin typeface="宋体" panose="02010600030101010101" pitchFamily="2" charset="-122"/>
            </a:endParaRPr>
          </a:p>
          <a:p>
            <a:pPr marL="285750" indent="-2857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了解心理学的理论前沿、应用前景和最新发展动态，具有较强的学科视野</a:t>
            </a:r>
            <a:endParaRPr lang="en-US" altLang="zh-CN" sz="1200" kern="0" dirty="0">
              <a:solidFill>
                <a:srgbClr val="000000"/>
              </a:solidFill>
              <a:latin typeface="宋体" panose="02010600030101010101" pitchFamily="2" charset="-122"/>
            </a:endParaRPr>
          </a:p>
          <a:p>
            <a:pPr marL="285750" indent="-2857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了解自然科学、人文社会科学领域的相关知识，具有广泛的学科知识背景</a:t>
            </a:r>
            <a:endParaRPr lang="zh-CN" altLang="en-US" sz="1200" kern="100" dirty="0">
              <a:effectLst/>
              <a:latin typeface="Times New Roman" panose="02020603050405020304"/>
            </a:endParaRPr>
          </a:p>
        </p:txBody>
      </p:sp>
      <p:sp>
        <p:nvSpPr>
          <p:cNvPr id="38" name="矩形 37"/>
          <p:cNvSpPr/>
          <p:nvPr/>
        </p:nvSpPr>
        <p:spPr>
          <a:xfrm>
            <a:off x="4521444" y="2855196"/>
            <a:ext cx="3459476" cy="2537426"/>
          </a:xfrm>
          <a:prstGeom prst="rect">
            <a:avLst/>
          </a:prstGeom>
        </p:spPr>
        <p:txBody>
          <a:bodyPr wrap="square">
            <a:spAutoFit/>
          </a:bodyPr>
          <a:lstStyle/>
          <a:p>
            <a:pPr marL="171450" indent="-1714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具有从事心理咨询、团体辅导、课程设计与开发、教学与科研等工作的专业技能，具备开展相关工作的初步能力</a:t>
            </a:r>
            <a:endParaRPr lang="en-US" altLang="zh-CN" sz="1200" kern="0" dirty="0">
              <a:solidFill>
                <a:srgbClr val="000000"/>
              </a:solidFill>
              <a:latin typeface="宋体" panose="02010600030101010101" pitchFamily="2" charset="-122"/>
            </a:endParaRPr>
          </a:p>
          <a:p>
            <a:pPr marL="171450" indent="-1714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熟悉心理学实验软件、数据处理软件的使用技术，具有实验设计、心理测量、数据收集和分析等方法，具备一定的心理学研究能力</a:t>
            </a:r>
            <a:endParaRPr lang="en-US" altLang="zh-CN" sz="1200" kern="0" dirty="0">
              <a:solidFill>
                <a:srgbClr val="000000"/>
              </a:solidFill>
              <a:latin typeface="宋体" panose="02010600030101010101" pitchFamily="2" charset="-122"/>
            </a:endParaRPr>
          </a:p>
          <a:p>
            <a:pPr marL="171450" indent="-1714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具有良好的中、英文语言运用能力，具备利用计算机及现代信息技术进行信息收集、分析和处理等基本技能</a:t>
            </a:r>
            <a:endParaRPr lang="en-US" altLang="zh-CN" sz="1200" kern="0" dirty="0">
              <a:solidFill>
                <a:srgbClr val="000000"/>
              </a:solidFill>
              <a:latin typeface="宋体" panose="02010600030101010101" pitchFamily="2" charset="-122"/>
            </a:endParaRPr>
          </a:p>
          <a:p>
            <a:pPr marL="171450" indent="-1714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具有良好的人际沟通能力、团队合作能力、心理调节能力，以及自主学习和终身学习的能力，具备较强的社会适应和发展能力</a:t>
            </a:r>
            <a:endParaRPr lang="zh-CN" altLang="en-US" sz="1200" kern="100" dirty="0">
              <a:latin typeface="Times New Roman" panose="02020603050405020304"/>
            </a:endParaRPr>
          </a:p>
        </p:txBody>
      </p:sp>
      <p:sp>
        <p:nvSpPr>
          <p:cNvPr id="41" name="矩形 40"/>
          <p:cNvSpPr/>
          <p:nvPr/>
        </p:nvSpPr>
        <p:spPr>
          <a:xfrm>
            <a:off x="8401720" y="3367534"/>
            <a:ext cx="3155615" cy="1298112"/>
          </a:xfrm>
          <a:prstGeom prst="rect">
            <a:avLst/>
          </a:prstGeom>
        </p:spPr>
        <p:txBody>
          <a:bodyPr wrap="square">
            <a:spAutoFit/>
          </a:bodyPr>
          <a:lstStyle/>
          <a:p>
            <a:pPr marL="171450" indent="-1714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具有较高的政治思想素质</a:t>
            </a:r>
            <a:endParaRPr lang="en-US" altLang="zh-CN" sz="1200" kern="0" dirty="0">
              <a:solidFill>
                <a:srgbClr val="000000"/>
              </a:solidFill>
              <a:latin typeface="宋体" panose="02010600030101010101" pitchFamily="2" charset="-122"/>
            </a:endParaRPr>
          </a:p>
          <a:p>
            <a:pPr marL="171450" indent="-1714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具有良好的科学素养和人文素养</a:t>
            </a:r>
            <a:endParaRPr lang="en-US" altLang="zh-CN" sz="1200" kern="0" dirty="0">
              <a:solidFill>
                <a:srgbClr val="000000"/>
              </a:solidFill>
              <a:latin typeface="宋体" panose="02010600030101010101" pitchFamily="2" charset="-122"/>
            </a:endParaRPr>
          </a:p>
          <a:p>
            <a:pPr marL="171450" indent="-1714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具有较强的职业道德素养，遵守职业伦理和规范</a:t>
            </a:r>
            <a:endParaRPr lang="en-US" altLang="zh-CN" sz="1200" kern="0" dirty="0">
              <a:solidFill>
                <a:srgbClr val="000000"/>
              </a:solidFill>
              <a:latin typeface="宋体" panose="02010600030101010101" pitchFamily="2" charset="-122"/>
            </a:endParaRPr>
          </a:p>
          <a:p>
            <a:pPr marL="171450" indent="-171450" algn="just">
              <a:lnSpc>
                <a:spcPts val="1600"/>
              </a:lnSpc>
              <a:buFont typeface="Wingdings" panose="05000000000000000000" pitchFamily="2" charset="2"/>
              <a:buChar char="l"/>
            </a:pPr>
            <a:r>
              <a:rPr lang="zh-CN" altLang="en-US" sz="1200" kern="0" dirty="0">
                <a:solidFill>
                  <a:srgbClr val="000000"/>
                </a:solidFill>
                <a:latin typeface="宋体" panose="02010600030101010101" pitchFamily="2" charset="-122"/>
              </a:rPr>
              <a:t>具有健康的体魄和良好的心理素质，能够适应千变万化的现代社会和工作环境</a:t>
            </a:r>
            <a:endParaRPr lang="zh-CN" altLang="en-US" sz="1200" kern="0" dirty="0">
              <a:solidFill>
                <a:srgbClr val="000000"/>
              </a:solidFill>
              <a:latin typeface="宋体" panose="02010600030101010101" pitchFamily="2" charset="-122"/>
            </a:endParaRPr>
          </a:p>
        </p:txBody>
      </p:sp>
      <p:sp>
        <p:nvSpPr>
          <p:cNvPr id="34" name="AutoShape 11"/>
          <p:cNvSpPr/>
          <p:nvPr/>
        </p:nvSpPr>
        <p:spPr>
          <a:xfrm>
            <a:off x="207433" y="293689"/>
            <a:ext cx="6561667" cy="510778"/>
          </a:xfrm>
          <a:prstGeom prst="roundRect">
            <a:avLst>
              <a:gd name="adj" fmla="val 16667"/>
            </a:avLst>
          </a:prstGeom>
          <a:noFill/>
          <a:ln w="38100" cap="flat" cmpd="sng">
            <a:solidFill>
              <a:srgbClr val="FF9900"/>
            </a:solidFill>
            <a:prstDash val="solid"/>
            <a:headEnd type="none" w="med" len="med"/>
            <a:tailEnd type="none" w="med" len="med"/>
          </a:ln>
        </p:spPr>
        <p:txBody>
          <a:bodyPr>
            <a:spAutoFit/>
          </a:bodyPr>
          <a:lstStyle/>
          <a:p>
            <a:pPr algn="r">
              <a:spcBef>
                <a:spcPct val="50000"/>
              </a:spcBef>
            </a:pPr>
            <a:r>
              <a:rPr lang="zh-CN" altLang="en-US" sz="2400" dirty="0">
                <a:solidFill>
                  <a:prstClr val="black"/>
                </a:solidFill>
                <a:latin typeface="Arial" panose="020B0604020202020204" charset="-122"/>
                <a:ea typeface="黑体" panose="02010609060101010101" pitchFamily="2" charset="-122"/>
              </a:rPr>
              <a:t>解  读     </a:t>
            </a:r>
            <a:r>
              <a:rPr lang="en-US" altLang="zh-CN" sz="2400" dirty="0">
                <a:solidFill>
                  <a:prstClr val="black"/>
                </a:solidFill>
                <a:latin typeface="Arial" panose="020B0604020202020204" charset="-122"/>
                <a:ea typeface="黑体" panose="02010609060101010101" pitchFamily="2" charset="-122"/>
              </a:rPr>
              <a:t>Reading</a:t>
            </a:r>
            <a:endParaRPr lang="en-US" altLang="zh-CN" dirty="0">
              <a:solidFill>
                <a:prstClr val="black"/>
              </a:solidFill>
              <a:latin typeface="Impact" panose="020B0806030902050204" pitchFamily="2" charset="0"/>
              <a:ea typeface="方正姚体" panose="02010601030101010101" pitchFamily="2" charset="-122"/>
            </a:endParaRPr>
          </a:p>
        </p:txBody>
      </p:sp>
      <p:grpSp>
        <p:nvGrpSpPr>
          <p:cNvPr id="35" name="组合 34"/>
          <p:cNvGrpSpPr/>
          <p:nvPr/>
        </p:nvGrpSpPr>
        <p:grpSpPr>
          <a:xfrm>
            <a:off x="281518" y="330201"/>
            <a:ext cx="2772833" cy="473075"/>
            <a:chOff x="0" y="0"/>
            <a:chExt cx="1164" cy="298"/>
          </a:xfrm>
        </p:grpSpPr>
        <p:sp>
          <p:nvSpPr>
            <p:cNvPr id="37" name="Text Box 30"/>
            <p:cNvSpPr txBox="1"/>
            <p:nvPr/>
          </p:nvSpPr>
          <p:spPr>
            <a:xfrm>
              <a:off x="6" y="0"/>
              <a:ext cx="115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人才培养方案</a:t>
              </a:r>
              <a:endParaRPr lang="zh-CN" altLang="en-US" sz="1000" dirty="0">
                <a:solidFill>
                  <a:prstClr val="black"/>
                </a:solidFill>
                <a:latin typeface="Arial" panose="020B0604020202020204" charset="-122"/>
              </a:endParaRPr>
            </a:p>
          </p:txBody>
        </p:sp>
        <p:sp>
          <p:nvSpPr>
            <p:cNvPr id="39" name="Text Box 31"/>
            <p:cNvSpPr txBox="1"/>
            <p:nvPr/>
          </p:nvSpPr>
          <p:spPr>
            <a:xfrm>
              <a:off x="0" y="144"/>
              <a:ext cx="1148" cy="154"/>
            </a:xfrm>
            <a:prstGeom prst="rect">
              <a:avLst/>
            </a:prstGeom>
            <a:noFill/>
            <a:ln w="9525">
              <a:noFill/>
            </a:ln>
          </p:spPr>
          <p:txBody>
            <a:bodyPr>
              <a:spAutoFit/>
            </a:bodyPr>
            <a:lstStyle/>
            <a:p>
              <a:pPr algn="dist">
                <a:spcBef>
                  <a:spcPct val="50000"/>
                </a:spcBef>
              </a:pPr>
              <a:r>
                <a:rPr lang="zh-CN" altLang="en-US" sz="1000" dirty="0">
                  <a:solidFill>
                    <a:prstClr val="black"/>
                  </a:solidFill>
                  <a:latin typeface="Arial" panose="020B0604020202020204" charset="-122"/>
                </a:rPr>
                <a:t>应用心理学专业</a:t>
              </a:r>
              <a:endParaRPr lang="zh-CN" altLang="en-US" sz="1000" dirty="0">
                <a:solidFill>
                  <a:prstClr val="black"/>
                </a:solidFill>
                <a:latin typeface="Arial" panose="020B0604020202020204" charset="-122"/>
              </a:endParaRPr>
            </a:p>
          </p:txBody>
        </p:sp>
        <p:sp>
          <p:nvSpPr>
            <p:cNvPr id="40" name="Line 32"/>
            <p:cNvSpPr/>
            <p:nvPr/>
          </p:nvSpPr>
          <p:spPr>
            <a:xfrm>
              <a:off x="54" y="138"/>
              <a:ext cx="1040" cy="0"/>
            </a:xfrm>
            <a:prstGeom prst="line">
              <a:avLst/>
            </a:prstGeom>
            <a:ln w="25400" cap="flat" cmpd="sng">
              <a:solidFill>
                <a:srgbClr val="FFFFFF"/>
              </a:solidFill>
              <a:prstDash val="solid"/>
              <a:headEnd type="none" w="med" len="med"/>
              <a:tailEnd type="none" w="med" len="med"/>
            </a:ln>
            <a:effectLst>
              <a:outerShdw dist="20000" dir="5400000" algn="ctr" rotWithShape="0">
                <a:srgbClr val="000000">
                  <a:alpha val="35999"/>
                </a:srgbClr>
              </a:outerShdw>
            </a:effectLst>
          </p:spPr>
        </p:sp>
      </p:grpSp>
      <p:sp>
        <p:nvSpPr>
          <p:cNvPr id="47" name="Text Box 32"/>
          <p:cNvSpPr txBox="1"/>
          <p:nvPr/>
        </p:nvSpPr>
        <p:spPr>
          <a:xfrm rot="5400000">
            <a:off x="1439609" y="5208693"/>
            <a:ext cx="585511" cy="1587653"/>
          </a:xfrm>
          <a:prstGeom prst="rect">
            <a:avLst/>
          </a:prstGeom>
          <a:noFill/>
          <a:ln w="9525">
            <a:noFill/>
          </a:ln>
        </p:spPr>
        <p:txBody>
          <a:bodyPr rot="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latinLnBrk="1"/>
            <a:endParaRPr lang="zh-CN" altLang="zh-CN" sz="1600" dirty="0">
              <a:solidFill>
                <a:schemeClr val="bg1"/>
              </a:solidFill>
              <a:latin typeface="方正综艺简体"/>
              <a:ea typeface="方正综艺简体"/>
            </a:endParaRPr>
          </a:p>
        </p:txBody>
      </p:sp>
      <p:sp>
        <p:nvSpPr>
          <p:cNvPr id="2" name="椭圆 1"/>
          <p:cNvSpPr/>
          <p:nvPr/>
        </p:nvSpPr>
        <p:spPr>
          <a:xfrm>
            <a:off x="5140983" y="5679414"/>
            <a:ext cx="2096545" cy="70296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2" name="矩形 27"/>
          <p:cNvSpPr/>
          <p:nvPr/>
        </p:nvSpPr>
        <p:spPr>
          <a:xfrm>
            <a:off x="5011887" y="5771337"/>
            <a:ext cx="2036929" cy="519113"/>
          </a:xfrm>
          <a:prstGeom prst="rect">
            <a:avLst/>
          </a:prstGeom>
          <a:noFill/>
          <a:ln w="9525">
            <a:noFill/>
          </a:ln>
        </p:spPr>
        <p:txBody>
          <a:bodyPr wrap="square">
            <a:spAutoFit/>
          </a:bodyPr>
          <a:lstStyle/>
          <a:p>
            <a:pPr marL="411480" defTabSz="913130" fontAlgn="base">
              <a:spcBef>
                <a:spcPct val="50000"/>
              </a:spcBef>
              <a:spcAft>
                <a:spcPct val="0"/>
              </a:spcAft>
            </a:pPr>
            <a:r>
              <a:rPr lang="zh-CN" altLang="en-US" sz="2800" b="1" dirty="0">
                <a:solidFill>
                  <a:srgbClr val="000000"/>
                </a:solidFill>
              </a:rPr>
              <a:t>规格要求</a:t>
            </a:r>
            <a:endParaRPr lang="zh-CN" altLang="en-US" sz="2800" b="1" dirty="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924"/>
                                        </p:tgtEl>
                                        <p:attrNameLst>
                                          <p:attrName>style.visibility</p:attrName>
                                        </p:attrNameLst>
                                      </p:cBhvr>
                                      <p:to>
                                        <p:strVal val="visible"/>
                                      </p:to>
                                    </p:set>
                                    <p:animEffect transition="in" filter="diamond(in)">
                                      <p:cBhvr>
                                        <p:cTn id="7" dur="2000"/>
                                        <p:tgtEl>
                                          <p:spTgt spid="80924"/>
                                        </p:tgtEl>
                                      </p:cBhvr>
                                    </p:animEffect>
                                  </p:childTnLst>
                                </p:cTn>
                              </p:par>
                              <p:par>
                                <p:cTn id="8" presetID="8"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amond(in)">
                                      <p:cBhvr>
                                        <p:cTn id="10" dur="2000"/>
                                        <p:tgtEl>
                                          <p:spTgt spid="3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1638"/>
                                        </p:tgtEl>
                                        <p:attrNameLst>
                                          <p:attrName>style.visibility</p:attrName>
                                        </p:attrNameLst>
                                      </p:cBhvr>
                                      <p:to>
                                        <p:strVal val="visible"/>
                                      </p:to>
                                    </p:set>
                                    <p:animEffect transition="in" filter="diamond(in)">
                                      <p:cBhvr>
                                        <p:cTn id="13" dur="2000"/>
                                        <p:tgtEl>
                                          <p:spTgt spid="111638"/>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0925"/>
                                        </p:tgtEl>
                                        <p:attrNameLst>
                                          <p:attrName>style.visibility</p:attrName>
                                        </p:attrNameLst>
                                      </p:cBhvr>
                                      <p:to>
                                        <p:strVal val="visible"/>
                                      </p:to>
                                    </p:set>
                                    <p:animEffect transition="in" filter="diamond(in)">
                                      <p:cBhvr>
                                        <p:cTn id="18" dur="2000"/>
                                        <p:tgtEl>
                                          <p:spTgt spid="80925"/>
                                        </p:tgtEl>
                                      </p:cBhvr>
                                    </p:animEffect>
                                  </p:childTnLst>
                                </p:cTn>
                              </p:par>
                              <p:par>
                                <p:cTn id="19" presetID="8" presetClass="entr" presetSubtype="16"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amond(in)">
                                      <p:cBhvr>
                                        <p:cTn id="21" dur="2000"/>
                                        <p:tgtEl>
                                          <p:spTgt spid="31"/>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11636"/>
                                        </p:tgtEl>
                                        <p:attrNameLst>
                                          <p:attrName>style.visibility</p:attrName>
                                        </p:attrNameLst>
                                      </p:cBhvr>
                                      <p:to>
                                        <p:strVal val="visible"/>
                                      </p:to>
                                    </p:set>
                                    <p:animEffect transition="in" filter="diamond(in)">
                                      <p:cBhvr>
                                        <p:cTn id="24" dur="2000"/>
                                        <p:tgtEl>
                                          <p:spTgt spid="11163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80926"/>
                                        </p:tgtEl>
                                        <p:attrNameLst>
                                          <p:attrName>style.visibility</p:attrName>
                                        </p:attrNameLst>
                                      </p:cBhvr>
                                      <p:to>
                                        <p:strVal val="visible"/>
                                      </p:to>
                                    </p:set>
                                    <p:animEffect transition="in" filter="diamond(in)">
                                      <p:cBhvr>
                                        <p:cTn id="29" dur="2000"/>
                                        <p:tgtEl>
                                          <p:spTgt spid="80926"/>
                                        </p:tgtEl>
                                      </p:cBhvr>
                                    </p:animEffect>
                                  </p:childTnLst>
                                </p:cTn>
                              </p:par>
                              <p:par>
                                <p:cTn id="30" presetID="8" presetClass="entr" presetSubtype="1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amond(in)">
                                      <p:cBhvr>
                                        <p:cTn id="32" dur="2000"/>
                                        <p:tgtEl>
                                          <p:spTgt spid="33"/>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11637"/>
                                        </p:tgtEl>
                                        <p:attrNameLst>
                                          <p:attrName>style.visibility</p:attrName>
                                        </p:attrNameLst>
                                      </p:cBhvr>
                                      <p:to>
                                        <p:strVal val="visible"/>
                                      </p:to>
                                    </p:set>
                                    <p:animEffect transition="in" filter="diamond(in)">
                                      <p:cBhvr>
                                        <p:cTn id="35" dur="2000"/>
                                        <p:tgtEl>
                                          <p:spTgt spid="111637"/>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80921"/>
                                        </p:tgtEl>
                                        <p:attrNameLst>
                                          <p:attrName>style.visibility</p:attrName>
                                        </p:attrNameLst>
                                      </p:cBhvr>
                                      <p:to>
                                        <p:strVal val="visible"/>
                                      </p:to>
                                    </p:set>
                                    <p:animEffect transition="in" filter="diamond(in)">
                                      <p:cBhvr>
                                        <p:cTn id="40" dur="2000"/>
                                        <p:tgtEl>
                                          <p:spTgt spid="80921"/>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amond(in)">
                                      <p:cBhvr>
                                        <p:cTn id="43" dur="20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80939"/>
                                        </p:tgtEl>
                                        <p:attrNameLst>
                                          <p:attrName>style.visibility</p:attrName>
                                        </p:attrNameLst>
                                      </p:cBhvr>
                                      <p:to>
                                        <p:strVal val="visible"/>
                                      </p:to>
                                    </p:set>
                                    <p:animEffect transition="in" filter="diamond(in)">
                                      <p:cBhvr>
                                        <p:cTn id="48" dur="2000"/>
                                        <p:tgtEl>
                                          <p:spTgt spid="80939"/>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diamond(in)">
                                      <p:cBhvr>
                                        <p:cTn id="51" dur="20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nodeType="clickEffect">
                                  <p:stCondLst>
                                    <p:cond delay="0"/>
                                  </p:stCondLst>
                                  <p:childTnLst>
                                    <p:set>
                                      <p:cBhvr>
                                        <p:cTn id="55" dur="1" fill="hold">
                                          <p:stCondLst>
                                            <p:cond delay="0"/>
                                          </p:stCondLst>
                                        </p:cTn>
                                        <p:tgtEl>
                                          <p:spTgt spid="80942"/>
                                        </p:tgtEl>
                                        <p:attrNameLst>
                                          <p:attrName>style.visibility</p:attrName>
                                        </p:attrNameLst>
                                      </p:cBhvr>
                                      <p:to>
                                        <p:strVal val="visible"/>
                                      </p:to>
                                    </p:set>
                                    <p:animEffect transition="in" filter="diamond(in)">
                                      <p:cBhvr>
                                        <p:cTn id="56" dur="2000"/>
                                        <p:tgtEl>
                                          <p:spTgt spid="80942"/>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diamond(in)">
                                      <p:cBhvr>
                                        <p:cTn id="59"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4" grpId="0" animBg="1"/>
      <p:bldP spid="80925" grpId="0" animBg="1"/>
      <p:bldP spid="80926" grpId="0" animBg="1"/>
      <p:bldP spid="111636" grpId="0"/>
      <p:bldP spid="111637" grpId="0"/>
      <p:bldP spid="111638" grpId="0"/>
      <p:bldP spid="36" grpId="0"/>
      <p:bldP spid="38" grpId="0"/>
      <p:bldP spid="41" grpId="0"/>
    </p:bld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1"/>
  <p:tag name="KSO_WM_UNIT_ID" val="diagram793_3*m_i*1_1"/>
  <p:tag name="KSO_WM_UNIT_CLEAR" val="1"/>
  <p:tag name="KSO_WM_UNIT_LAYERLEVEL" val="1_1"/>
  <p:tag name="KSO_WM_DIAGRAM_GROUP_CODE" val="m1-1"/>
  <p:tag name="KSO_WM_UNIT_FILL_FORE_SCHEMECOLOR_INDEX" val="8"/>
  <p:tag name="KSO_WM_UNIT_FILL_TYPE" val="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763"/>
  <p:tag name="KSO_WM_UNIT_TYPE" val="p_h_a"/>
  <p:tag name="KSO_WM_UNIT_INDEX" val="1_2_4"/>
  <p:tag name="KSO_WM_UNIT_ID" val="diagram763_3*p_h_a*1_2_4"/>
  <p:tag name="KSO_WM_UNIT_CLEAR" val="1"/>
  <p:tag name="KSO_WM_UNIT_LAYERLEVEL" val="1_1_1"/>
  <p:tag name="KSO_WM_UNIT_VALUE" val="8"/>
  <p:tag name="KSO_WM_UNIT_HIGHLIGHT" val="0"/>
  <p:tag name="KSO_WM_UNIT_COMPATIBLE" val="0"/>
  <p:tag name="KSO_WM_UNIT_PRESET_TEXT_INDEX" val="3"/>
  <p:tag name="KSO_WM_UNIT_PRESET_TEXT_LEN" val="5"/>
  <p:tag name="KSO_WM_DIAGRAM_GROUP_CODE" val="p1-1"/>
  <p:tag name="KSO_WM_UNIT_TEXT_FILL_FORE_SCHEMECOLOR_INDEX" val="5"/>
  <p:tag name="KSO_WM_UNIT_TEXT_FILL_TYPE" val="1"/>
</p:tagLst>
</file>

<file path=ppt/tags/tag10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9"/>
  <p:tag name="KSO_WM_UNIT_ID" val="diagram20181216_1*l_h_i*1_1_7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0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0"/>
  <p:tag name="KSO_WM_UNIT_ID" val="diagram20181216_1*l_h_i*1_1_8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0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1"/>
  <p:tag name="KSO_WM_UNIT_ID" val="diagram20181216_1*l_h_i*1_1_8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0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2"/>
  <p:tag name="KSO_WM_UNIT_ID" val="diagram20181216_1*l_h_i*1_1_8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0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3"/>
  <p:tag name="KSO_WM_UNIT_ID" val="diagram20181216_1*l_h_i*1_1_8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0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4"/>
  <p:tag name="KSO_WM_UNIT_ID" val="diagram20181216_1*l_h_i*1_1_8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0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5"/>
  <p:tag name="KSO_WM_UNIT_ID" val="diagram20181216_1*l_h_i*1_1_8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0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6"/>
  <p:tag name="KSO_WM_UNIT_ID" val="diagram20181216_1*l_h_i*1_1_8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0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7"/>
  <p:tag name="KSO_WM_UNIT_ID" val="diagram20181216_1*l_h_i*1_1_8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0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8"/>
  <p:tag name="KSO_WM_UNIT_ID" val="diagram20181216_1*l_h_i*1_1_8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763"/>
  <p:tag name="KSO_WM_UNIT_TYPE" val="p_i"/>
  <p:tag name="KSO_WM_UNIT_INDEX" val="1_8"/>
  <p:tag name="KSO_WM_UNIT_ID" val="diagram763_3*p_i*1_8"/>
  <p:tag name="KSO_WM_UNIT_CLEAR" val="1"/>
  <p:tag name="KSO_WM_UNIT_LAYERLEVEL" val="1_1"/>
  <p:tag name="KSO_WM_DIAGRAM_GROUP_CODE" val="p1-1"/>
  <p:tag name="KSO_WM_UNIT_FILL_FORE_SCHEMECOLOR_INDEX" val="5"/>
  <p:tag name="KSO_WM_UNIT_FILL_TYPE" val="1"/>
  <p:tag name="KSO_WM_UNIT_TEXT_FILL_FORE_SCHEMECOLOR_INDEX" val="2"/>
  <p:tag name="KSO_WM_UNIT_TEXT_FILL_TYPE" val="1"/>
</p:tagLst>
</file>

<file path=ppt/tags/tag11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9"/>
  <p:tag name="KSO_WM_UNIT_ID" val="diagram20181216_1*l_h_i*1_1_8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0"/>
  <p:tag name="KSO_WM_UNIT_ID" val="diagram20181216_1*l_h_i*1_1_9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1"/>
  <p:tag name="KSO_WM_UNIT_ID" val="diagram20181216_1*l_h_i*1_1_9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2"/>
  <p:tag name="KSO_WM_UNIT_ID" val="diagram20181216_1*l_h_i*1_1_9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3"/>
  <p:tag name="KSO_WM_UNIT_ID" val="diagram20181216_1*l_h_i*1_1_9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4"/>
  <p:tag name="KSO_WM_UNIT_ID" val="diagram20181216_1*l_h_i*1_1_9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5"/>
  <p:tag name="KSO_WM_UNIT_ID" val="diagram20181216_1*l_h_i*1_1_9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6"/>
  <p:tag name="KSO_WM_UNIT_ID" val="diagram20181216_1*l_h_i*1_1_9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7"/>
  <p:tag name="KSO_WM_UNIT_ID" val="diagram20181216_1*l_h_i*1_1_9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8"/>
  <p:tag name="KSO_WM_UNIT_ID" val="diagram20181216_1*l_h_i*1_1_9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763"/>
  <p:tag name="KSO_WM_UNIT_TYPE" val="p_i"/>
  <p:tag name="KSO_WM_UNIT_INDEX" val="1_7"/>
  <p:tag name="KSO_WM_UNIT_ID" val="diagram763_3*p_i*1_7"/>
  <p:tag name="KSO_WM_UNIT_CLEAR" val="1"/>
  <p:tag name="KSO_WM_UNIT_LAYERLEVEL" val="1_1"/>
  <p:tag name="KSO_WM_DIAGRAM_GROUP_CODE" val="p1-1"/>
  <p:tag name="KSO_WM_UNIT_FILL_FORE_SCHEMECOLOR_INDEX" val="7"/>
  <p:tag name="KSO_WM_UNIT_FILL_TYPE" val="1"/>
  <p:tag name="KSO_WM_UNIT_TEXT_FILL_FORE_SCHEMECOLOR_INDEX" val="2"/>
  <p:tag name="KSO_WM_UNIT_TEXT_FILL_TYPE" val="1"/>
</p:tagLst>
</file>

<file path=ppt/tags/tag12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9"/>
  <p:tag name="KSO_WM_UNIT_ID" val="diagram20181216_1*l_h_i*1_1_9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0"/>
  <p:tag name="KSO_WM_UNIT_ID" val="diagram20181216_1*l_h_i*1_1_10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1"/>
  <p:tag name="KSO_WM_UNIT_ID" val="diagram20181216_1*l_h_i*1_1_10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2"/>
  <p:tag name="KSO_WM_UNIT_ID" val="diagram20181216_1*l_h_i*1_1_10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3"/>
  <p:tag name="KSO_WM_UNIT_ID" val="diagram20181216_1*l_h_i*1_1_10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4"/>
  <p:tag name="KSO_WM_UNIT_ID" val="diagram20181216_1*l_h_i*1_1_10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5"/>
  <p:tag name="KSO_WM_UNIT_ID" val="diagram20181216_1*l_h_i*1_1_10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6"/>
  <p:tag name="KSO_WM_UNIT_ID" val="diagram20181216_1*l_h_i*1_1_10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7"/>
  <p:tag name="KSO_WM_UNIT_ID" val="diagram20181216_1*l_h_i*1_1_10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2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8"/>
  <p:tag name="KSO_WM_UNIT_ID" val="diagram20181216_1*l_h_i*1_1_10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763"/>
  <p:tag name="KSO_WM_UNIT_TYPE" val="p_h_a"/>
  <p:tag name="KSO_WM_UNIT_INDEX" val="1_2_2"/>
  <p:tag name="KSO_WM_UNIT_ID" val="diagram763_3*p_h_a*1_2_2"/>
  <p:tag name="KSO_WM_UNIT_CLEAR" val="1"/>
  <p:tag name="KSO_WM_UNIT_LAYERLEVEL" val="1_1_1"/>
  <p:tag name="KSO_WM_UNIT_VALUE" val="8"/>
  <p:tag name="KSO_WM_UNIT_HIGHLIGHT" val="0"/>
  <p:tag name="KSO_WM_UNIT_COMPATIBLE" val="0"/>
  <p:tag name="KSO_WM_UNIT_PRESET_TEXT_INDEX" val="3"/>
  <p:tag name="KSO_WM_UNIT_PRESET_TEXT_LEN" val="5"/>
  <p:tag name="KSO_WM_DIAGRAM_GROUP_CODE" val="p1-1"/>
  <p:tag name="KSO_WM_UNIT_TEXT_FILL_FORE_SCHEMECOLOR_INDEX" val="7"/>
  <p:tag name="KSO_WM_UNIT_TEXT_FILL_TYPE" val="1"/>
</p:tagLst>
</file>

<file path=ppt/tags/tag13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9"/>
  <p:tag name="KSO_WM_UNIT_ID" val="diagram20181216_1*l_h_i*1_1_10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0"/>
  <p:tag name="KSO_WM_UNIT_ID" val="diagram20181216_1*l_h_i*1_1_11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1"/>
  <p:tag name="KSO_WM_UNIT_ID" val="diagram20181216_1*l_h_i*1_1_11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2"/>
  <p:tag name="KSO_WM_UNIT_ID" val="diagram20181216_1*l_h_i*1_1_11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3"/>
  <p:tag name="KSO_WM_UNIT_ID" val="diagram20181216_1*l_h_i*1_1_11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4"/>
  <p:tag name="KSO_WM_UNIT_ID" val="diagram20181216_1*l_h_i*1_1_11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5"/>
  <p:tag name="KSO_WM_UNIT_ID" val="diagram20181216_1*l_h_i*1_1_11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6"/>
  <p:tag name="KSO_WM_UNIT_ID" val="diagram20181216_1*l_h_i*1_1_11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7"/>
  <p:tag name="KSO_WM_UNIT_ID" val="diagram20181216_1*l_h_i*1_1_11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3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8"/>
  <p:tag name="KSO_WM_UNIT_ID" val="diagram20181216_1*l_h_i*1_1_11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4"/>
  <p:tag name="KSO_WM_UNIT_ID" val="diagram793_3*m_i*1_4"/>
  <p:tag name="KSO_WM_UNIT_CLEAR" val="1"/>
  <p:tag name="KSO_WM_UNIT_LAYERLEVEL" val="1_1"/>
  <p:tag name="KSO_WM_DIAGRAM_GROUP_CODE" val="m1-1"/>
  <p:tag name="KSO_WM_UNIT_FILL_FORE_SCHEMECOLOR_INDEX" val="6"/>
  <p:tag name="KSO_WM_UNIT_FILL_TYPE" val="1"/>
</p:tagLst>
</file>

<file path=ppt/tags/tag14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9"/>
  <p:tag name="KSO_WM_UNIT_ID" val="diagram20181216_1*l_h_i*1_1_11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0"/>
  <p:tag name="KSO_WM_UNIT_ID" val="diagram20181216_1*l_h_i*1_1_12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1"/>
  <p:tag name="KSO_WM_UNIT_ID" val="diagram20181216_1*l_h_i*1_1_12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2"/>
  <p:tag name="KSO_WM_UNIT_ID" val="diagram20181216_1*l_h_i*1_1_12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3"/>
  <p:tag name="KSO_WM_UNIT_ID" val="diagram20181216_1*l_h_i*1_1_12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4"/>
  <p:tag name="KSO_WM_UNIT_ID" val="diagram20181216_1*l_h_i*1_1_12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5"/>
  <p:tag name="KSO_WM_UNIT_ID" val="diagram20181216_1*l_h_i*1_1_12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6"/>
  <p:tag name="KSO_WM_UNIT_ID" val="diagram20181216_1*l_h_i*1_1_12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7"/>
  <p:tag name="KSO_WM_UNIT_ID" val="diagram20181216_1*l_h_i*1_1_12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8"/>
  <p:tag name="KSO_WM_UNIT_ID" val="diagram20181216_1*l_h_i*1_1_12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2"/>
  <p:tag name="KSO_WM_UNIT_ID" val="diagram793_3*m_i*1_2"/>
  <p:tag name="KSO_WM_UNIT_CLEAR" val="1"/>
  <p:tag name="KSO_WM_UNIT_LAYERLEVEL" val="1_1"/>
  <p:tag name="KSO_WM_DIAGRAM_GROUP_CODE" val="m1-1"/>
  <p:tag name="KSO_WM_UNIT_FILL_FORE_SCHEMECOLOR_INDEX" val="7"/>
  <p:tag name="KSO_WM_UNIT_FILL_TYPE" val="1"/>
</p:tagLst>
</file>

<file path=ppt/tags/tag15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9"/>
  <p:tag name="KSO_WM_UNIT_ID" val="diagram20181216_1*l_h_i*1_1_12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0"/>
  <p:tag name="KSO_WM_UNIT_ID" val="diagram20181216_1*l_h_i*1_1_13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1"/>
  <p:tag name="KSO_WM_UNIT_ID" val="diagram20181216_1*l_h_i*1_1_13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2"/>
  <p:tag name="KSO_WM_UNIT_ID" val="diagram20181216_1*l_h_i*1_1_13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3"/>
  <p:tag name="KSO_WM_UNIT_ID" val="diagram20181216_1*l_h_i*1_1_13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4"/>
  <p:tag name="KSO_WM_UNIT_ID" val="diagram20181216_1*l_h_i*1_1_13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5"/>
  <p:tag name="KSO_WM_UNIT_ID" val="diagram20181216_1*l_h_i*1_1_13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6"/>
  <p:tag name="KSO_WM_UNIT_ID" val="diagram20181216_1*l_h_i*1_1_13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7"/>
  <p:tag name="KSO_WM_UNIT_ID" val="diagram20181216_1*l_h_i*1_1_13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8"/>
  <p:tag name="KSO_WM_UNIT_ID" val="diagram20181216_1*l_h_i*1_1_13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1"/>
  <p:tag name="KSO_WM_UNIT_ID" val="diagram793_3*m_i*1_1"/>
  <p:tag name="KSO_WM_UNIT_CLEAR" val="1"/>
  <p:tag name="KSO_WM_UNIT_LAYERLEVEL" val="1_1"/>
  <p:tag name="KSO_WM_DIAGRAM_GROUP_CODE" val="m1-1"/>
  <p:tag name="KSO_WM_UNIT_FILL_FORE_SCHEMECOLOR_INDEX" val="8"/>
  <p:tag name="KSO_WM_UNIT_FILL_TYPE" val="1"/>
</p:tagLst>
</file>

<file path=ppt/tags/tag16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9"/>
  <p:tag name="KSO_WM_UNIT_ID" val="diagram20181216_1*l_h_i*1_1_13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0"/>
  <p:tag name="KSO_WM_UNIT_ID" val="diagram20181216_1*l_h_i*1_1_14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1"/>
  <p:tag name="KSO_WM_UNIT_ID" val="diagram20181216_1*l_h_i*1_1_14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2"/>
  <p:tag name="KSO_WM_UNIT_ID" val="diagram20181216_1*l_h_i*1_1_14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3"/>
  <p:tag name="KSO_WM_UNIT_ID" val="diagram20181216_1*l_h_i*1_1_14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4"/>
  <p:tag name="KSO_WM_UNIT_ID" val="diagram20181216_1*l_h_i*1_1_14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5"/>
  <p:tag name="KSO_WM_UNIT_ID" val="diagram20181216_1*l_h_i*1_1_14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6"/>
  <p:tag name="KSO_WM_UNIT_ID" val="diagram20181216_1*l_h_i*1_1_14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7"/>
  <p:tag name="KSO_WM_UNIT_ID" val="diagram20181216_1*l_h_i*1_1_14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6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8"/>
  <p:tag name="KSO_WM_UNIT_ID" val="diagram20181216_1*l_h_i*1_1_14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763"/>
  <p:tag name="KSO_WM_UNIT_PRESET_TEXT_LEN" val="26"/>
  <p:tag name="KSO_WM_UNIT_TYPE" val="p_h_f"/>
  <p:tag name="KSO_WM_UNIT_INDEX" val="1_2_2"/>
  <p:tag name="KSO_WM_UNIT_ID" val="diagram763_3*p_h_f*1_2_2"/>
  <p:tag name="KSO_WM_UNIT_CLEAR" val="1"/>
  <p:tag name="KSO_WM_UNIT_LAYERLEVEL" val="1_1_1"/>
  <p:tag name="KSO_WM_UNIT_VALUE" val="16"/>
  <p:tag name="KSO_WM_UNIT_HIGHLIGHT" val="0"/>
  <p:tag name="KSO_WM_UNIT_COMPATIBLE" val="0"/>
  <p:tag name="KSO_WM_UNIT_PRESET_TEXT_INDEX" val="4"/>
  <p:tag name="KSO_WM_DIAGRAM_GROUP_CODE" val="p1-1"/>
  <p:tag name="KSO_WM_UNIT_TEXT_FILL_FORE_SCHEMECOLOR_INDEX" val="13"/>
  <p:tag name="KSO_WM_UNIT_TEXT_FILL_TYPE" val="1"/>
</p:tagLst>
</file>

<file path=ppt/tags/tag17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9"/>
  <p:tag name="KSO_WM_UNIT_ID" val="diagram20181216_1*l_h_i*1_1_14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0"/>
  <p:tag name="KSO_WM_UNIT_ID" val="diagram20181216_1*l_h_i*1_1_15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1"/>
  <p:tag name="KSO_WM_UNIT_ID" val="diagram20181216_1*l_h_i*1_1_15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2"/>
  <p:tag name="KSO_WM_UNIT_ID" val="diagram20181216_1*l_h_i*1_1_15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3"/>
  <p:tag name="KSO_WM_UNIT_ID" val="diagram20181216_1*l_h_i*1_1_15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4"/>
  <p:tag name="KSO_WM_UNIT_ID" val="diagram20181216_1*l_h_i*1_1_15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5"/>
  <p:tag name="KSO_WM_UNIT_ID" val="diagram20181216_1*l_h_i*1_1_15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6"/>
  <p:tag name="KSO_WM_UNIT_ID" val="diagram20181216_1*l_h_i*1_1_15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7"/>
  <p:tag name="KSO_WM_UNIT_ID" val="diagram20181216_1*l_h_i*1_1_15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7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8"/>
  <p:tag name="KSO_WM_UNIT_ID" val="diagram20181216_1*l_h_i*1_1_15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5"/>
  <p:tag name="KSO_WM_UNIT_ID" val="diagram793_3*m_i*1_5"/>
  <p:tag name="KSO_WM_UNIT_CLEAR" val="1"/>
  <p:tag name="KSO_WM_UNIT_LAYERLEVEL" val="1_1"/>
  <p:tag name="KSO_WM_DIAGRAM_GROUP_CODE" val="m1-1"/>
  <p:tag name="KSO_WM_UNIT_FILL_FORE_SCHEMECOLOR_INDEX" val="8"/>
  <p:tag name="KSO_WM_UNIT_FILL_TYPE" val="1"/>
</p:tagLst>
</file>

<file path=ppt/tags/tag18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9"/>
  <p:tag name="KSO_WM_UNIT_ID" val="diagram20181216_1*l_h_i*1_1_15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0"/>
  <p:tag name="KSO_WM_UNIT_ID" val="diagram20181216_1*l_h_i*1_1_16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1"/>
  <p:tag name="KSO_WM_UNIT_ID" val="diagram20181216_1*l_h_i*1_1_16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2"/>
  <p:tag name="KSO_WM_UNIT_ID" val="diagram20181216_1*l_h_i*1_1_16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3"/>
  <p:tag name="KSO_WM_UNIT_ID" val="diagram20181216_1*l_h_i*1_1_16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4"/>
  <p:tag name="KSO_WM_UNIT_ID" val="diagram20181216_1*l_h_i*1_1_16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5"/>
  <p:tag name="KSO_WM_UNIT_ID" val="diagram20181216_1*l_h_i*1_1_16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6"/>
  <p:tag name="KSO_WM_UNIT_ID" val="diagram20181216_1*l_h_i*1_1_16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7"/>
  <p:tag name="KSO_WM_UNIT_ID" val="diagram20181216_1*l_h_i*1_1_16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8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8"/>
  <p:tag name="KSO_WM_UNIT_ID" val="diagram20181216_1*l_h_i*1_1_16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7"/>
  <p:tag name="KSO_WM_UNIT_ID" val="diagram793_3*m_i*1_7"/>
  <p:tag name="KSO_WM_UNIT_CLEAR" val="1"/>
  <p:tag name="KSO_WM_UNIT_LAYERLEVEL" val="1_1"/>
  <p:tag name="KSO_WM_DIAGRAM_GROUP_CODE" val="m1-1"/>
  <p:tag name="KSO_WM_UNIT_FILL_FORE_SCHEMECOLOR_INDEX" val="5"/>
  <p:tag name="KSO_WM_UNIT_FILL_TYPE" val="1"/>
</p:tagLst>
</file>

<file path=ppt/tags/tag19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9"/>
  <p:tag name="KSO_WM_UNIT_ID" val="diagram20181216_1*l_h_i*1_1_16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0"/>
  <p:tag name="KSO_WM_UNIT_ID" val="diagram20181216_1*l_h_i*1_1_17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1"/>
  <p:tag name="KSO_WM_UNIT_ID" val="diagram20181216_1*l_h_i*1_1_17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2"/>
  <p:tag name="KSO_WM_UNIT_ID" val="diagram20181216_1*l_h_i*1_1_17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3"/>
  <p:tag name="KSO_WM_UNIT_ID" val="diagram20181216_1*l_h_i*1_1_17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4"/>
  <p:tag name="KSO_WM_UNIT_ID" val="diagram20181216_1*l_h_i*1_1_17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5"/>
  <p:tag name="KSO_WM_UNIT_ID" val="diagram20181216_1*l_h_i*1_1_17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6"/>
  <p:tag name="KSO_WM_UNIT_ID" val="diagram20181216_1*l_h_i*1_1_17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7"/>
  <p:tag name="KSO_WM_UNIT_ID" val="diagram20181216_1*l_h_i*1_1_17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9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8"/>
  <p:tag name="KSO_WM_UNIT_ID" val="diagram20181216_1*l_h_i*1_1_17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4"/>
  <p:tag name="KSO_WM_UNIT_ID" val="diagram793_3*m_i*1_4"/>
  <p:tag name="KSO_WM_UNIT_CLEAR" val="1"/>
  <p:tag name="KSO_WM_UNIT_LAYERLEVEL" val="1_1"/>
  <p:tag name="KSO_WM_DIAGRAM_GROUP_CODE" val="m1-1"/>
  <p:tag name="KSO_WM_UNIT_FILL_FORE_SCHEMECOLOR_INDEX" val="6"/>
  <p:tag name="KSO_WM_UNIT_FILL_TYPE"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1"/>
  <p:tag name="KSO_WM_UNIT_ID" val="diagram793_3*m_i*1_1"/>
  <p:tag name="KSO_WM_UNIT_CLEAR" val="1"/>
  <p:tag name="KSO_WM_UNIT_LAYERLEVEL" val="1_1"/>
  <p:tag name="KSO_WM_DIAGRAM_GROUP_CODE" val="m1-1"/>
  <p:tag name="KSO_WM_UNIT_FILL_FORE_SCHEMECOLOR_INDEX" val="8"/>
  <p:tag name="KSO_WM_UNIT_FILL_TYPE" val="1"/>
</p:tagLst>
</file>

<file path=ppt/tags/tag20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9"/>
  <p:tag name="KSO_WM_UNIT_ID" val="diagram20181216_1*l_h_i*1_1_17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0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0"/>
  <p:tag name="KSO_WM_UNIT_ID" val="diagram20181216_1*l_h_i*1_1_18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0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1"/>
  <p:tag name="KSO_WM_UNIT_ID" val="diagram20181216_1*l_h_i*1_1_18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0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2"/>
  <p:tag name="KSO_WM_UNIT_ID" val="diagram20181216_1*l_h_i*1_1_18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0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3"/>
  <p:tag name="KSO_WM_UNIT_ID" val="diagram20181216_1*l_h_i*1_1_18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0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4"/>
  <p:tag name="KSO_WM_UNIT_ID" val="diagram20181216_1*l_h_i*1_1_18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0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5"/>
  <p:tag name="KSO_WM_UNIT_ID" val="diagram20181216_1*l_h_i*1_1_18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0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6"/>
  <p:tag name="KSO_WM_UNIT_ID" val="diagram20181216_1*l_h_i*1_1_18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0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7"/>
  <p:tag name="KSO_WM_UNIT_ID" val="diagram20181216_1*l_h_i*1_1_18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0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8"/>
  <p:tag name="KSO_WM_UNIT_ID" val="diagram20181216_1*l_h_i*1_1_18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UNIT_TYPE" val="i"/>
  <p:tag name="KSO_WM_UNIT_ID" val="diagram20181216_1*i*0"/>
  <p:tag name="KSO_WM_TEMPLATE_CATEGORY" val="diagram"/>
  <p:tag name="KSO_WM_TEMPLATE_INDEX" val="20181216"/>
  <p:tag name="KSO_WM_UNIT_INDEX" val="0"/>
</p:tagLst>
</file>

<file path=ppt/tags/tag21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9"/>
  <p:tag name="KSO_WM_UNIT_ID" val="diagram20181216_1*l_h_i*1_1_18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0"/>
  <p:tag name="KSO_WM_UNIT_ID" val="diagram20181216_1*l_h_i*1_1_19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1"/>
  <p:tag name="KSO_WM_UNIT_ID" val="diagram20181216_1*l_h_i*1_1_19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2"/>
  <p:tag name="KSO_WM_UNIT_ID" val="diagram20181216_1*l_h_i*1_1_19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3"/>
  <p:tag name="KSO_WM_UNIT_ID" val="diagram20181216_1*l_h_i*1_1_19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4"/>
  <p:tag name="KSO_WM_UNIT_ID" val="diagram20181216_1*l_h_i*1_1_19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5"/>
  <p:tag name="KSO_WM_UNIT_ID" val="diagram20181216_1*l_h_i*1_1_19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6"/>
  <p:tag name="KSO_WM_UNIT_ID" val="diagram20181216_1*l_h_i*1_1_19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7"/>
  <p:tag name="KSO_WM_UNIT_ID" val="diagram20181216_1*l_h_i*1_1_19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1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8"/>
  <p:tag name="KSO_WM_UNIT_ID" val="diagram20181216_1*l_h_i*1_1_19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
  <p:tag name="KSO_WM_UNIT_ID" val="diagram20181216_1*l_h_i*1_1_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9"/>
  <p:tag name="KSO_WM_UNIT_ID" val="diagram20181216_1*l_h_i*1_1_19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0"/>
  <p:tag name="KSO_WM_UNIT_ID" val="diagram20181216_1*l_h_i*1_1_20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1"/>
  <p:tag name="KSO_WM_UNIT_ID" val="diagram20181216_1*l_h_i*1_1_20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2"/>
  <p:tag name="KSO_WM_UNIT_ID" val="diagram20181216_1*l_h_i*1_1_20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3"/>
  <p:tag name="KSO_WM_UNIT_ID" val="diagram20181216_1*l_h_i*1_1_20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4"/>
  <p:tag name="KSO_WM_UNIT_ID" val="diagram20181216_1*l_h_i*1_1_20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5"/>
  <p:tag name="KSO_WM_UNIT_ID" val="diagram20181216_1*l_h_i*1_1_20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6"/>
  <p:tag name="KSO_WM_UNIT_ID" val="diagram20181216_1*l_h_i*1_1_20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7"/>
  <p:tag name="KSO_WM_UNIT_ID" val="diagram20181216_1*l_h_i*1_1_20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2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8"/>
  <p:tag name="KSO_WM_UNIT_ID" val="diagram20181216_1*l_h_i*1_1_20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
  <p:tag name="KSO_WM_UNIT_ID" val="diagram20181216_1*l_h_i*1_1_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9"/>
  <p:tag name="KSO_WM_UNIT_ID" val="diagram20181216_1*l_h_i*1_1_20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0"/>
  <p:tag name="KSO_WM_UNIT_ID" val="diagram20181216_1*l_h_i*1_1_21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1"/>
  <p:tag name="KSO_WM_UNIT_ID" val="diagram20181216_1*l_h_i*1_1_21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2"/>
  <p:tag name="KSO_WM_UNIT_ID" val="diagram20181216_1*l_h_i*1_1_21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3"/>
  <p:tag name="KSO_WM_UNIT_ID" val="diagram20181216_1*l_h_i*1_1_21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4"/>
  <p:tag name="KSO_WM_UNIT_ID" val="diagram20181216_1*l_h_i*1_1_21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5"/>
  <p:tag name="KSO_WM_UNIT_ID" val="diagram20181216_1*l_h_i*1_1_21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6"/>
  <p:tag name="KSO_WM_UNIT_ID" val="diagram20181216_1*l_h_i*1_1_21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7"/>
  <p:tag name="KSO_WM_UNIT_ID" val="diagram20181216_1*l_h_i*1_1_21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3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8"/>
  <p:tag name="KSO_WM_UNIT_ID" val="diagram20181216_1*l_h_i*1_1_21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
  <p:tag name="KSO_WM_UNIT_ID" val="diagram20181216_1*l_h_i*1_1_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9"/>
  <p:tag name="KSO_WM_UNIT_ID" val="diagram20181216_1*l_h_i*1_1_21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0"/>
  <p:tag name="KSO_WM_UNIT_ID" val="diagram20181216_1*l_h_i*1_1_22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1"/>
  <p:tag name="KSO_WM_UNIT_ID" val="diagram20181216_1*l_h_i*1_1_22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2"/>
  <p:tag name="KSO_WM_UNIT_ID" val="diagram20181216_1*l_h_i*1_1_22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3"/>
  <p:tag name="KSO_WM_UNIT_ID" val="diagram20181216_1*l_h_i*1_1_22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4"/>
  <p:tag name="KSO_WM_UNIT_ID" val="diagram20181216_1*l_h_i*1_1_22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5"/>
  <p:tag name="KSO_WM_UNIT_ID" val="diagram20181216_1*l_h_i*1_1_22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6"/>
  <p:tag name="KSO_WM_UNIT_ID" val="diagram20181216_1*l_h_i*1_1_22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7"/>
  <p:tag name="KSO_WM_UNIT_ID" val="diagram20181216_1*l_h_i*1_1_22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4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8"/>
  <p:tag name="KSO_WM_UNIT_ID" val="diagram20181216_1*l_h_i*1_1_22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
  <p:tag name="KSO_WM_UNIT_ID" val="diagram20181216_1*l_h_i*1_1_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9"/>
  <p:tag name="KSO_WM_UNIT_ID" val="diagram20181216_1*l_h_i*1_1_22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0"/>
  <p:tag name="KSO_WM_UNIT_ID" val="diagram20181216_1*l_h_i*1_1_23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1"/>
  <p:tag name="KSO_WM_UNIT_ID" val="diagram20181216_1*l_h_i*1_1_23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2"/>
  <p:tag name="KSO_WM_UNIT_ID" val="diagram20181216_1*l_h_i*1_1_23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3"/>
  <p:tag name="KSO_WM_UNIT_ID" val="diagram20181216_1*l_h_i*1_1_23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4"/>
  <p:tag name="KSO_WM_UNIT_ID" val="diagram20181216_1*l_h_i*1_1_23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5"/>
  <p:tag name="KSO_WM_UNIT_ID" val="diagram20181216_1*l_h_i*1_1_23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6"/>
  <p:tag name="KSO_WM_UNIT_ID" val="diagram20181216_1*l_h_i*1_1_23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7"/>
  <p:tag name="KSO_WM_UNIT_ID" val="diagram20181216_1*l_h_i*1_1_23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5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8"/>
  <p:tag name="KSO_WM_UNIT_ID" val="diagram20181216_1*l_h_i*1_1_23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
  <p:tag name="KSO_WM_UNIT_ID" val="diagram20181216_1*l_h_i*1_1_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9"/>
  <p:tag name="KSO_WM_UNIT_ID" val="diagram20181216_1*l_h_i*1_1_23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0"/>
  <p:tag name="KSO_WM_UNIT_ID" val="diagram20181216_1*l_h_i*1_1_24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1"/>
  <p:tag name="KSO_WM_UNIT_ID" val="diagram20181216_1*l_h_i*1_1_24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2"/>
  <p:tag name="KSO_WM_UNIT_ID" val="diagram20181216_1*l_h_i*1_1_24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3"/>
  <p:tag name="KSO_WM_UNIT_ID" val="diagram20181216_1*l_h_i*1_1_24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4"/>
  <p:tag name="KSO_WM_UNIT_ID" val="diagram20181216_1*l_h_i*1_1_24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5"/>
  <p:tag name="KSO_WM_UNIT_ID" val="diagram20181216_1*l_h_i*1_1_24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6"/>
  <p:tag name="KSO_WM_UNIT_ID" val="diagram20181216_1*l_h_i*1_1_24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7"/>
  <p:tag name="KSO_WM_UNIT_ID" val="diagram20181216_1*l_h_i*1_1_24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6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8"/>
  <p:tag name="KSO_WM_UNIT_ID" val="diagram20181216_1*l_h_i*1_1_24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
  <p:tag name="KSO_WM_UNIT_ID" val="diagram20181216_1*l_h_i*1_1_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9"/>
  <p:tag name="KSO_WM_UNIT_ID" val="diagram20181216_1*l_h_i*1_1_24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0"/>
  <p:tag name="KSO_WM_UNIT_ID" val="diagram20181216_1*l_h_i*1_1_25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1"/>
  <p:tag name="KSO_WM_UNIT_ID" val="diagram20181216_1*l_h_i*1_1_25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2"/>
  <p:tag name="KSO_WM_UNIT_ID" val="diagram20181216_1*l_h_i*1_1_25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3"/>
  <p:tag name="KSO_WM_UNIT_ID" val="diagram20181216_1*l_h_i*1_1_25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4"/>
  <p:tag name="KSO_WM_UNIT_ID" val="diagram20181216_1*l_h_i*1_1_25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5"/>
  <p:tag name="KSO_WM_UNIT_ID" val="diagram20181216_1*l_h_i*1_1_25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6"/>
  <p:tag name="KSO_WM_UNIT_ID" val="diagram20181216_1*l_h_i*1_1_25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7"/>
  <p:tag name="KSO_WM_UNIT_ID" val="diagram20181216_1*l_h_i*1_1_25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7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8"/>
  <p:tag name="KSO_WM_UNIT_ID" val="diagram20181216_1*l_h_i*1_1_25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
  <p:tag name="KSO_WM_UNIT_ID" val="diagram20181216_1*l_h_i*1_1_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9"/>
  <p:tag name="KSO_WM_UNIT_ID" val="diagram20181216_1*l_h_i*1_1_25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0"/>
  <p:tag name="KSO_WM_UNIT_ID" val="diagram20181216_1*l_h_i*1_1_26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1"/>
  <p:tag name="KSO_WM_UNIT_ID" val="diagram20181216_1*l_h_i*1_1_26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2"/>
  <p:tag name="KSO_WM_UNIT_ID" val="diagram20181216_1*l_h_i*1_1_26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3"/>
  <p:tag name="KSO_WM_UNIT_ID" val="diagram20181216_1*l_h_i*1_1_26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4"/>
  <p:tag name="KSO_WM_UNIT_ID" val="diagram20181216_1*l_h_i*1_1_26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5"/>
  <p:tag name="KSO_WM_UNIT_ID" val="diagram20181216_1*l_h_i*1_1_26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6"/>
  <p:tag name="KSO_WM_UNIT_ID" val="diagram20181216_1*l_h_i*1_1_26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7"/>
  <p:tag name="KSO_WM_UNIT_ID" val="diagram20181216_1*l_h_i*1_1_26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8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8"/>
  <p:tag name="KSO_WM_UNIT_ID" val="diagram20181216_1*l_h_i*1_1_26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8"/>
  <p:tag name="KSO_WM_UNIT_ID" val="diagram20181216_1*l_h_i*1_1_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9"/>
  <p:tag name="KSO_WM_UNIT_ID" val="diagram20181216_1*l_h_i*1_1_26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0"/>
  <p:tag name="KSO_WM_UNIT_ID" val="diagram20181216_1*l_h_i*1_1_27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1"/>
  <p:tag name="KSO_WM_UNIT_ID" val="diagram20181216_1*l_h_i*1_1_27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2"/>
  <p:tag name="KSO_WM_UNIT_ID" val="diagram20181216_1*l_h_i*1_1_27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3"/>
  <p:tag name="KSO_WM_UNIT_ID" val="diagram20181216_1*l_h_i*1_1_27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4"/>
  <p:tag name="KSO_WM_UNIT_ID" val="diagram20181216_1*l_h_i*1_1_27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5"/>
  <p:tag name="KSO_WM_UNIT_ID" val="diagram20181216_1*l_h_i*1_1_27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6"/>
  <p:tag name="KSO_WM_UNIT_ID" val="diagram20181216_1*l_h_i*1_1_27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7"/>
  <p:tag name="KSO_WM_UNIT_ID" val="diagram20181216_1*l_h_i*1_1_27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29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8"/>
  <p:tag name="KSO_WM_UNIT_ID" val="diagram20181216_1*l_h_i*1_1_27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3"/>
  <p:tag name="KSO_WM_UNIT_ID" val="diagram793_3*m_i*1_3"/>
  <p:tag name="KSO_WM_UNIT_CLEAR" val="1"/>
  <p:tag name="KSO_WM_UNIT_LAYERLEVEL" val="1_1"/>
  <p:tag name="KSO_WM_DIAGRAM_GROUP_CODE" val="m1-1"/>
  <p:tag name="KSO_WM_UNIT_FILL_FORE_SCHEMECOLOR_INDEX" val="5"/>
  <p:tag name="KSO_WM_UNIT_FILL_TYPE" val="1"/>
</p:tagLst>
</file>

<file path=ppt/tags/tag3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9"/>
  <p:tag name="KSO_WM_UNIT_ID" val="diagram20181216_1*l_h_i*1_1_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9"/>
  <p:tag name="KSO_WM_UNIT_ID" val="diagram20181216_1*l_h_i*1_1_27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0"/>
  <p:tag name="KSO_WM_UNIT_ID" val="diagram20181216_1*l_h_i*1_1_28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1"/>
  <p:tag name="KSO_WM_UNIT_ID" val="diagram20181216_1*l_h_i*1_1_28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2"/>
  <p:tag name="KSO_WM_UNIT_ID" val="diagram20181216_1*l_h_i*1_1_28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3"/>
  <p:tag name="KSO_WM_UNIT_ID" val="diagram20181216_1*l_h_i*1_1_28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4"/>
  <p:tag name="KSO_WM_UNIT_ID" val="diagram20181216_1*l_h_i*1_1_28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5"/>
  <p:tag name="KSO_WM_UNIT_ID" val="diagram20181216_1*l_h_i*1_1_28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6"/>
  <p:tag name="KSO_WM_UNIT_ID" val="diagram20181216_1*l_h_i*1_1_28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7"/>
  <p:tag name="KSO_WM_UNIT_ID" val="diagram20181216_1*l_h_i*1_1_28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0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8"/>
  <p:tag name="KSO_WM_UNIT_ID" val="diagram20181216_1*l_h_i*1_1_28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0"/>
  <p:tag name="KSO_WM_UNIT_ID" val="diagram20181216_1*l_h_i*1_1_1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9"/>
  <p:tag name="KSO_WM_UNIT_ID" val="diagram20181216_1*l_h_i*1_1_28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0"/>
  <p:tag name="KSO_WM_UNIT_ID" val="diagram20181216_1*l_h_i*1_1_29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1"/>
  <p:tag name="KSO_WM_UNIT_ID" val="diagram20181216_1*l_h_i*1_1_29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2"/>
  <p:tag name="KSO_WM_UNIT_ID" val="diagram20181216_1*l_h_i*1_1_29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3"/>
  <p:tag name="KSO_WM_UNIT_ID" val="diagram20181216_1*l_h_i*1_1_29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4"/>
  <p:tag name="KSO_WM_UNIT_ID" val="diagram20181216_1*l_h_i*1_1_29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5"/>
  <p:tag name="KSO_WM_UNIT_ID" val="diagram20181216_1*l_h_i*1_1_29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6"/>
  <p:tag name="KSO_WM_UNIT_ID" val="diagram20181216_1*l_h_i*1_1_29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7"/>
  <p:tag name="KSO_WM_UNIT_ID" val="diagram20181216_1*l_h_i*1_1_29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1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8"/>
  <p:tag name="KSO_WM_UNIT_ID" val="diagram20181216_1*l_h_i*1_1_29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1"/>
  <p:tag name="KSO_WM_UNIT_ID" val="diagram20181216_1*l_h_i*1_1_1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9"/>
  <p:tag name="KSO_WM_UNIT_ID" val="diagram20181216_1*l_h_i*1_1_29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0"/>
  <p:tag name="KSO_WM_UNIT_ID" val="diagram20181216_1*l_h_i*1_1_30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1"/>
  <p:tag name="KSO_WM_UNIT_ID" val="diagram20181216_1*l_h_i*1_1_30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2"/>
  <p:tag name="KSO_WM_UNIT_ID" val="diagram20181216_1*l_h_i*1_1_30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3"/>
  <p:tag name="KSO_WM_UNIT_ID" val="diagram20181216_1*l_h_i*1_1_30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4"/>
  <p:tag name="KSO_WM_UNIT_ID" val="diagram20181216_1*l_h_i*1_1_30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5"/>
  <p:tag name="KSO_WM_UNIT_ID" val="diagram20181216_1*l_h_i*1_1_30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6"/>
  <p:tag name="KSO_WM_UNIT_ID" val="diagram20181216_1*l_h_i*1_1_30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7"/>
  <p:tag name="KSO_WM_UNIT_ID" val="diagram20181216_1*l_h_i*1_1_30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2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8"/>
  <p:tag name="KSO_WM_UNIT_ID" val="diagram20181216_1*l_h_i*1_1_30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2"/>
  <p:tag name="KSO_WM_UNIT_ID" val="diagram20181216_1*l_h_i*1_1_1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9"/>
  <p:tag name="KSO_WM_UNIT_ID" val="diagram20181216_1*l_h_i*1_1_30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0"/>
  <p:tag name="KSO_WM_UNIT_ID" val="diagram20181216_1*l_h_i*1_1_31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1"/>
  <p:tag name="KSO_WM_UNIT_ID" val="diagram20181216_1*l_h_i*1_1_31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2"/>
  <p:tag name="KSO_WM_UNIT_ID" val="diagram20181216_1*l_h_i*1_1_31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3"/>
  <p:tag name="KSO_WM_UNIT_ID" val="diagram20181216_1*l_h_i*1_1_31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4"/>
  <p:tag name="KSO_WM_UNIT_ID" val="diagram20181216_1*l_h_i*1_1_31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5"/>
  <p:tag name="KSO_WM_UNIT_ID" val="diagram20181216_1*l_h_i*1_1_31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6"/>
  <p:tag name="KSO_WM_UNIT_ID" val="diagram20181216_1*l_h_i*1_1_31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7"/>
  <p:tag name="KSO_WM_UNIT_ID" val="diagram20181216_1*l_h_i*1_1_31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3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8"/>
  <p:tag name="KSO_WM_UNIT_ID" val="diagram20181216_1*l_h_i*1_1_31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3"/>
  <p:tag name="KSO_WM_UNIT_ID" val="diagram20181216_1*l_h_i*1_1_1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9"/>
  <p:tag name="KSO_WM_UNIT_ID" val="diagram20181216_1*l_h_i*1_1_31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0"/>
  <p:tag name="KSO_WM_UNIT_ID" val="diagram20181216_1*l_h_i*1_1_32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1"/>
  <p:tag name="KSO_WM_UNIT_ID" val="diagram20181216_1*l_h_i*1_1_32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2"/>
  <p:tag name="KSO_WM_UNIT_ID" val="diagram20181216_1*l_h_i*1_1_32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3"/>
  <p:tag name="KSO_WM_UNIT_ID" val="diagram20181216_1*l_h_i*1_1_32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4"/>
  <p:tag name="KSO_WM_UNIT_ID" val="diagram20181216_1*l_h_i*1_1_32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5"/>
  <p:tag name="KSO_WM_UNIT_ID" val="diagram20181216_1*l_h_i*1_1_32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6"/>
  <p:tag name="KSO_WM_UNIT_ID" val="diagram20181216_1*l_h_i*1_1_32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7"/>
  <p:tag name="KSO_WM_UNIT_ID" val="diagram20181216_1*l_h_i*1_1_32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4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8"/>
  <p:tag name="KSO_WM_UNIT_ID" val="diagram20181216_1*l_h_i*1_1_32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4"/>
  <p:tag name="KSO_WM_UNIT_ID" val="diagram20181216_1*l_h_i*1_1_1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9"/>
  <p:tag name="KSO_WM_UNIT_ID" val="diagram20181216_1*l_h_i*1_1_32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0"/>
  <p:tag name="KSO_WM_UNIT_ID" val="diagram20181216_1*l_h_i*1_1_33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1"/>
  <p:tag name="KSO_WM_UNIT_ID" val="diagram20181216_1*l_h_i*1_1_33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2"/>
  <p:tag name="KSO_WM_UNIT_ID" val="diagram20181216_1*l_h_i*1_1_33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3"/>
  <p:tag name="KSO_WM_UNIT_ID" val="diagram20181216_1*l_h_i*1_1_33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4"/>
  <p:tag name="KSO_WM_UNIT_ID" val="diagram20181216_1*l_h_i*1_1_33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5"/>
  <p:tag name="KSO_WM_UNIT_ID" val="diagram20181216_1*l_h_i*1_1_33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6"/>
  <p:tag name="KSO_WM_UNIT_ID" val="diagram20181216_1*l_h_i*1_1_33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7"/>
  <p:tag name="KSO_WM_UNIT_ID" val="diagram20181216_1*l_h_i*1_1_33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5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8"/>
  <p:tag name="KSO_WM_UNIT_ID" val="diagram20181216_1*l_h_i*1_1_33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5"/>
  <p:tag name="KSO_WM_UNIT_ID" val="diagram20181216_1*l_h_i*1_1_1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9"/>
  <p:tag name="KSO_WM_UNIT_ID" val="diagram20181216_1*l_h_i*1_1_33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0"/>
  <p:tag name="KSO_WM_UNIT_ID" val="diagram20181216_1*l_h_i*1_1_34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1"/>
  <p:tag name="KSO_WM_UNIT_ID" val="diagram20181216_1*l_h_i*1_1_34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2"/>
  <p:tag name="KSO_WM_UNIT_ID" val="diagram20181216_1*l_h_i*1_1_34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3"/>
  <p:tag name="KSO_WM_UNIT_ID" val="diagram20181216_1*l_h_i*1_1_34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4"/>
  <p:tag name="KSO_WM_UNIT_ID" val="diagram20181216_1*l_h_i*1_1_34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5"/>
  <p:tag name="KSO_WM_UNIT_ID" val="diagram20181216_1*l_h_i*1_1_34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6"/>
  <p:tag name="KSO_WM_UNIT_ID" val="diagram20181216_1*l_h_i*1_1_34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7"/>
  <p:tag name="KSO_WM_UNIT_ID" val="diagram20181216_1*l_h_i*1_1_34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6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8"/>
  <p:tag name="KSO_WM_UNIT_ID" val="diagram20181216_1*l_h_i*1_1_34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6"/>
  <p:tag name="KSO_WM_UNIT_ID" val="diagram20181216_1*l_h_i*1_1_1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9"/>
  <p:tag name="KSO_WM_UNIT_ID" val="diagram20181216_1*l_h_i*1_1_34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0"/>
  <p:tag name="KSO_WM_UNIT_ID" val="diagram20181216_1*l_h_i*1_1_35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1"/>
  <p:tag name="KSO_WM_UNIT_ID" val="diagram20181216_1*l_h_i*1_1_35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2"/>
  <p:tag name="KSO_WM_UNIT_ID" val="diagram20181216_1*l_h_i*1_1_35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3"/>
  <p:tag name="KSO_WM_UNIT_ID" val="diagram20181216_1*l_h_i*1_1_35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4"/>
  <p:tag name="KSO_WM_UNIT_ID" val="diagram20181216_1*l_h_i*1_1_35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5"/>
  <p:tag name="KSO_WM_UNIT_ID" val="diagram20181216_1*l_h_i*1_1_35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6"/>
  <p:tag name="KSO_WM_UNIT_ID" val="diagram20181216_1*l_h_i*1_1_35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7"/>
  <p:tag name="KSO_WM_UNIT_ID" val="diagram20181216_1*l_h_i*1_1_35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8"/>
  <p:tag name="KSO_WM_UNIT_ID" val="diagram20181216_1*l_h_i*1_1_35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7"/>
  <p:tag name="KSO_WM_UNIT_ID" val="diagram20181216_1*l_h_i*1_1_1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9"/>
  <p:tag name="KSO_WM_UNIT_ID" val="diagram20181216_1*l_h_i*1_1_35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0"/>
  <p:tag name="KSO_WM_UNIT_ID" val="diagram20181216_1*l_h_i*1_1_36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1"/>
  <p:tag name="KSO_WM_UNIT_ID" val="diagram20181216_1*l_h_i*1_1_36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2"/>
  <p:tag name="KSO_WM_UNIT_ID" val="diagram20181216_1*l_h_i*1_1_36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3"/>
  <p:tag name="KSO_WM_UNIT_ID" val="diagram20181216_1*l_h_i*1_1_36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4"/>
  <p:tag name="KSO_WM_UNIT_ID" val="diagram20181216_1*l_h_i*1_1_36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5"/>
  <p:tag name="KSO_WM_UNIT_ID" val="diagram20181216_1*l_h_i*1_1_36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6"/>
  <p:tag name="KSO_WM_UNIT_ID" val="diagram20181216_1*l_h_i*1_1_36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7"/>
  <p:tag name="KSO_WM_UNIT_ID" val="diagram20181216_1*l_h_i*1_1_36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8"/>
  <p:tag name="KSO_WM_UNIT_ID" val="diagram20181216_1*l_h_i*1_1_36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8"/>
  <p:tag name="KSO_WM_UNIT_ID" val="diagram20181216_1*l_h_i*1_1_1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9"/>
  <p:tag name="KSO_WM_UNIT_ID" val="diagram20181216_1*l_h_i*1_1_36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0"/>
  <p:tag name="KSO_WM_UNIT_ID" val="diagram20181216_1*l_h_i*1_1_37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1"/>
  <p:tag name="KSO_WM_UNIT_ID" val="diagram20181216_1*l_h_i*1_1_37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2"/>
  <p:tag name="KSO_WM_UNIT_ID" val="diagram20181216_1*l_h_i*1_1_37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3"/>
  <p:tag name="KSO_WM_UNIT_ID" val="diagram20181216_1*l_h_i*1_1_37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4"/>
  <p:tag name="KSO_WM_UNIT_ID" val="diagram20181216_1*l_h_i*1_1_37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5"/>
  <p:tag name="KSO_WM_UNIT_ID" val="diagram20181216_1*l_h_i*1_1_37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6"/>
  <p:tag name="KSO_WM_UNIT_ID" val="diagram20181216_1*l_h_i*1_1_37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7"/>
  <p:tag name="KSO_WM_UNIT_ID" val="diagram20181216_1*l_h_i*1_1_37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9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8"/>
  <p:tag name="KSO_WM_UNIT_ID" val="diagram20181216_1*l_h_i*1_1_37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2"/>
  <p:tag name="KSO_WM_UNIT_ID" val="diagram793_3*m_i*1_2"/>
  <p:tag name="KSO_WM_UNIT_CLEAR" val="1"/>
  <p:tag name="KSO_WM_UNIT_LAYERLEVEL" val="1_1"/>
  <p:tag name="KSO_WM_DIAGRAM_GROUP_CODE" val="m1-1"/>
  <p:tag name="KSO_WM_UNIT_FILL_FORE_SCHEMECOLOR_INDEX" val="7"/>
  <p:tag name="KSO_WM_UNIT_FILL_TYPE" val="1"/>
</p:tagLst>
</file>

<file path=ppt/tags/tag4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19"/>
  <p:tag name="KSO_WM_UNIT_ID" val="diagram20181216_1*l_h_i*1_1_1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9"/>
  <p:tag name="KSO_WM_UNIT_ID" val="diagram20181216_1*l_h_i*1_1_37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0"/>
  <p:tag name="KSO_WM_UNIT_ID" val="diagram20181216_1*l_h_i*1_1_38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1"/>
  <p:tag name="KSO_WM_UNIT_ID" val="diagram20181216_1*l_h_i*1_1_38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2"/>
  <p:tag name="KSO_WM_UNIT_ID" val="diagram20181216_1*l_h_i*1_1_38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3"/>
  <p:tag name="KSO_WM_UNIT_ID" val="diagram20181216_1*l_h_i*1_1_38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4"/>
  <p:tag name="KSO_WM_UNIT_ID" val="diagram20181216_1*l_h_i*1_1_38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5"/>
  <p:tag name="KSO_WM_UNIT_ID" val="diagram20181216_1*l_h_i*1_1_38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6"/>
  <p:tag name="KSO_WM_UNIT_ID" val="diagram20181216_1*l_h_i*1_1_38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7"/>
  <p:tag name="KSO_WM_UNIT_ID" val="diagram20181216_1*l_h_i*1_1_38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0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8"/>
  <p:tag name="KSO_WM_UNIT_ID" val="diagram20181216_1*l_h_i*1_1_38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0"/>
  <p:tag name="KSO_WM_UNIT_ID" val="diagram20181216_1*l_h_i*1_1_2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1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9"/>
  <p:tag name="KSO_WM_UNIT_ID" val="diagram20181216_1*l_h_i*1_1_389"/>
  <p:tag name="KSO_WM_UNIT_LAYERLEVEL" val="1_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41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90"/>
  <p:tag name="KSO_WM_UNIT_ID" val="diagram20181216_1*l_h_i*1_1_39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12.xml><?xml version="1.0" encoding="utf-8"?>
<p:tagLst xmlns:p="http://schemas.openxmlformats.org/presentationml/2006/main">
  <p:tag name="KSO_WM_TEMPLATE_CATEGORY" val="diagram"/>
  <p:tag name="KSO_WM_TEMPLATE_INDEX" val="20181216"/>
  <p:tag name="KSO_WM_TAG_VERSION" val="1.0"/>
  <p:tag name="KSO_WM_UNIT_TYPE" val="l_h_f"/>
  <p:tag name="KSO_WM_UNIT_INDEX" val="1_1_1"/>
  <p:tag name="KSO_WM_UNIT_ID" val="diagram20181216_1*l_h_f*1_1_1"/>
  <p:tag name="KSO_WM_UNIT_LAYERLEVEL" val="1_1_1"/>
  <p:tag name="KSO_WM_UNIT_VALUE" val="12"/>
  <p:tag name="KSO_WM_UNIT_HIGHLIGHT" val="0"/>
  <p:tag name="KSO_WM_UNIT_COMPATIBLE" val="0"/>
  <p:tag name="KSO_WM_UNIT_CLEAR" val="0"/>
  <p:tag name="KSO_WM_BEAUTIFY_FLAG" val="#wm#"/>
  <p:tag name="KSO_WM_DIAGRAM_GROUP_CODE" val="l1-1"/>
  <p:tag name="KSO_WM_UNIT_PRESET_TEXT" val="请在这里输入您的内容文字"/>
  <p:tag name="KSO_WM_UNIT_TEXT_FILL_FORE_SCHEMECOLOR_INDEX" val="13"/>
  <p:tag name="KSO_WM_UNIT_TEXT_FILL_TYPE" val="1"/>
</p:tagLst>
</file>

<file path=ppt/tags/tag413.xml><?xml version="1.0" encoding="utf-8"?>
<p:tagLst xmlns:p="http://schemas.openxmlformats.org/presentationml/2006/main">
  <p:tag name="KSO_WM_TAG_VERSION" val="1.0"/>
  <p:tag name="KSO_WM_BEAUTIFY_FLAG" val="#wm#"/>
  <p:tag name="KSO_WM_TEMPLATE_CATEGORY" val="diagram"/>
  <p:tag name="KSO_WM_TEMPLATE_INDEX" val="763"/>
  <p:tag name="KSO_WM_UNIT_TYPE" val="p_h_a"/>
  <p:tag name="KSO_WM_UNIT_INDEX" val="1_2_2"/>
  <p:tag name="KSO_WM_UNIT_ID" val="diagram763_3*p_h_a*1_2_2"/>
  <p:tag name="KSO_WM_UNIT_CLEAR" val="1"/>
  <p:tag name="KSO_WM_UNIT_LAYERLEVEL" val="1_1_1"/>
  <p:tag name="KSO_WM_UNIT_VALUE" val="8"/>
  <p:tag name="KSO_WM_UNIT_HIGHLIGHT" val="0"/>
  <p:tag name="KSO_WM_UNIT_COMPATIBLE" val="0"/>
  <p:tag name="KSO_WM_UNIT_PRESET_TEXT_INDEX" val="3"/>
  <p:tag name="KSO_WM_UNIT_PRESET_TEXT_LEN" val="5"/>
  <p:tag name="KSO_WM_DIAGRAM_GROUP_CODE" val="p1-1"/>
  <p:tag name="KSO_WM_UNIT_TEXT_FILL_FORE_SCHEMECOLOR_INDEX" val="7"/>
  <p:tag name="KSO_WM_UNIT_TEXT_FILL_TYPE" val="1"/>
</p:tagLst>
</file>

<file path=ppt/tags/tag414.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1_1"/>
  <p:tag name="KSO_WM_UNIT_ID" val="diagram689_1*m_h_a*1_1_1"/>
  <p:tag name="KSO_WM_UNIT_CLEAR" val="1"/>
  <p:tag name="KSO_WM_UNIT_LAYERLEVEL" val="1_1_1"/>
  <p:tag name="KSO_WM_UNIT_VALUE" val="14"/>
  <p:tag name="KSO_WM_UNIT_HIGHLIGHT" val="0"/>
  <p:tag name="KSO_WM_UNIT_COMPATIBLE" val="0"/>
  <p:tag name="KSO_WM_UNIT_PRESET_TEXT_INDEX" val="3"/>
  <p:tag name="KSO_WM_DIAGRAM_GROUP_CODE" val="m1-1"/>
  <p:tag name="KSO_WM_UNIT_PRESET_TEXT_LEN" val="5"/>
  <p:tag name="KSO_WM_UNIT_FILL_FORE_SCHEMECOLOR_INDEX" val="5"/>
  <p:tag name="KSO_WM_UNIT_FILL_TYPE" val="1"/>
  <p:tag name="KSO_WM_UNIT_TEXT_FILL_FORE_SCHEMECOLOR_INDEX" val="2"/>
  <p:tag name="KSO_WM_UNIT_TEXT_FILL_TYPE" val="1"/>
</p:tagLst>
</file>

<file path=ppt/tags/tag415.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2_1"/>
  <p:tag name="KSO_WM_UNIT_ID" val="diagram689_1*m_h_a*1_2_1"/>
  <p:tag name="KSO_WM_UNIT_CLEAR" val="1"/>
  <p:tag name="KSO_WM_UNIT_LAYERLEVEL" val="1_1_1"/>
  <p:tag name="KSO_WM_UNIT_VALUE" val="14"/>
  <p:tag name="KSO_WM_UNIT_HIGHLIGHT" val="0"/>
  <p:tag name="KSO_WM_UNIT_COMPATIBLE" val="0"/>
  <p:tag name="KSO_WM_UNIT_PRESET_TEXT_INDEX" val="3"/>
  <p:tag name="KSO_WM_DIAGRAM_GROUP_CODE" val="m1-1"/>
  <p:tag name="KSO_WM_UNIT_PRESET_TEXT_LEN" val="5"/>
  <p:tag name="KSO_WM_UNIT_FILL_FORE_SCHEMECOLOR_INDEX" val="6"/>
  <p:tag name="KSO_WM_UNIT_FILL_TYPE" val="1"/>
  <p:tag name="KSO_WM_UNIT_TEXT_FILL_FORE_SCHEMECOLOR_INDEX" val="2"/>
  <p:tag name="KSO_WM_UNIT_TEXT_FILL_TYPE" val="1"/>
</p:tagLst>
</file>

<file path=ppt/tags/tag416.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3_1"/>
  <p:tag name="KSO_WM_UNIT_ID" val="diagram689_1*m_h_a*1_3_1"/>
  <p:tag name="KSO_WM_UNIT_CLEAR" val="1"/>
  <p:tag name="KSO_WM_UNIT_LAYERLEVEL" val="1_1_1"/>
  <p:tag name="KSO_WM_UNIT_VALUE" val="14"/>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Lst>
</file>

<file path=ppt/tags/tag417.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4_1"/>
  <p:tag name="KSO_WM_UNIT_ID" val="diagram689_1*m_h_a*1_4_1"/>
  <p:tag name="KSO_WM_UNIT_CLEAR" val="1"/>
  <p:tag name="KSO_WM_UNIT_LAYERLEVEL" val="1_1_1"/>
  <p:tag name="KSO_WM_UNIT_VALUE" val="14"/>
  <p:tag name="KSO_WM_UNIT_HIGHLIGHT" val="0"/>
  <p:tag name="KSO_WM_UNIT_COMPATIBLE" val="0"/>
  <p:tag name="KSO_WM_UNIT_PRESET_TEXT_INDEX" val="3"/>
  <p:tag name="KSO_WM_DIAGRAM_GROUP_CODE" val="m1-1"/>
  <p:tag name="KSO_WM_UNIT_PRESET_TEXT_LEN" val="5"/>
  <p:tag name="KSO_WM_UNIT_FILL_FORE_SCHEMECOLOR_INDEX" val="5"/>
  <p:tag name="KSO_WM_UNIT_FILL_TYPE" val="1"/>
  <p:tag name="KSO_WM_UNIT_TEXT_FILL_FORE_SCHEMECOLOR_INDEX" val="2"/>
  <p:tag name="KSO_WM_UNIT_TEXT_FILL_TYPE" val="1"/>
</p:tagLst>
</file>

<file path=ppt/tags/tag418.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5_1"/>
  <p:tag name="KSO_WM_UNIT_ID" val="diagram689_1*m_h_a*1_5_1"/>
  <p:tag name="KSO_WM_UNIT_CLEAR" val="1"/>
  <p:tag name="KSO_WM_UNIT_LAYERLEVEL" val="1_1_1"/>
  <p:tag name="KSO_WM_UNIT_VALUE" val="14"/>
  <p:tag name="KSO_WM_UNIT_HIGHLIGHT" val="0"/>
  <p:tag name="KSO_WM_UNIT_COMPATIBLE" val="0"/>
  <p:tag name="KSO_WM_UNIT_PRESET_TEXT_INDEX" val="3"/>
  <p:tag name="KSO_WM_DIAGRAM_GROUP_CODE" val="m1-1"/>
  <p:tag name="KSO_WM_UNIT_PRESET_TEXT_LEN" val="5"/>
  <p:tag name="KSO_WM_UNIT_FILL_FORE_SCHEMECOLOR_INDEX" val="6"/>
  <p:tag name="KSO_WM_UNIT_FILL_TYPE" val="1"/>
  <p:tag name="KSO_WM_UNIT_TEXT_FILL_FORE_SCHEMECOLOR_INDEX" val="2"/>
  <p:tag name="KSO_WM_UNIT_TEXT_FILL_TYPE" val="1"/>
</p:tagLst>
</file>

<file path=ppt/tags/tag419.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6_1"/>
  <p:tag name="KSO_WM_UNIT_ID" val="diagram689_1*m_h_a*1_6_1"/>
  <p:tag name="KSO_WM_UNIT_CLEAR" val="1"/>
  <p:tag name="KSO_WM_UNIT_LAYERLEVEL" val="1_1_1"/>
  <p:tag name="KSO_WM_UNIT_VALUE" val="14"/>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Lst>
</file>

<file path=ppt/tags/tag4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1"/>
  <p:tag name="KSO_WM_UNIT_ID" val="diagram20181216_1*l_h_i*1_1_2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20.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6_1"/>
  <p:tag name="KSO_WM_UNIT_ID" val="diagram689_1*m_h_a*1_6_1"/>
  <p:tag name="KSO_WM_UNIT_CLEAR" val="1"/>
  <p:tag name="KSO_WM_UNIT_LAYERLEVEL" val="1_1_1"/>
  <p:tag name="KSO_WM_UNIT_VALUE" val="14"/>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Lst>
</file>

<file path=ppt/tags/tag421.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6_1"/>
  <p:tag name="KSO_WM_UNIT_ID" val="diagram689_1*m_h_a*1_6_1"/>
  <p:tag name="KSO_WM_UNIT_CLEAR" val="1"/>
  <p:tag name="KSO_WM_UNIT_LAYERLEVEL" val="1_1_1"/>
  <p:tag name="KSO_WM_UNIT_VALUE" val="14"/>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Lst>
</file>

<file path=ppt/tags/tag422.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1"/>
  <p:tag name="KSO_WM_UNIT_ID" val="diagram793_3*m_i*1_1"/>
  <p:tag name="KSO_WM_UNIT_CLEAR" val="1"/>
  <p:tag name="KSO_WM_UNIT_LAYERLEVEL" val="1_1"/>
  <p:tag name="KSO_WM_DIAGRAM_GROUP_CODE" val="m1-1"/>
  <p:tag name="KSO_WM_UNIT_FILL_FORE_SCHEMECOLOR_INDEX" val="8"/>
  <p:tag name="KSO_WM_UNIT_FILL_TYPE" val="1"/>
</p:tagLst>
</file>

<file path=ppt/tags/tag423.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2"/>
  <p:tag name="KSO_WM_UNIT_ID" val="diagram793_3*m_i*1_2"/>
  <p:tag name="KSO_WM_UNIT_CLEAR" val="1"/>
  <p:tag name="KSO_WM_UNIT_LAYERLEVEL" val="1_1"/>
  <p:tag name="KSO_WM_DIAGRAM_GROUP_CODE" val="m1-1"/>
  <p:tag name="KSO_WM_UNIT_FILL_FORE_SCHEMECOLOR_INDEX" val="7"/>
  <p:tag name="KSO_WM_UNIT_FILL_TYPE" val="1"/>
</p:tagLst>
</file>

<file path=ppt/tags/tag424.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3"/>
  <p:tag name="KSO_WM_UNIT_ID" val="diagram793_3*m_i*1_3"/>
  <p:tag name="KSO_WM_UNIT_CLEAR" val="1"/>
  <p:tag name="KSO_WM_UNIT_LAYERLEVEL" val="1_1"/>
  <p:tag name="KSO_WM_DIAGRAM_GROUP_CODE" val="m1-1"/>
  <p:tag name="KSO_WM_UNIT_FILL_FORE_SCHEMECOLOR_INDEX" val="5"/>
  <p:tag name="KSO_WM_UNIT_FILL_TYPE" val="1"/>
</p:tagLst>
</file>

<file path=ppt/tags/tag425.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3"/>
  <p:tag name="KSO_WM_UNIT_ID" val="diagram793_3*m_i*1_3"/>
  <p:tag name="KSO_WM_UNIT_CLEAR" val="1"/>
  <p:tag name="KSO_WM_UNIT_LAYERLEVEL" val="1_1"/>
  <p:tag name="KSO_WM_DIAGRAM_GROUP_CODE" val="m1-1"/>
  <p:tag name="KSO_WM_UNIT_FILL_FORE_SCHEMECOLOR_INDEX" val="5"/>
  <p:tag name="KSO_WM_UNIT_FILL_TYPE" val="1"/>
</p:tagLst>
</file>

<file path=ppt/tags/tag426.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3"/>
  <p:tag name="KSO_WM_UNIT_ID" val="diagram793_3*m_i*1_3"/>
  <p:tag name="KSO_WM_UNIT_CLEAR" val="1"/>
  <p:tag name="KSO_WM_UNIT_LAYERLEVEL" val="1_1"/>
  <p:tag name="KSO_WM_DIAGRAM_GROUP_CODE" val="m1-1"/>
  <p:tag name="KSO_WM_UNIT_FILL_FORE_SCHEMECOLOR_INDEX" val="5"/>
  <p:tag name="KSO_WM_UNIT_FILL_TYPE" val="1"/>
</p:tagLst>
</file>

<file path=ppt/tags/tag427.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3"/>
  <p:tag name="KSO_WM_UNIT_ID" val="diagram793_3*m_i*1_3"/>
  <p:tag name="KSO_WM_UNIT_CLEAR" val="1"/>
  <p:tag name="KSO_WM_UNIT_LAYERLEVEL" val="1_1"/>
  <p:tag name="KSO_WM_DIAGRAM_GROUP_CODE" val="m1-1"/>
  <p:tag name="KSO_WM_UNIT_FILL_FORE_SCHEMECOLOR_INDEX" val="5"/>
  <p:tag name="KSO_WM_UNIT_FILL_TYPE" val="1"/>
</p:tagLst>
</file>

<file path=ppt/tags/tag4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2"/>
  <p:tag name="KSO_WM_UNIT_ID" val="diagram20181216_1*l_h_i*1_1_2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3"/>
  <p:tag name="KSO_WM_UNIT_ID" val="diagram20181216_1*l_h_i*1_1_2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4"/>
  <p:tag name="KSO_WM_UNIT_ID" val="diagram20181216_1*l_h_i*1_1_2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5"/>
  <p:tag name="KSO_WM_UNIT_ID" val="diagram20181216_1*l_h_i*1_1_2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6"/>
  <p:tag name="KSO_WM_UNIT_ID" val="diagram20181216_1*l_h_i*1_1_2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7"/>
  <p:tag name="KSO_WM_UNIT_ID" val="diagram20181216_1*l_h_i*1_1_2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4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8"/>
  <p:tag name="KSO_WM_UNIT_ID" val="diagram20181216_1*l_h_i*1_1_2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TAG_VERSION" val="1.0"/>
  <p:tag name="KSO_WM_BEAUTIFY_FLAG" val="#wm#"/>
  <p:tag name="KSO_WM_TEMPLATE_CATEGORY" val="diagram"/>
  <p:tag name="KSO_WM_TEMPLATE_INDEX" val="763"/>
  <p:tag name="KSO_WM_UNIT_PRESET_TEXT_LEN" val="26"/>
  <p:tag name="KSO_WM_UNIT_TYPE" val="p_h_f"/>
  <p:tag name="KSO_WM_UNIT_INDEX" val="1_2_4"/>
  <p:tag name="KSO_WM_UNIT_ID" val="diagram763_3*p_h_f*1_2_4"/>
  <p:tag name="KSO_WM_UNIT_CLEAR" val="1"/>
  <p:tag name="KSO_WM_UNIT_LAYERLEVEL" val="1_1_1"/>
  <p:tag name="KSO_WM_UNIT_VALUE" val="16"/>
  <p:tag name="KSO_WM_UNIT_HIGHLIGHT" val="0"/>
  <p:tag name="KSO_WM_UNIT_COMPATIBLE" val="0"/>
  <p:tag name="KSO_WM_UNIT_PRESET_TEXT_INDEX" val="4"/>
  <p:tag name="KSO_WM_DIAGRAM_GROUP_CODE" val="p1-1"/>
  <p:tag name="KSO_WM_UNIT_TEXT_FILL_FORE_SCHEMECOLOR_INDEX" val="13"/>
  <p:tag name="KSO_WM_UNIT_TEXT_FILL_TYPE" val="1"/>
</p:tagLst>
</file>

<file path=ppt/tags/tag5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29"/>
  <p:tag name="KSO_WM_UNIT_ID" val="diagram20181216_1*l_h_i*1_1_2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0"/>
  <p:tag name="KSO_WM_UNIT_ID" val="diagram20181216_1*l_h_i*1_1_3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1"/>
  <p:tag name="KSO_WM_UNIT_ID" val="diagram20181216_1*l_h_i*1_1_3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2"/>
  <p:tag name="KSO_WM_UNIT_ID" val="diagram20181216_1*l_h_i*1_1_3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3"/>
  <p:tag name="KSO_WM_UNIT_ID" val="diagram20181216_1*l_h_i*1_1_3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4"/>
  <p:tag name="KSO_WM_UNIT_ID" val="diagram20181216_1*l_h_i*1_1_3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5"/>
  <p:tag name="KSO_WM_UNIT_ID" val="diagram20181216_1*l_h_i*1_1_3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6"/>
  <p:tag name="KSO_WM_UNIT_ID" val="diagram20181216_1*l_h_i*1_1_3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7"/>
  <p:tag name="KSO_WM_UNIT_ID" val="diagram20181216_1*l_h_i*1_1_3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8"/>
  <p:tag name="KSO_WM_UNIT_ID" val="diagram20181216_1*l_h_i*1_1_3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5"/>
  <p:tag name="KSO_WM_UNIT_ID" val="diagram793_3*m_i*1_5"/>
  <p:tag name="KSO_WM_UNIT_CLEAR" val="1"/>
  <p:tag name="KSO_WM_UNIT_LAYERLEVEL" val="1_1"/>
  <p:tag name="KSO_WM_DIAGRAM_GROUP_CODE" val="m1-1"/>
  <p:tag name="KSO_WM_UNIT_FILL_FORE_SCHEMECOLOR_INDEX" val="8"/>
  <p:tag name="KSO_WM_UNIT_FILL_TYPE" val="1"/>
</p:tagLst>
</file>

<file path=ppt/tags/tag6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39"/>
  <p:tag name="KSO_WM_UNIT_ID" val="diagram20181216_1*l_h_i*1_1_3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0"/>
  <p:tag name="KSO_WM_UNIT_ID" val="diagram20181216_1*l_h_i*1_1_4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1"/>
  <p:tag name="KSO_WM_UNIT_ID" val="diagram20181216_1*l_h_i*1_1_4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2"/>
  <p:tag name="KSO_WM_UNIT_ID" val="diagram20181216_1*l_h_i*1_1_4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3"/>
  <p:tag name="KSO_WM_UNIT_ID" val="diagram20181216_1*l_h_i*1_1_4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4"/>
  <p:tag name="KSO_WM_UNIT_ID" val="diagram20181216_1*l_h_i*1_1_4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5"/>
  <p:tag name="KSO_WM_UNIT_ID" val="diagram20181216_1*l_h_i*1_1_4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6"/>
  <p:tag name="KSO_WM_UNIT_ID" val="diagram20181216_1*l_h_i*1_1_4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7"/>
  <p:tag name="KSO_WM_UNIT_ID" val="diagram20181216_1*l_h_i*1_1_4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8"/>
  <p:tag name="KSO_WM_UNIT_ID" val="diagram20181216_1*l_h_i*1_1_4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7"/>
  <p:tag name="KSO_WM_UNIT_ID" val="diagram793_3*m_i*1_7"/>
  <p:tag name="KSO_WM_UNIT_CLEAR" val="1"/>
  <p:tag name="KSO_WM_UNIT_LAYERLEVEL" val="1_1"/>
  <p:tag name="KSO_WM_DIAGRAM_GROUP_CODE" val="m1-1"/>
  <p:tag name="KSO_WM_UNIT_FILL_FORE_SCHEMECOLOR_INDEX" val="5"/>
  <p:tag name="KSO_WM_UNIT_FILL_TYPE" val="1"/>
</p:tagLst>
</file>

<file path=ppt/tags/tag7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49"/>
  <p:tag name="KSO_WM_UNIT_ID" val="diagram20181216_1*l_h_i*1_1_4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0"/>
  <p:tag name="KSO_WM_UNIT_ID" val="diagram20181216_1*l_h_i*1_1_5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1"/>
  <p:tag name="KSO_WM_UNIT_ID" val="diagram20181216_1*l_h_i*1_1_5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2"/>
  <p:tag name="KSO_WM_UNIT_ID" val="diagram20181216_1*l_h_i*1_1_5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3"/>
  <p:tag name="KSO_WM_UNIT_ID" val="diagram20181216_1*l_h_i*1_1_5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4"/>
  <p:tag name="KSO_WM_UNIT_ID" val="diagram20181216_1*l_h_i*1_1_5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5"/>
  <p:tag name="KSO_WM_UNIT_ID" val="diagram20181216_1*l_h_i*1_1_5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6"/>
  <p:tag name="KSO_WM_UNIT_ID" val="diagram20181216_1*l_h_i*1_1_5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7"/>
  <p:tag name="KSO_WM_UNIT_ID" val="diagram20181216_1*l_h_i*1_1_5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7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8"/>
  <p:tag name="KSO_WM_UNIT_ID" val="diagram20181216_1*l_h_i*1_1_5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793"/>
  <p:tag name="KSO_WM_UNIT_TYPE" val="m_i"/>
  <p:tag name="KSO_WM_UNIT_INDEX" val="1_1"/>
  <p:tag name="KSO_WM_UNIT_ID" val="diagram793_3*m_i*1_1"/>
  <p:tag name="KSO_WM_UNIT_CLEAR" val="1"/>
  <p:tag name="KSO_WM_UNIT_LAYERLEVEL" val="1_1"/>
  <p:tag name="KSO_WM_DIAGRAM_GROUP_CODE" val="m1-1"/>
  <p:tag name="KSO_WM_UNIT_FILL_FORE_SCHEMECOLOR_INDEX" val="8"/>
  <p:tag name="KSO_WM_UNIT_FILL_TYPE" val="1"/>
</p:tagLst>
</file>

<file path=ppt/tags/tag8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59"/>
  <p:tag name="KSO_WM_UNIT_ID" val="diagram20181216_1*l_h_i*1_1_5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0"/>
  <p:tag name="KSO_WM_UNIT_ID" val="diagram20181216_1*l_h_i*1_1_6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1"/>
  <p:tag name="KSO_WM_UNIT_ID" val="diagram20181216_1*l_h_i*1_1_6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2"/>
  <p:tag name="KSO_WM_UNIT_ID" val="diagram20181216_1*l_h_i*1_1_6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3"/>
  <p:tag name="KSO_WM_UNIT_ID" val="diagram20181216_1*l_h_i*1_1_6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4"/>
  <p:tag name="KSO_WM_UNIT_ID" val="diagram20181216_1*l_h_i*1_1_6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5"/>
  <p:tag name="KSO_WM_UNIT_ID" val="diagram20181216_1*l_h_i*1_1_6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6"/>
  <p:tag name="KSO_WM_UNIT_ID" val="diagram20181216_1*l_h_i*1_1_6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7"/>
  <p:tag name="KSO_WM_UNIT_ID" val="diagram20181216_1*l_h_i*1_1_6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8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8"/>
  <p:tag name="KSO_WM_UNIT_ID" val="diagram20181216_1*l_h_i*1_1_6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763"/>
  <p:tag name="KSO_WM_UNIT_PRESET_TEXT_LEN" val="26"/>
  <p:tag name="KSO_WM_UNIT_TYPE" val="p_h_f"/>
  <p:tag name="KSO_WM_UNIT_INDEX" val="1_2_3"/>
  <p:tag name="KSO_WM_UNIT_ID" val="diagram763_3*p_h_f*1_2_3"/>
  <p:tag name="KSO_WM_UNIT_CLEAR" val="1"/>
  <p:tag name="KSO_WM_UNIT_LAYERLEVEL" val="1_1_1"/>
  <p:tag name="KSO_WM_UNIT_VALUE" val="16"/>
  <p:tag name="KSO_WM_UNIT_HIGHLIGHT" val="0"/>
  <p:tag name="KSO_WM_UNIT_COMPATIBLE" val="0"/>
  <p:tag name="KSO_WM_UNIT_PRESET_TEXT_INDEX" val="4"/>
  <p:tag name="KSO_WM_DIAGRAM_GROUP_CODE" val="p1-1"/>
  <p:tag name="KSO_WM_UNIT_TEXT_FILL_FORE_SCHEMECOLOR_INDEX" val="13"/>
  <p:tag name="KSO_WM_UNIT_TEXT_FILL_TYPE" val="1"/>
</p:tagLst>
</file>

<file path=ppt/tags/tag90.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69"/>
  <p:tag name="KSO_WM_UNIT_ID" val="diagram20181216_1*l_h_i*1_1_69"/>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1.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0"/>
  <p:tag name="KSO_WM_UNIT_ID" val="diagram20181216_1*l_h_i*1_1_70"/>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2.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1"/>
  <p:tag name="KSO_WM_UNIT_ID" val="diagram20181216_1*l_h_i*1_1_71"/>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3.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2"/>
  <p:tag name="KSO_WM_UNIT_ID" val="diagram20181216_1*l_h_i*1_1_72"/>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4.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3"/>
  <p:tag name="KSO_WM_UNIT_ID" val="diagram20181216_1*l_h_i*1_1_73"/>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5.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4"/>
  <p:tag name="KSO_WM_UNIT_ID" val="diagram20181216_1*l_h_i*1_1_74"/>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6.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5"/>
  <p:tag name="KSO_WM_UNIT_ID" val="diagram20181216_1*l_h_i*1_1_75"/>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6"/>
  <p:tag name="KSO_WM_UNIT_ID" val="diagram20181216_1*l_h_i*1_1_76"/>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7"/>
  <p:tag name="KSO_WM_UNIT_ID" val="diagram20181216_1*l_h_i*1_1_77"/>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99.xml><?xml version="1.0" encoding="utf-8"?>
<p:tagLst xmlns:p="http://schemas.openxmlformats.org/presentationml/2006/main">
  <p:tag name="KSO_WM_TEMPLATE_CATEGORY" val="diagram"/>
  <p:tag name="KSO_WM_TEMPLATE_INDEX" val="20181216"/>
  <p:tag name="KSO_WM_TAG_VERSION" val="1.0"/>
  <p:tag name="KSO_WM_UNIT_TYPE" val="l_h_i"/>
  <p:tag name="KSO_WM_UNIT_INDEX" val="1_1_78"/>
  <p:tag name="KSO_WM_UNIT_ID" val="diagram20181216_1*l_h_i*1_1_78"/>
  <p:tag name="KSO_WM_UNIT_LAYERLEVEL" val="1_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4086</Words>
  <Application>WPS 演示</Application>
  <PresentationFormat>宽屏</PresentationFormat>
  <Paragraphs>764</Paragraphs>
  <Slides>22</Slides>
  <Notes>1</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22</vt:i4>
      </vt:variant>
    </vt:vector>
  </HeadingPairs>
  <TitlesOfParts>
    <vt:vector size="51" baseType="lpstr">
      <vt:lpstr>Arial</vt:lpstr>
      <vt:lpstr>宋体</vt:lpstr>
      <vt:lpstr>Wingdings</vt:lpstr>
      <vt:lpstr>微软雅黑</vt:lpstr>
      <vt:lpstr>华文行楷</vt:lpstr>
      <vt:lpstr>楷体_GB2312</vt:lpstr>
      <vt:lpstr>Arial</vt:lpstr>
      <vt:lpstr>黑体</vt:lpstr>
      <vt:lpstr>Impact</vt:lpstr>
      <vt:lpstr>方正姚体</vt:lpstr>
      <vt:lpstr>华文琥珀</vt:lpstr>
      <vt:lpstr>Gulim</vt:lpstr>
      <vt:lpstr>仿宋_GB2312</vt:lpstr>
      <vt:lpstr>华文楷体</vt:lpstr>
      <vt:lpstr>等线</vt:lpstr>
      <vt:lpstr>楷体</vt:lpstr>
      <vt:lpstr>Verdana</vt:lpstr>
      <vt:lpstr>Times New Roman</vt:lpstr>
      <vt:lpstr>方正综艺简体</vt:lpstr>
      <vt:lpstr>Calibri</vt:lpstr>
      <vt:lpstr>Arial Unicode MS</vt:lpstr>
      <vt:lpstr>Calibri Light</vt:lpstr>
      <vt:lpstr>华文中宋</vt:lpstr>
      <vt:lpstr>DFGothic-EB</vt:lpstr>
      <vt:lpstr>新宋体</vt:lpstr>
      <vt:lpstr>Malgun Gothic</vt:lpstr>
      <vt:lpstr>仿宋</vt:lpstr>
      <vt:lpstr>Yu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李志勇</cp:lastModifiedBy>
  <cp:revision>115</cp:revision>
  <dcterms:created xsi:type="dcterms:W3CDTF">2018-07-08T02:53:00Z</dcterms:created>
  <dcterms:modified xsi:type="dcterms:W3CDTF">2018-09-14T05:41:24Z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